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2" r:id="rId7"/>
    <p:sldId id="264" r:id="rId8"/>
    <p:sldId id="261" r:id="rId9"/>
    <p:sldId id="263" r:id="rId10"/>
    <p:sldId id="265" r:id="rId11"/>
    <p:sldId id="273" r:id="rId12"/>
    <p:sldId id="260" r:id="rId13"/>
    <p:sldId id="267" r:id="rId14"/>
    <p:sldId id="268" r:id="rId15"/>
    <p:sldId id="270" r:id="rId16"/>
    <p:sldId id="269" r:id="rId17"/>
    <p:sldId id="271" r:id="rId18"/>
    <p:sldId id="272" r:id="rId19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20"/>
    </p:embeddedFont>
    <p:embeddedFont>
      <p:font typeface="#9Slide05 Aphrodite Pro" panose="02000000000000000000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#9Slide07 IcielBC Cubano Normal" panose="00000500000000000000" pitchFamily="2" charset="0"/>
      <p:regular r:id="rId23"/>
    </p:embeddedFont>
    <p:embeddedFont>
      <p:font typeface="#9Slide07 IcielPony" panose="020000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5 hàng" panose="020B0603050302020204" pitchFamily="34" charset="0"/>
      <p:regular r:id="rId33"/>
      <p:bold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Poky's" panose="020B0606040200020203" pitchFamily="34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Guanine" panose="0204060305050602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04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4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6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50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3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950440" y="423756"/>
            <a:ext cx="190107" cy="6012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7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5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42538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43" y="7994"/>
            <a:ext cx="12192000" cy="68580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021" y="-14721"/>
            <a:ext cx="1034142" cy="878056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242" y="3740999"/>
            <a:ext cx="3418115" cy="3117001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606881" y="4525832"/>
            <a:ext cx="1285954" cy="2709174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7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839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5696" y="4233693"/>
            <a:ext cx="4182514" cy="261752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885" y="0"/>
            <a:ext cx="4937315" cy="172667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10" y="4535186"/>
            <a:ext cx="3467743" cy="2322814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ECFE364B-0165-498A-A820-6C4F60E4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408"/>
            <a:ext cx="3958194" cy="630155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3534" y="1448705"/>
            <a:ext cx="5520845" cy="930560"/>
            <a:chOff x="2622493" y="2097740"/>
            <a:chExt cx="5393792" cy="805053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2739" y="3283087"/>
            <a:ext cx="5729714" cy="1594362"/>
            <a:chOff x="3092228" y="2780831"/>
            <a:chExt cx="5729714" cy="1594362"/>
          </a:xfrm>
        </p:grpSpPr>
        <p:sp>
          <p:nvSpPr>
            <p:cNvPr id="12" name="TextBox 1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288925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5154" y="2886692"/>
            <a:ext cx="2703597" cy="2694002"/>
            <a:chOff x="5490834" y="4542136"/>
            <a:chExt cx="2703597" cy="2694002"/>
          </a:xfrm>
        </p:grpSpPr>
        <p:sp>
          <p:nvSpPr>
            <p:cNvPr id="13" name="TextBox 12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90834" y="4589260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6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pic>
        <p:nvPicPr>
          <p:cNvPr id="3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4E6710CA-C47C-177F-AB7F-632455C2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28" y="-80414"/>
            <a:ext cx="2414072" cy="2414072"/>
          </a:xfrm>
          <a:prstGeom prst="rect">
            <a:avLst/>
          </a:prstGeom>
        </p:spPr>
      </p:pic>
      <p:pic>
        <p:nvPicPr>
          <p:cNvPr id="4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8" y="2143657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613376" y="2143657"/>
            <a:ext cx="4184449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vào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bảng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99" y="5025917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6670"/>
            <a:ext cx="3622431" cy="449133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14194F61-653A-4CF8-9D12-5E6569EC41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62" y="2558540"/>
            <a:ext cx="4829420" cy="4829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3266" y="1784339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2431" y="2691171"/>
            <a:ext cx="6067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</p:spTree>
    <p:extLst>
      <p:ext uri="{BB962C8B-B14F-4D97-AF65-F5344CB8AC3E}">
        <p14:creationId xmlns:p14="http://schemas.microsoft.com/office/powerpoint/2010/main" val="252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41956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09561" y="2520202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854" y="386994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3900" y="3738791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916" y="4516280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27618" y="569188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q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916" y="3953079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6668" y="3874358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T,h,l,g,y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78" y="4599410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2 ô li?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9561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6668" y="5197317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040" y="5324462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e)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7213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270547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38895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09561" y="199266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huyền trên chữ a (làm), chữ a (hàm), dấu nặng dưới chữ ê (miệng), dấu ngã trên chữ ê (trễ).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Cách đặt dấu thanh ở trên các chữ cái: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h) Vị trí đặt dấu phẩy, dấu chấm: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phẩy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i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nhai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ê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trễ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pic>
        <p:nvPicPr>
          <p:cNvPr id="3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4E6710CA-C47C-177F-AB7F-632455C2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28" y="-80414"/>
            <a:ext cx="2414072" cy="2414072"/>
          </a:xfrm>
          <a:prstGeom prst="rect">
            <a:avLst/>
          </a:prstGeom>
        </p:spPr>
      </p:pic>
      <p:pic>
        <p:nvPicPr>
          <p:cNvPr id="4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8" y="2143657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911551" y="2117469"/>
            <a:ext cx="3442432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99" y="5025917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3626" y="1598625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 dirty="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 dirty="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 dirty="0">
                <a:latin typeface="SVN-Poky's" panose="020B0606040200020203" pitchFamily="34" charset="0"/>
              </a:rPr>
              <a:t> </a:t>
            </a:r>
            <a:r>
              <a:rPr lang="en-US" sz="7200" dirty="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 dirty="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4870" y="2798954"/>
            <a:ext cx="5348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735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grpSp>
        <p:nvGrpSpPr>
          <p:cNvPr id="6" name="组合 21">
            <a:extLst>
              <a:ext uri="{FF2B5EF4-FFF2-40B4-BE49-F238E27FC236}">
                <a16:creationId xmlns:a16="http://schemas.microsoft.com/office/drawing/2014/main" id="{518E28AB-643C-4E4C-9C6B-6252778679C2}"/>
              </a:ext>
            </a:extLst>
          </p:cNvPr>
          <p:cNvGrpSpPr/>
          <p:nvPr/>
        </p:nvGrpSpPr>
        <p:grpSpPr>
          <a:xfrm>
            <a:off x="3561906" y="175413"/>
            <a:ext cx="8414193" cy="6523625"/>
            <a:chOff x="3561906" y="175413"/>
            <a:chExt cx="8414193" cy="6523625"/>
          </a:xfrm>
        </p:grpSpPr>
        <p:sp>
          <p:nvSpPr>
            <p:cNvPr id="7" name="任意多边形 5">
              <a:extLst>
                <a:ext uri="{FF2B5EF4-FFF2-40B4-BE49-F238E27FC236}">
                  <a16:creationId xmlns:a16="http://schemas.microsoft.com/office/drawing/2014/main" id="{D5F5C4A3-772F-4C73-8B0B-7EAFFC1EB597}"/>
                </a:ext>
              </a:extLst>
            </p:cNvPr>
            <p:cNvSpPr/>
            <p:nvPr/>
          </p:nvSpPr>
          <p:spPr>
            <a:xfrm>
              <a:off x="3561906" y="175413"/>
              <a:ext cx="8414193" cy="6523625"/>
            </a:xfrm>
            <a:custGeom>
              <a:avLst/>
              <a:gdLst>
                <a:gd name="connsiteX0" fmla="*/ 3031406 w 6324600"/>
                <a:gd name="connsiteY0" fmla="*/ 910 h 6523625"/>
                <a:gd name="connsiteX1" fmla="*/ 6324600 w 6324600"/>
                <a:gd name="connsiteY1" fmla="*/ 91075 h 6523625"/>
                <a:gd name="connsiteX2" fmla="*/ 6324600 w 6324600"/>
                <a:gd name="connsiteY2" fmla="*/ 6523625 h 6523625"/>
                <a:gd name="connsiteX3" fmla="*/ 457200 w 6324600"/>
                <a:gd name="connsiteY3" fmla="*/ 6444250 h 6523625"/>
                <a:gd name="connsiteX4" fmla="*/ 53321 w 6324600"/>
                <a:gd name="connsiteY4" fmla="*/ 6361310 h 6523625"/>
                <a:gd name="connsiteX5" fmla="*/ 0 w 6324600"/>
                <a:gd name="connsiteY5" fmla="*/ 6353166 h 6523625"/>
                <a:gd name="connsiteX6" fmla="*/ 0 w 6324600"/>
                <a:gd name="connsiteY6" fmla="*/ 181898 h 6523625"/>
                <a:gd name="connsiteX7" fmla="*/ 457200 w 6324600"/>
                <a:gd name="connsiteY7" fmla="*/ 259350 h 6523625"/>
                <a:gd name="connsiteX8" fmla="*/ 3031406 w 6324600"/>
                <a:gd name="connsiteY8" fmla="*/ 910 h 65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0" h="6523625">
                  <a:moveTo>
                    <a:pt x="3031406" y="910"/>
                  </a:moveTo>
                  <a:cubicBezTo>
                    <a:pt x="4212233" y="-12443"/>
                    <a:pt x="5102225" y="126133"/>
                    <a:pt x="6324600" y="91075"/>
                  </a:cubicBezTo>
                  <a:lnTo>
                    <a:pt x="6324600" y="6523625"/>
                  </a:lnTo>
                  <a:cubicBezTo>
                    <a:pt x="4368800" y="6497167"/>
                    <a:pt x="2628900" y="5873808"/>
                    <a:pt x="457200" y="6444250"/>
                  </a:cubicBezTo>
                  <a:cubicBezTo>
                    <a:pt x="320940" y="6412566"/>
                    <a:pt x="186366" y="6385050"/>
                    <a:pt x="53321" y="6361310"/>
                  </a:cubicBezTo>
                  <a:lnTo>
                    <a:pt x="0" y="6353166"/>
                  </a:lnTo>
                  <a:lnTo>
                    <a:pt x="0" y="181898"/>
                  </a:lnTo>
                  <a:lnTo>
                    <a:pt x="457200" y="259350"/>
                  </a:lnTo>
                  <a:cubicBezTo>
                    <a:pt x="1509713" y="71628"/>
                    <a:pt x="2322910" y="8922"/>
                    <a:pt x="3031406" y="9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  <p:cxnSp>
          <p:nvCxnSpPr>
            <p:cNvPr id="8" name="直接连接符 23">
              <a:extLst>
                <a:ext uri="{FF2B5EF4-FFF2-40B4-BE49-F238E27FC236}">
                  <a16:creationId xmlns:a16="http://schemas.microsoft.com/office/drawing/2014/main" id="{2DF70DF8-D637-435B-B4A5-D127E53FB5A3}"/>
                </a:ext>
              </a:extLst>
            </p:cNvPr>
            <p:cNvCxnSpPr/>
            <p:nvPr/>
          </p:nvCxnSpPr>
          <p:spPr>
            <a:xfrm flipH="1">
              <a:off x="4092039" y="423756"/>
              <a:ext cx="1701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32">
            <a:extLst>
              <a:ext uri="{FF2B5EF4-FFF2-40B4-BE49-F238E27FC236}">
                <a16:creationId xmlns:a16="http://schemas.microsoft.com/office/drawing/2014/main" id="{DF38DABD-20FE-4D09-8056-32ACACAA9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7331" y="0"/>
            <a:ext cx="3467743" cy="2322814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62BAE1B8-801E-44C0-93BC-1EC0ECEAE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331" y="4473950"/>
            <a:ext cx="1972572" cy="2384050"/>
          </a:xfrm>
          <a:prstGeom prst="rect">
            <a:avLst/>
          </a:prstGeom>
        </p:spPr>
      </p:pic>
      <p:pic>
        <p:nvPicPr>
          <p:cNvPr id="11" name="图片 34">
            <a:extLst>
              <a:ext uri="{FF2B5EF4-FFF2-40B4-BE49-F238E27FC236}">
                <a16:creationId xmlns:a16="http://schemas.microsoft.com/office/drawing/2014/main" id="{46DECC63-C75F-4CBA-95DB-4C1CFE7F45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0464" flipH="1">
            <a:off x="1265751" y="3460549"/>
            <a:ext cx="786902" cy="668133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595B3E9F-CFFA-41CB-804D-821A7830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47959" y="5617832"/>
            <a:ext cx="1095770" cy="1288201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78F5EEC0-7B2D-4B92-85B8-F1C2316CEC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0114" y="1513294"/>
            <a:ext cx="856788" cy="727471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F8B8D25A-F072-4DF5-985F-9CBA709F42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1128" y="4506882"/>
            <a:ext cx="1362182" cy="2568934"/>
          </a:xfrm>
          <a:prstGeom prst="rect">
            <a:avLst/>
          </a:prstGeom>
        </p:spPr>
      </p:pic>
      <p:pic>
        <p:nvPicPr>
          <p:cNvPr id="15" name="图片 37">
            <a:extLst>
              <a:ext uri="{FF2B5EF4-FFF2-40B4-BE49-F238E27FC236}">
                <a16:creationId xmlns:a16="http://schemas.microsoft.com/office/drawing/2014/main" id="{08E7B2B1-7340-4E64-9704-FA3C3573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74" y="1045177"/>
            <a:ext cx="3390986" cy="38253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82890" y="36969"/>
            <a:ext cx="4132178" cy="1884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40438" y="1466712"/>
            <a:ext cx="77115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Biết viết chữ viết hoa T cỡ vừa và cỡ nhỏ.</a:t>
            </a: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Viết đúng câu ứng dựng: Tay làm hàm nhai, tay quai miệng trễ.</a:t>
            </a:r>
          </a:p>
          <a:p>
            <a:pPr algn="just"/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  <p:pic>
        <p:nvPicPr>
          <p:cNvPr id="18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475" y="-219897"/>
            <a:ext cx="1741714" cy="1926772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794" y="5284535"/>
            <a:ext cx="1741714" cy="1926772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56449" y="5284535"/>
            <a:ext cx="1741714" cy="1926772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584" y="5577159"/>
            <a:ext cx="1095770" cy="128820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061" y="5584520"/>
            <a:ext cx="1095770" cy="1288201"/>
          </a:xfrm>
          <a:prstGeom prst="rect">
            <a:avLst/>
          </a:prstGeom>
        </p:spPr>
      </p:pic>
      <p:pic>
        <p:nvPicPr>
          <p:cNvPr id="23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24952" y="5577159"/>
            <a:ext cx="1095770" cy="12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70446"/>
            <a:ext cx="3780692" cy="468755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3439C649-2F23-4250-A98B-C84C0A5034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6448" y="3043174"/>
            <a:ext cx="4448175" cy="4448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9775" y="1847280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1485" y="2764657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</p:spTree>
    <p:extLst>
      <p:ext uri="{BB962C8B-B14F-4D97-AF65-F5344CB8AC3E}">
        <p14:creationId xmlns:p14="http://schemas.microsoft.com/office/powerpoint/2010/main" val="175774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228" y="152221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nhiêu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228" y="2499168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228" y="3447148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166" y="4718408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06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680" y="166346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0" y="3019910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0" name="图片 14" descr="卡通人物&#10;&#10;描述已自动生成">
            <a:extLst>
              <a:ext uri="{FF2B5EF4-FFF2-40B4-BE49-F238E27FC236}">
                <a16:creationId xmlns:a16="http://schemas.microsoft.com/office/drawing/2014/main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685" y="571420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4" name="Hướng dẫn viết -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67" y="1217751"/>
            <a:ext cx="9745494" cy="54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051" y="152221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 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cao bao nhiêu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051" y="2516753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51" y="339439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989" y="4612898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96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958" y="180804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029" y="300837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1" name="图片 14" descr="卡通人物&#10;&#10;描述已自动生成">
            <a:extLst>
              <a:ext uri="{FF2B5EF4-FFF2-40B4-BE49-F238E27FC236}">
                <a16:creationId xmlns:a16="http://schemas.microsoft.com/office/drawing/2014/main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0" y="1239636"/>
            <a:ext cx="3648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chu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2491" y="4488053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535</Words>
  <Application>Microsoft Office PowerPoint</Application>
  <PresentationFormat>Widescreen</PresentationFormat>
  <Paragraphs>70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字魂3号-英雄黑体</vt:lpstr>
      <vt:lpstr>Calibri Light</vt:lpstr>
      <vt:lpstr>#9Slide07 IcielPony</vt:lpstr>
      <vt:lpstr>Calibri</vt:lpstr>
      <vt:lpstr>#9Slide03 Arima Madurai Black</vt:lpstr>
      <vt:lpstr>Chango</vt:lpstr>
      <vt:lpstr>HP001 5 hàng</vt:lpstr>
      <vt:lpstr>SVN-Newton</vt:lpstr>
      <vt:lpstr>UTM Guanine</vt:lpstr>
      <vt:lpstr>UTM Avo</vt:lpstr>
      <vt:lpstr>SVN-Poky's</vt:lpstr>
      <vt:lpstr>#9Slide07 IcielBC Cubano Normal</vt:lpstr>
      <vt:lpstr>SVN-Dancing Script</vt:lpstr>
      <vt:lpstr>#9Slide07 HoneyCream</vt:lpstr>
      <vt:lpstr>#9Slide05 Aphrodite Pro</vt:lpstr>
      <vt:lpstr>Wingdings</vt:lpstr>
      <vt:lpstr>Times New Roman</vt:lpstr>
      <vt:lpstr>HP001 4 hàng</vt:lpstr>
      <vt:lpstr>Arial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26</cp:revision>
  <dcterms:created xsi:type="dcterms:W3CDTF">2023-01-07T17:18:18Z</dcterms:created>
  <dcterms:modified xsi:type="dcterms:W3CDTF">2023-02-05T05:15:40Z</dcterms:modified>
</cp:coreProperties>
</file>