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7" r:id="rId2"/>
    <p:sldId id="298" r:id="rId3"/>
    <p:sldId id="272" r:id="rId4"/>
    <p:sldId id="299" r:id="rId5"/>
    <p:sldId id="301" r:id="rId6"/>
    <p:sldId id="302" r:id="rId7"/>
    <p:sldId id="308" r:id="rId8"/>
    <p:sldId id="303" r:id="rId9"/>
    <p:sldId id="304" r:id="rId10"/>
    <p:sldId id="305" r:id="rId11"/>
    <p:sldId id="284" r:id="rId12"/>
    <p:sldId id="307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pPr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shop\OneDrive\Hình ảnh\Ảnh chụp màn hình\Ảnh chụp màn hình (18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9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548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:\Users\fptshop\OneDrive\Hình ảnh\Ảnh chụp màn hình\Ảnh chụp màn hình (17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:\Users\fptshop\OneDrive\Hình ảnh\Ảnh chụp màn hình\Ảnh chụp màn hình (19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18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4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fptshop\OneDrive\Hình ảnh\Ảnh chụp màn hình\Ảnh chụp màn hình (18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214290"/>
            <a:ext cx="9001156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8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fptshop\OneDrive\Hình ảnh\Ảnh chụp màn hình\Ảnh chụp màn hình (19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9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8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9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fptshop\OneDrive\Hình ảnh\Ảnh chụp màn hình\Ảnh chụp màn hình (19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5831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LATITUDE 7400</cp:lastModifiedBy>
  <cp:revision>13</cp:revision>
  <dcterms:created xsi:type="dcterms:W3CDTF">2024-01-07T16:45:43Z</dcterms:created>
  <dcterms:modified xsi:type="dcterms:W3CDTF">2025-02-06T08:59:09Z</dcterms:modified>
</cp:coreProperties>
</file>