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20"/>
  </p:notesMasterIdLst>
  <p:sldIdLst>
    <p:sldId id="258" r:id="rId6"/>
    <p:sldId id="339" r:id="rId7"/>
    <p:sldId id="341" r:id="rId8"/>
    <p:sldId id="340" r:id="rId9"/>
    <p:sldId id="263" r:id="rId10"/>
    <p:sldId id="331" r:id="rId11"/>
    <p:sldId id="332" r:id="rId12"/>
    <p:sldId id="336" r:id="rId13"/>
    <p:sldId id="342" r:id="rId14"/>
    <p:sldId id="333" r:id="rId15"/>
    <p:sldId id="334" r:id="rId16"/>
    <p:sldId id="338" r:id="rId17"/>
    <p:sldId id="335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81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14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2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6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0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1825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5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738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0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4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9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95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00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104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64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31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40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166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29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438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538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419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87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7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2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7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87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72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4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671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7" y="915225"/>
            <a:ext cx="7154436" cy="115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751055" y="2595800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87DD38-A746-45D7-A8CC-6B5872F7E14D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17733" y="313825"/>
            <a:ext cx="7154436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4109" y="2825522"/>
            <a:ext cx="9141681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en-US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325023" y="4679779"/>
            <a:ext cx="9373429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86261" y="3050172"/>
            <a:ext cx="4212191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6486262" y="5675522"/>
            <a:ext cx="9141681" cy="630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667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R, h, g, y.</a:t>
            </a:r>
            <a:endParaRPr lang="vi-VN" sz="2667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91446" y="1398450"/>
            <a:ext cx="10612340" cy="1666401"/>
            <a:chOff x="418676" y="2043956"/>
            <a:chExt cx="629842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0E4B69-23B6-4D04-A317-50A15C73DC73}"/>
              </a:ext>
            </a:extLst>
          </p:cNvPr>
          <p:cNvSpPr txBox="1"/>
          <p:nvPr/>
        </p:nvSpPr>
        <p:spPr>
          <a:xfrm>
            <a:off x="8851392" y="658597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4F9594-ADD6-4313-9C9A-D8D8D16A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8" y="565441"/>
            <a:ext cx="8521262" cy="5648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F463D-1B62-4A8E-B9C5-9457A3E66871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3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99887" y="-49228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3048740" y="112754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1901790" y="3711293"/>
            <a:ext cx="776819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xanh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66085" y="615433"/>
            <a:ext cx="7483627" cy="3200400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viết ứng dụng có chữ nào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/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332825" y="4421163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2288" y="2717082"/>
            <a:ext cx="528058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>
                <a:solidFill>
                  <a:srgbClr val="9BBB59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pPr algn="ctr" defTabSz="1219170"/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6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6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3)</a:t>
            </a:r>
            <a:endParaRPr lang="zh-CN" altLang="en-US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6545804" y="3218586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3843888" y="420310"/>
            <a:ext cx="6069079" cy="16158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621400" y="2036137"/>
            <a:ext cx="4024798" cy="3767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8A49A-48E6-4EFF-ACEE-0B05EC5FB751}"/>
              </a:ext>
            </a:extLst>
          </p:cNvPr>
          <p:cNvSpPr txBox="1"/>
          <p:nvPr/>
        </p:nvSpPr>
        <p:spPr>
          <a:xfrm>
            <a:off x="777647" y="5926627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23274" y="357721"/>
            <a:ext cx="7154436" cy="133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8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10504.281" end="217080.6664"/>
                </p14:media>
              </p:ext>
            </p:extLst>
          </p:nvPr>
        </p:nvPicPr>
        <p:blipFill rotWithShape="1">
          <a:blip r:embed="rId5"/>
          <a:srcRect l="1941" r="1586"/>
          <a:stretch>
            <a:fillRect/>
          </a:stretch>
        </p:blipFill>
        <p:spPr>
          <a:xfrm>
            <a:off x="1929608" y="1722196"/>
            <a:ext cx="7796944" cy="4546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78362"/>
            <a:ext cx="7154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4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id="{389BEE5B-BDDC-C549-8A82-8B1857E2C0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747"/>
          <a:stretch/>
        </p:blipFill>
        <p:spPr>
          <a:xfrm>
            <a:off x="3480655" y="1276979"/>
            <a:ext cx="5773325" cy="500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23100" y="4992795"/>
            <a:ext cx="751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230</Words>
  <Application>Microsoft Office PowerPoint</Application>
  <PresentationFormat>Widescreen</PresentationFormat>
  <Paragraphs>34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等线 Light</vt:lpstr>
      <vt:lpstr>微软雅黑</vt:lpstr>
      <vt:lpstr>Arial</vt:lpstr>
      <vt:lpstr>Arial-Rounded</vt:lpstr>
      <vt:lpstr>Calibri</vt:lpstr>
      <vt:lpstr>HP001 4 hàng</vt:lpstr>
      <vt:lpstr>Kalam</vt:lpstr>
      <vt:lpstr>Montserrat</vt:lpstr>
      <vt:lpstr>Times New Roman</vt:lpstr>
      <vt:lpstr>UTM Avo</vt:lpstr>
      <vt:lpstr>1_Doodle Sketchbook by Slidesgo</vt:lpstr>
      <vt:lpstr>Office 主题​​</vt:lpstr>
      <vt:lpstr>Office 主题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LATITUDE 7400</cp:lastModifiedBy>
  <cp:revision>4</cp:revision>
  <dcterms:created xsi:type="dcterms:W3CDTF">2021-07-31T14:55:44Z</dcterms:created>
  <dcterms:modified xsi:type="dcterms:W3CDTF">2025-02-06T07:16:30Z</dcterms:modified>
</cp:coreProperties>
</file>