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  <p:sldMasterId id="2147483712" r:id="rId2"/>
  </p:sldMasterIdLst>
  <p:notesMasterIdLst>
    <p:notesMasterId r:id="rId39"/>
  </p:notesMasterIdLst>
  <p:sldIdLst>
    <p:sldId id="360" r:id="rId3"/>
    <p:sldId id="361" r:id="rId4"/>
    <p:sldId id="362" r:id="rId5"/>
    <p:sldId id="363" r:id="rId6"/>
    <p:sldId id="364" r:id="rId7"/>
    <p:sldId id="365" r:id="rId8"/>
    <p:sldId id="366" r:id="rId9"/>
    <p:sldId id="263" r:id="rId10"/>
    <p:sldId id="256" r:id="rId11"/>
    <p:sldId id="264" r:id="rId12"/>
    <p:sldId id="257" r:id="rId13"/>
    <p:sldId id="258" r:id="rId14"/>
    <p:sldId id="259" r:id="rId15"/>
    <p:sldId id="324" r:id="rId16"/>
    <p:sldId id="268" r:id="rId17"/>
    <p:sldId id="325" r:id="rId18"/>
    <p:sldId id="326" r:id="rId19"/>
    <p:sldId id="327" r:id="rId20"/>
    <p:sldId id="328" r:id="rId21"/>
    <p:sldId id="329" r:id="rId22"/>
    <p:sldId id="330" r:id="rId23"/>
    <p:sldId id="367" r:id="rId24"/>
    <p:sldId id="368" r:id="rId25"/>
    <p:sldId id="369" r:id="rId26"/>
    <p:sldId id="370" r:id="rId27"/>
    <p:sldId id="277" r:id="rId28"/>
    <p:sldId id="331" r:id="rId29"/>
    <p:sldId id="260" r:id="rId30"/>
    <p:sldId id="262" r:id="rId31"/>
    <p:sldId id="284" r:id="rId32"/>
    <p:sldId id="261" r:id="rId33"/>
    <p:sldId id="358" r:id="rId34"/>
    <p:sldId id="339" r:id="rId35"/>
    <p:sldId id="359" r:id="rId36"/>
    <p:sldId id="267" r:id="rId37"/>
    <p:sldId id="308" r:id="rId38"/>
  </p:sldIdLst>
  <p:sldSz cx="9144000" cy="5143500" type="screen16x9"/>
  <p:notesSz cx="6858000" cy="9144000"/>
  <p:embeddedFontLst>
    <p:embeddedFont>
      <p:font typeface="Didact Gothic" panose="00000500000000000000" pitchFamily="2" charset="0"/>
      <p:regular r:id="rId40"/>
    </p:embeddedFont>
    <p:embeddedFont>
      <p:font typeface="Fz Fantomen" panose="02000500000000000000" pitchFamily="2" charset="0"/>
      <p:regular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Kumbh Sans Black" panose="020B0604020202020204" charset="0"/>
      <p:bold r:id="rId44"/>
    </p:embeddedFont>
    <p:embeddedFont>
      <p:font typeface="Kumbh Sans ExtraBold" panose="020B0604020202020204" charset="0"/>
      <p:bold r:id="rId45"/>
    </p:embeddedFont>
    <p:embeddedFont>
      <p:font typeface="Nunito" pitchFamily="2" charset="0"/>
      <p:regular r:id="rId46"/>
      <p:bold r:id="rId47"/>
      <p:italic r:id="rId48"/>
      <p:boldItalic r:id="rId49"/>
    </p:embeddedFont>
    <p:embeddedFont>
      <p:font typeface="UTM Androgyne" panose="02040603050506020204" pitchFamily="18" charset="0"/>
      <p:regular r:id="rId50"/>
    </p:embeddedFont>
    <p:embeddedFont>
      <p:font typeface="UTM Arruba KT" panose="02040603050506020204" pitchFamily="18" charset="0"/>
      <p:regular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  <p:embeddedFont>
      <p:font typeface="UTM Candombe" panose="02040603050506020204" pitchFamily="18" charset="0"/>
      <p:regular r:id="rId56"/>
    </p:embeddedFont>
    <p:embeddedFont>
      <p:font typeface="UTM Flavour" panose="02040603050506020204" pitchFamily="18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4A2D7A-F67D-4E9C-A5ED-D970FE301DE3}">
  <a:tblStyle styleId="{084A2D7A-F67D-4E9C-A5ED-D970FE301D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g164034d531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3" name="Google Shape;4113;g164034d531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55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84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741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216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587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7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18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15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911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3b6fa7fdc6_0_15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3b6fa7fdc6_0_15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1367ba3242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1367ba3242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3b42b575aa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3b42b575aa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180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Google Shape;3278;g13b42b575aa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9" name="Google Shape;3279;g13b42b575aa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8" name="Google Shape;3848;g13b42b575aa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9" name="Google Shape;3849;g13b42b575aa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" name="Google Shape;9605;g13686084cfd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6" name="Google Shape;9606;g13686084cfd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164034d531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164034d531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2" name="Google Shape;5362;g13b6fa7fdc6_0_13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3" name="Google Shape;5363;g13b6fa7fdc6_0_13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3" name="Google Shape;15833;g164034d531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4" name="Google Shape;15834;g164034d531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g13b42b575aa_0_1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6" name="Google Shape;4516;g13b42b575aa_0_1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3b42b575aa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3b42b575aa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3b42b575aa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3b42b575aa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g15ec387c6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2" name="Google Shape;2782;g15ec387c6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3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" name="Google Shape;5601;g13b6fa7fdc6_0_14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2" name="Google Shape;5602;g13b6fa7fdc6_0_14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33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3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282950"/>
            <a:ext cx="4448100" cy="18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154350"/>
            <a:ext cx="2654400" cy="7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586211" y="-724540"/>
            <a:ext cx="2368385" cy="1940862"/>
            <a:chOff x="3586211" y="-724540"/>
            <a:chExt cx="2368385" cy="1940862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586211" y="-484535"/>
              <a:ext cx="1949365" cy="1700857"/>
              <a:chOff x="2216761" y="-454735"/>
              <a:chExt cx="1949365" cy="1700857"/>
            </a:xfrm>
          </p:grpSpPr>
          <p:sp>
            <p:nvSpPr>
              <p:cNvPr id="13" name="Google Shape;13;p2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 rot="7543098">
              <a:off x="4755907" y="-846286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6"/>
          <p:cNvSpPr txBox="1">
            <a:spLocks noGrp="1"/>
          </p:cNvSpPr>
          <p:nvPr>
            <p:ph type="title"/>
          </p:nvPr>
        </p:nvSpPr>
        <p:spPr>
          <a:xfrm>
            <a:off x="2779500" y="3015150"/>
            <a:ext cx="35850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5" name="Google Shape;415;p16"/>
          <p:cNvSpPr txBox="1">
            <a:spLocks noGrp="1"/>
          </p:cNvSpPr>
          <p:nvPr>
            <p:ph type="subTitle" idx="1"/>
          </p:nvPr>
        </p:nvSpPr>
        <p:spPr>
          <a:xfrm>
            <a:off x="1859725" y="1632150"/>
            <a:ext cx="5424900" cy="13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6"/>
          <p:cNvSpPr/>
          <p:nvPr/>
        </p:nvSpPr>
        <p:spPr>
          <a:xfrm rot="-5207097">
            <a:off x="6313282" y="3896012"/>
            <a:ext cx="1917063" cy="1709778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16"/>
          <p:cNvGrpSpPr/>
          <p:nvPr/>
        </p:nvGrpSpPr>
        <p:grpSpPr>
          <a:xfrm>
            <a:off x="7347188" y="4021101"/>
            <a:ext cx="1929122" cy="1366632"/>
            <a:chOff x="7151875" y="4287426"/>
            <a:chExt cx="1929122" cy="1366632"/>
          </a:xfrm>
        </p:grpSpPr>
        <p:sp>
          <p:nvSpPr>
            <p:cNvPr id="418" name="Google Shape;418;p16"/>
            <p:cNvSpPr/>
            <p:nvPr/>
          </p:nvSpPr>
          <p:spPr>
            <a:xfrm>
              <a:off x="7151875" y="4287426"/>
              <a:ext cx="1929122" cy="1366632"/>
            </a:xfrm>
            <a:custGeom>
              <a:avLst/>
              <a:gdLst/>
              <a:ahLst/>
              <a:cxnLst/>
              <a:rect l="l" t="t" r="r" b="b"/>
              <a:pathLst>
                <a:path w="25364" h="17969" extrusionOk="0">
                  <a:moveTo>
                    <a:pt x="19355" y="1"/>
                  </a:moveTo>
                  <a:lnTo>
                    <a:pt x="18257" y="232"/>
                  </a:lnTo>
                  <a:lnTo>
                    <a:pt x="17160" y="521"/>
                  </a:lnTo>
                  <a:lnTo>
                    <a:pt x="16062" y="867"/>
                  </a:lnTo>
                  <a:lnTo>
                    <a:pt x="14964" y="1272"/>
                  </a:lnTo>
                  <a:lnTo>
                    <a:pt x="13867" y="1734"/>
                  </a:lnTo>
                  <a:lnTo>
                    <a:pt x="12827" y="2312"/>
                  </a:lnTo>
                  <a:lnTo>
                    <a:pt x="11787" y="2889"/>
                  </a:lnTo>
                  <a:lnTo>
                    <a:pt x="10978" y="3409"/>
                  </a:lnTo>
                  <a:lnTo>
                    <a:pt x="10169" y="3987"/>
                  </a:lnTo>
                  <a:lnTo>
                    <a:pt x="9360" y="4565"/>
                  </a:lnTo>
                  <a:lnTo>
                    <a:pt x="8609" y="5200"/>
                  </a:lnTo>
                  <a:lnTo>
                    <a:pt x="7858" y="5836"/>
                  </a:lnTo>
                  <a:lnTo>
                    <a:pt x="7107" y="6529"/>
                  </a:lnTo>
                  <a:lnTo>
                    <a:pt x="5778" y="7974"/>
                  </a:lnTo>
                  <a:lnTo>
                    <a:pt x="4738" y="9129"/>
                  </a:lnTo>
                  <a:lnTo>
                    <a:pt x="3814" y="10400"/>
                  </a:lnTo>
                  <a:lnTo>
                    <a:pt x="2947" y="11671"/>
                  </a:lnTo>
                  <a:lnTo>
                    <a:pt x="2196" y="13058"/>
                  </a:lnTo>
                  <a:lnTo>
                    <a:pt x="1214" y="14849"/>
                  </a:lnTo>
                  <a:lnTo>
                    <a:pt x="752" y="15773"/>
                  </a:lnTo>
                  <a:lnTo>
                    <a:pt x="348" y="16755"/>
                  </a:lnTo>
                  <a:lnTo>
                    <a:pt x="116" y="17448"/>
                  </a:lnTo>
                  <a:lnTo>
                    <a:pt x="1" y="17853"/>
                  </a:lnTo>
                  <a:lnTo>
                    <a:pt x="59" y="17853"/>
                  </a:lnTo>
                  <a:lnTo>
                    <a:pt x="1" y="17968"/>
                  </a:lnTo>
                  <a:lnTo>
                    <a:pt x="174" y="17968"/>
                  </a:lnTo>
                  <a:lnTo>
                    <a:pt x="290" y="17853"/>
                  </a:lnTo>
                  <a:lnTo>
                    <a:pt x="405" y="17853"/>
                  </a:lnTo>
                  <a:lnTo>
                    <a:pt x="810" y="17506"/>
                  </a:lnTo>
                  <a:lnTo>
                    <a:pt x="1503" y="17044"/>
                  </a:lnTo>
                  <a:lnTo>
                    <a:pt x="2139" y="16697"/>
                  </a:lnTo>
                  <a:lnTo>
                    <a:pt x="2832" y="16409"/>
                  </a:lnTo>
                  <a:lnTo>
                    <a:pt x="3583" y="16177"/>
                  </a:lnTo>
                  <a:lnTo>
                    <a:pt x="4276" y="16004"/>
                  </a:lnTo>
                  <a:lnTo>
                    <a:pt x="4969" y="15946"/>
                  </a:lnTo>
                  <a:lnTo>
                    <a:pt x="5663" y="15889"/>
                  </a:lnTo>
                  <a:lnTo>
                    <a:pt x="7107" y="15831"/>
                  </a:lnTo>
                  <a:lnTo>
                    <a:pt x="11325" y="16004"/>
                  </a:lnTo>
                  <a:lnTo>
                    <a:pt x="14213" y="16004"/>
                  </a:lnTo>
                  <a:lnTo>
                    <a:pt x="15600" y="15889"/>
                  </a:lnTo>
                  <a:lnTo>
                    <a:pt x="16986" y="15715"/>
                  </a:lnTo>
                  <a:lnTo>
                    <a:pt x="18373" y="15484"/>
                  </a:lnTo>
                  <a:lnTo>
                    <a:pt x="19702" y="15138"/>
                  </a:lnTo>
                  <a:lnTo>
                    <a:pt x="20222" y="14964"/>
                  </a:lnTo>
                  <a:lnTo>
                    <a:pt x="20742" y="14791"/>
                  </a:lnTo>
                  <a:lnTo>
                    <a:pt x="21204" y="14560"/>
                  </a:lnTo>
                  <a:lnTo>
                    <a:pt x="21666" y="14271"/>
                  </a:lnTo>
                  <a:lnTo>
                    <a:pt x="22071" y="13924"/>
                  </a:lnTo>
                  <a:lnTo>
                    <a:pt x="22417" y="13462"/>
                  </a:lnTo>
                  <a:lnTo>
                    <a:pt x="22706" y="13000"/>
                  </a:lnTo>
                  <a:lnTo>
                    <a:pt x="22879" y="12538"/>
                  </a:lnTo>
                  <a:lnTo>
                    <a:pt x="22995" y="12018"/>
                  </a:lnTo>
                  <a:lnTo>
                    <a:pt x="22995" y="11498"/>
                  </a:lnTo>
                  <a:lnTo>
                    <a:pt x="22822" y="10978"/>
                  </a:lnTo>
                  <a:lnTo>
                    <a:pt x="22706" y="10747"/>
                  </a:lnTo>
                  <a:lnTo>
                    <a:pt x="22533" y="10516"/>
                  </a:lnTo>
                  <a:lnTo>
                    <a:pt x="22186" y="10111"/>
                  </a:lnTo>
                  <a:lnTo>
                    <a:pt x="21782" y="9765"/>
                  </a:lnTo>
                  <a:lnTo>
                    <a:pt x="21320" y="9476"/>
                  </a:lnTo>
                  <a:lnTo>
                    <a:pt x="20800" y="9302"/>
                  </a:lnTo>
                  <a:lnTo>
                    <a:pt x="20280" y="9187"/>
                  </a:lnTo>
                  <a:lnTo>
                    <a:pt x="19760" y="9071"/>
                  </a:lnTo>
                  <a:lnTo>
                    <a:pt x="19240" y="9013"/>
                  </a:lnTo>
                  <a:lnTo>
                    <a:pt x="17275" y="9013"/>
                  </a:lnTo>
                  <a:lnTo>
                    <a:pt x="15831" y="9129"/>
                  </a:lnTo>
                  <a:lnTo>
                    <a:pt x="14733" y="9302"/>
                  </a:lnTo>
                  <a:lnTo>
                    <a:pt x="13693" y="9591"/>
                  </a:lnTo>
                  <a:lnTo>
                    <a:pt x="12653" y="9880"/>
                  </a:lnTo>
                  <a:lnTo>
                    <a:pt x="11613" y="10227"/>
                  </a:lnTo>
                  <a:lnTo>
                    <a:pt x="9938" y="10804"/>
                  </a:lnTo>
                  <a:lnTo>
                    <a:pt x="8263" y="11556"/>
                  </a:lnTo>
                  <a:lnTo>
                    <a:pt x="8263" y="11556"/>
                  </a:lnTo>
                  <a:lnTo>
                    <a:pt x="9822" y="10689"/>
                  </a:lnTo>
                  <a:lnTo>
                    <a:pt x="11498" y="9938"/>
                  </a:lnTo>
                  <a:lnTo>
                    <a:pt x="12480" y="9591"/>
                  </a:lnTo>
                  <a:lnTo>
                    <a:pt x="13520" y="9302"/>
                  </a:lnTo>
                  <a:lnTo>
                    <a:pt x="15542" y="8782"/>
                  </a:lnTo>
                  <a:lnTo>
                    <a:pt x="18257" y="8205"/>
                  </a:lnTo>
                  <a:lnTo>
                    <a:pt x="19586" y="7916"/>
                  </a:lnTo>
                  <a:lnTo>
                    <a:pt x="20915" y="7569"/>
                  </a:lnTo>
                  <a:lnTo>
                    <a:pt x="22071" y="7165"/>
                  </a:lnTo>
                  <a:lnTo>
                    <a:pt x="22591" y="6934"/>
                  </a:lnTo>
                  <a:lnTo>
                    <a:pt x="23110" y="6703"/>
                  </a:lnTo>
                  <a:lnTo>
                    <a:pt x="23630" y="6356"/>
                  </a:lnTo>
                  <a:lnTo>
                    <a:pt x="24093" y="6009"/>
                  </a:lnTo>
                  <a:lnTo>
                    <a:pt x="24497" y="5605"/>
                  </a:lnTo>
                  <a:lnTo>
                    <a:pt x="24844" y="5085"/>
                  </a:lnTo>
                  <a:lnTo>
                    <a:pt x="25133" y="4565"/>
                  </a:lnTo>
                  <a:lnTo>
                    <a:pt x="25306" y="4045"/>
                  </a:lnTo>
                  <a:lnTo>
                    <a:pt x="25364" y="3467"/>
                  </a:lnTo>
                  <a:lnTo>
                    <a:pt x="25306" y="2889"/>
                  </a:lnTo>
                  <a:lnTo>
                    <a:pt x="25133" y="2312"/>
                  </a:lnTo>
                  <a:lnTo>
                    <a:pt x="24901" y="1792"/>
                  </a:lnTo>
                  <a:lnTo>
                    <a:pt x="24555" y="1272"/>
                  </a:lnTo>
                  <a:lnTo>
                    <a:pt x="24150" y="867"/>
                  </a:lnTo>
                  <a:lnTo>
                    <a:pt x="23746" y="578"/>
                  </a:lnTo>
                  <a:lnTo>
                    <a:pt x="23342" y="405"/>
                  </a:lnTo>
                  <a:lnTo>
                    <a:pt x="22879" y="232"/>
                  </a:lnTo>
                  <a:lnTo>
                    <a:pt x="22417" y="116"/>
                  </a:lnTo>
                  <a:lnTo>
                    <a:pt x="21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7165109" y="4485171"/>
              <a:ext cx="1766511" cy="1146909"/>
            </a:xfrm>
            <a:custGeom>
              <a:avLst/>
              <a:gdLst/>
              <a:ahLst/>
              <a:cxnLst/>
              <a:rect l="l" t="t" r="r" b="b"/>
              <a:pathLst>
                <a:path w="23226" h="15080" extrusionOk="0">
                  <a:moveTo>
                    <a:pt x="23052" y="1"/>
                  </a:moveTo>
                  <a:lnTo>
                    <a:pt x="21839" y="116"/>
                  </a:lnTo>
                  <a:lnTo>
                    <a:pt x="20626" y="289"/>
                  </a:lnTo>
                  <a:lnTo>
                    <a:pt x="19412" y="521"/>
                  </a:lnTo>
                  <a:lnTo>
                    <a:pt x="17968" y="867"/>
                  </a:lnTo>
                  <a:lnTo>
                    <a:pt x="16581" y="1272"/>
                  </a:lnTo>
                  <a:lnTo>
                    <a:pt x="15253" y="1734"/>
                  </a:lnTo>
                  <a:lnTo>
                    <a:pt x="13924" y="2312"/>
                  </a:lnTo>
                  <a:lnTo>
                    <a:pt x="12595" y="2947"/>
                  </a:lnTo>
                  <a:lnTo>
                    <a:pt x="11324" y="3698"/>
                  </a:lnTo>
                  <a:lnTo>
                    <a:pt x="10053" y="4507"/>
                  </a:lnTo>
                  <a:lnTo>
                    <a:pt x="8840" y="5374"/>
                  </a:lnTo>
                  <a:lnTo>
                    <a:pt x="7684" y="6240"/>
                  </a:lnTo>
                  <a:lnTo>
                    <a:pt x="6529" y="7222"/>
                  </a:lnTo>
                  <a:lnTo>
                    <a:pt x="5489" y="8204"/>
                  </a:lnTo>
                  <a:lnTo>
                    <a:pt x="4449" y="9244"/>
                  </a:lnTo>
                  <a:lnTo>
                    <a:pt x="3409" y="10342"/>
                  </a:lnTo>
                  <a:lnTo>
                    <a:pt x="2427" y="11498"/>
                  </a:lnTo>
                  <a:lnTo>
                    <a:pt x="1502" y="12595"/>
                  </a:lnTo>
                  <a:lnTo>
                    <a:pt x="1098" y="13173"/>
                  </a:lnTo>
                  <a:lnTo>
                    <a:pt x="694" y="13809"/>
                  </a:lnTo>
                  <a:lnTo>
                    <a:pt x="174" y="14733"/>
                  </a:lnTo>
                  <a:lnTo>
                    <a:pt x="116" y="14848"/>
                  </a:lnTo>
                  <a:lnTo>
                    <a:pt x="0" y="14964"/>
                  </a:lnTo>
                  <a:lnTo>
                    <a:pt x="58" y="14964"/>
                  </a:lnTo>
                  <a:lnTo>
                    <a:pt x="58" y="15022"/>
                  </a:lnTo>
                  <a:lnTo>
                    <a:pt x="116" y="15080"/>
                  </a:lnTo>
                  <a:lnTo>
                    <a:pt x="174" y="15022"/>
                  </a:lnTo>
                  <a:lnTo>
                    <a:pt x="347" y="14848"/>
                  </a:lnTo>
                  <a:lnTo>
                    <a:pt x="462" y="14675"/>
                  </a:lnTo>
                  <a:lnTo>
                    <a:pt x="1329" y="14040"/>
                  </a:lnTo>
                  <a:lnTo>
                    <a:pt x="2253" y="13462"/>
                  </a:lnTo>
                  <a:lnTo>
                    <a:pt x="3236" y="12942"/>
                  </a:lnTo>
                  <a:lnTo>
                    <a:pt x="4160" y="12480"/>
                  </a:lnTo>
                  <a:lnTo>
                    <a:pt x="5315" y="11960"/>
                  </a:lnTo>
                  <a:lnTo>
                    <a:pt x="6529" y="11498"/>
                  </a:lnTo>
                  <a:lnTo>
                    <a:pt x="7684" y="11151"/>
                  </a:lnTo>
                  <a:lnTo>
                    <a:pt x="8897" y="10804"/>
                  </a:lnTo>
                  <a:lnTo>
                    <a:pt x="10111" y="10515"/>
                  </a:lnTo>
                  <a:lnTo>
                    <a:pt x="11382" y="10284"/>
                  </a:lnTo>
                  <a:lnTo>
                    <a:pt x="12595" y="10111"/>
                  </a:lnTo>
                  <a:lnTo>
                    <a:pt x="13866" y="9938"/>
                  </a:lnTo>
                  <a:lnTo>
                    <a:pt x="15888" y="9822"/>
                  </a:lnTo>
                  <a:lnTo>
                    <a:pt x="17910" y="9764"/>
                  </a:lnTo>
                  <a:lnTo>
                    <a:pt x="19181" y="9822"/>
                  </a:lnTo>
                  <a:lnTo>
                    <a:pt x="20510" y="9764"/>
                  </a:lnTo>
                  <a:lnTo>
                    <a:pt x="21261" y="9707"/>
                  </a:lnTo>
                  <a:lnTo>
                    <a:pt x="21377" y="9649"/>
                  </a:lnTo>
                  <a:lnTo>
                    <a:pt x="21434" y="9533"/>
                  </a:lnTo>
                  <a:lnTo>
                    <a:pt x="21377" y="9418"/>
                  </a:lnTo>
                  <a:lnTo>
                    <a:pt x="21261" y="9360"/>
                  </a:lnTo>
                  <a:lnTo>
                    <a:pt x="20799" y="9360"/>
                  </a:lnTo>
                  <a:lnTo>
                    <a:pt x="18199" y="9302"/>
                  </a:lnTo>
                  <a:lnTo>
                    <a:pt x="16870" y="9302"/>
                  </a:lnTo>
                  <a:lnTo>
                    <a:pt x="15599" y="9360"/>
                  </a:lnTo>
                  <a:lnTo>
                    <a:pt x="14039" y="9418"/>
                  </a:lnTo>
                  <a:lnTo>
                    <a:pt x="12537" y="9591"/>
                  </a:lnTo>
                  <a:lnTo>
                    <a:pt x="10862" y="9880"/>
                  </a:lnTo>
                  <a:lnTo>
                    <a:pt x="9186" y="10227"/>
                  </a:lnTo>
                  <a:lnTo>
                    <a:pt x="7569" y="10631"/>
                  </a:lnTo>
                  <a:lnTo>
                    <a:pt x="5951" y="11209"/>
                  </a:lnTo>
                  <a:lnTo>
                    <a:pt x="4680" y="11671"/>
                  </a:lnTo>
                  <a:lnTo>
                    <a:pt x="3467" y="12306"/>
                  </a:lnTo>
                  <a:lnTo>
                    <a:pt x="2311" y="13000"/>
                  </a:lnTo>
                  <a:lnTo>
                    <a:pt x="1213" y="13751"/>
                  </a:lnTo>
                  <a:lnTo>
                    <a:pt x="982" y="13982"/>
                  </a:lnTo>
                  <a:lnTo>
                    <a:pt x="1502" y="13231"/>
                  </a:lnTo>
                  <a:lnTo>
                    <a:pt x="2542" y="12018"/>
                  </a:lnTo>
                  <a:lnTo>
                    <a:pt x="3640" y="10804"/>
                  </a:lnTo>
                  <a:lnTo>
                    <a:pt x="4738" y="9591"/>
                  </a:lnTo>
                  <a:lnTo>
                    <a:pt x="5951" y="8493"/>
                  </a:lnTo>
                  <a:lnTo>
                    <a:pt x="7280" y="7280"/>
                  </a:lnTo>
                  <a:lnTo>
                    <a:pt x="8666" y="6125"/>
                  </a:lnTo>
                  <a:lnTo>
                    <a:pt x="9764" y="5316"/>
                  </a:lnTo>
                  <a:lnTo>
                    <a:pt x="10920" y="4565"/>
                  </a:lnTo>
                  <a:lnTo>
                    <a:pt x="12075" y="3871"/>
                  </a:lnTo>
                  <a:lnTo>
                    <a:pt x="13230" y="3178"/>
                  </a:lnTo>
                  <a:lnTo>
                    <a:pt x="14617" y="2485"/>
                  </a:lnTo>
                  <a:lnTo>
                    <a:pt x="16061" y="1907"/>
                  </a:lnTo>
                  <a:lnTo>
                    <a:pt x="17506" y="1445"/>
                  </a:lnTo>
                  <a:lnTo>
                    <a:pt x="19008" y="1040"/>
                  </a:lnTo>
                  <a:lnTo>
                    <a:pt x="20510" y="694"/>
                  </a:lnTo>
                  <a:lnTo>
                    <a:pt x="22012" y="463"/>
                  </a:lnTo>
                  <a:lnTo>
                    <a:pt x="23052" y="289"/>
                  </a:lnTo>
                  <a:lnTo>
                    <a:pt x="23168" y="232"/>
                  </a:lnTo>
                  <a:lnTo>
                    <a:pt x="23225" y="116"/>
                  </a:lnTo>
                  <a:lnTo>
                    <a:pt x="231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16"/>
          <p:cNvGrpSpPr/>
          <p:nvPr/>
        </p:nvGrpSpPr>
        <p:grpSpPr>
          <a:xfrm>
            <a:off x="-304447" y="-177797"/>
            <a:ext cx="1776908" cy="2125378"/>
            <a:chOff x="-518375" y="-84550"/>
            <a:chExt cx="1381840" cy="1652962"/>
          </a:xfrm>
        </p:grpSpPr>
        <p:sp>
          <p:nvSpPr>
            <p:cNvPr id="421" name="Google Shape;421;p16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16"/>
          <p:cNvGrpSpPr/>
          <p:nvPr/>
        </p:nvGrpSpPr>
        <p:grpSpPr>
          <a:xfrm>
            <a:off x="-79200" y="3426338"/>
            <a:ext cx="1989561" cy="1961386"/>
            <a:chOff x="-846575" y="-352374"/>
            <a:chExt cx="1989561" cy="1961386"/>
          </a:xfrm>
        </p:grpSpPr>
        <p:sp>
          <p:nvSpPr>
            <p:cNvPr id="424" name="Google Shape;424;p16"/>
            <p:cNvSpPr/>
            <p:nvPr/>
          </p:nvSpPr>
          <p:spPr>
            <a:xfrm>
              <a:off x="-846575" y="-352374"/>
              <a:ext cx="1989561" cy="1961386"/>
            </a:xfrm>
            <a:custGeom>
              <a:avLst/>
              <a:gdLst/>
              <a:ahLst/>
              <a:cxnLst/>
              <a:rect l="l" t="t" r="r" b="b"/>
              <a:pathLst>
                <a:path w="28599" h="28194" extrusionOk="0">
                  <a:moveTo>
                    <a:pt x="14212" y="0"/>
                  </a:moveTo>
                  <a:lnTo>
                    <a:pt x="13924" y="116"/>
                  </a:lnTo>
                  <a:lnTo>
                    <a:pt x="13635" y="231"/>
                  </a:lnTo>
                  <a:lnTo>
                    <a:pt x="13404" y="405"/>
                  </a:lnTo>
                  <a:lnTo>
                    <a:pt x="13230" y="636"/>
                  </a:lnTo>
                  <a:lnTo>
                    <a:pt x="13115" y="809"/>
                  </a:lnTo>
                  <a:lnTo>
                    <a:pt x="13057" y="1040"/>
                  </a:lnTo>
                  <a:lnTo>
                    <a:pt x="12941" y="1502"/>
                  </a:lnTo>
                  <a:lnTo>
                    <a:pt x="12884" y="2196"/>
                  </a:lnTo>
                  <a:lnTo>
                    <a:pt x="12826" y="2947"/>
                  </a:lnTo>
                  <a:lnTo>
                    <a:pt x="12884" y="3640"/>
                  </a:lnTo>
                  <a:lnTo>
                    <a:pt x="12999" y="4391"/>
                  </a:lnTo>
                  <a:lnTo>
                    <a:pt x="13115" y="5084"/>
                  </a:lnTo>
                  <a:lnTo>
                    <a:pt x="13288" y="5778"/>
                  </a:lnTo>
                  <a:lnTo>
                    <a:pt x="13519" y="6471"/>
                  </a:lnTo>
                  <a:lnTo>
                    <a:pt x="13808" y="7106"/>
                  </a:lnTo>
                  <a:lnTo>
                    <a:pt x="14155" y="7742"/>
                  </a:lnTo>
                  <a:lnTo>
                    <a:pt x="14501" y="8377"/>
                  </a:lnTo>
                  <a:lnTo>
                    <a:pt x="14906" y="9013"/>
                  </a:lnTo>
                  <a:lnTo>
                    <a:pt x="15368" y="9533"/>
                  </a:lnTo>
                  <a:lnTo>
                    <a:pt x="15830" y="10111"/>
                  </a:lnTo>
                  <a:lnTo>
                    <a:pt x="16350" y="10631"/>
                  </a:lnTo>
                  <a:lnTo>
                    <a:pt x="16870" y="11151"/>
                  </a:lnTo>
                  <a:lnTo>
                    <a:pt x="17390" y="11613"/>
                  </a:lnTo>
                  <a:lnTo>
                    <a:pt x="17563" y="11728"/>
                  </a:lnTo>
                  <a:lnTo>
                    <a:pt x="17679" y="11902"/>
                  </a:lnTo>
                  <a:lnTo>
                    <a:pt x="17794" y="12133"/>
                  </a:lnTo>
                  <a:lnTo>
                    <a:pt x="17852" y="12364"/>
                  </a:lnTo>
                  <a:lnTo>
                    <a:pt x="17968" y="13346"/>
                  </a:lnTo>
                  <a:lnTo>
                    <a:pt x="17968" y="14386"/>
                  </a:lnTo>
                  <a:lnTo>
                    <a:pt x="16986" y="13577"/>
                  </a:lnTo>
                  <a:lnTo>
                    <a:pt x="16061" y="12711"/>
                  </a:lnTo>
                  <a:lnTo>
                    <a:pt x="15715" y="12364"/>
                  </a:lnTo>
                  <a:lnTo>
                    <a:pt x="15368" y="11959"/>
                  </a:lnTo>
                  <a:lnTo>
                    <a:pt x="15195" y="11555"/>
                  </a:lnTo>
                  <a:lnTo>
                    <a:pt x="15021" y="11151"/>
                  </a:lnTo>
                  <a:lnTo>
                    <a:pt x="14675" y="10457"/>
                  </a:lnTo>
                  <a:lnTo>
                    <a:pt x="14212" y="9764"/>
                  </a:lnTo>
                  <a:lnTo>
                    <a:pt x="13404" y="8782"/>
                  </a:lnTo>
                  <a:lnTo>
                    <a:pt x="12595" y="7800"/>
                  </a:lnTo>
                  <a:lnTo>
                    <a:pt x="12133" y="7395"/>
                  </a:lnTo>
                  <a:lnTo>
                    <a:pt x="11670" y="6991"/>
                  </a:lnTo>
                  <a:lnTo>
                    <a:pt x="11150" y="6586"/>
                  </a:lnTo>
                  <a:lnTo>
                    <a:pt x="10630" y="6240"/>
                  </a:lnTo>
                  <a:lnTo>
                    <a:pt x="10053" y="5951"/>
                  </a:lnTo>
                  <a:lnTo>
                    <a:pt x="9475" y="5720"/>
                  </a:lnTo>
                  <a:lnTo>
                    <a:pt x="8839" y="5547"/>
                  </a:lnTo>
                  <a:lnTo>
                    <a:pt x="8204" y="5431"/>
                  </a:lnTo>
                  <a:lnTo>
                    <a:pt x="6991" y="5431"/>
                  </a:lnTo>
                  <a:lnTo>
                    <a:pt x="6355" y="5604"/>
                  </a:lnTo>
                  <a:lnTo>
                    <a:pt x="5777" y="5778"/>
                  </a:lnTo>
                  <a:lnTo>
                    <a:pt x="5489" y="5951"/>
                  </a:lnTo>
                  <a:lnTo>
                    <a:pt x="5200" y="6182"/>
                  </a:lnTo>
                  <a:lnTo>
                    <a:pt x="5084" y="6355"/>
                  </a:lnTo>
                  <a:lnTo>
                    <a:pt x="5026" y="6529"/>
                  </a:lnTo>
                  <a:lnTo>
                    <a:pt x="4911" y="6933"/>
                  </a:lnTo>
                  <a:lnTo>
                    <a:pt x="4911" y="7280"/>
                  </a:lnTo>
                  <a:lnTo>
                    <a:pt x="4969" y="7626"/>
                  </a:lnTo>
                  <a:lnTo>
                    <a:pt x="5026" y="7973"/>
                  </a:lnTo>
                  <a:lnTo>
                    <a:pt x="5200" y="8262"/>
                  </a:lnTo>
                  <a:lnTo>
                    <a:pt x="5373" y="8551"/>
                  </a:lnTo>
                  <a:lnTo>
                    <a:pt x="5546" y="8782"/>
                  </a:lnTo>
                  <a:lnTo>
                    <a:pt x="6066" y="9186"/>
                  </a:lnTo>
                  <a:lnTo>
                    <a:pt x="6586" y="9533"/>
                  </a:lnTo>
                  <a:lnTo>
                    <a:pt x="7164" y="9822"/>
                  </a:lnTo>
                  <a:lnTo>
                    <a:pt x="10111" y="11382"/>
                  </a:lnTo>
                  <a:lnTo>
                    <a:pt x="10977" y="11786"/>
                  </a:lnTo>
                  <a:lnTo>
                    <a:pt x="11844" y="12133"/>
                  </a:lnTo>
                  <a:lnTo>
                    <a:pt x="12595" y="12306"/>
                  </a:lnTo>
                  <a:lnTo>
                    <a:pt x="13346" y="12364"/>
                  </a:lnTo>
                  <a:lnTo>
                    <a:pt x="14155" y="12422"/>
                  </a:lnTo>
                  <a:lnTo>
                    <a:pt x="14964" y="12422"/>
                  </a:lnTo>
                  <a:lnTo>
                    <a:pt x="16119" y="13404"/>
                  </a:lnTo>
                  <a:lnTo>
                    <a:pt x="17332" y="14502"/>
                  </a:lnTo>
                  <a:lnTo>
                    <a:pt x="17390" y="14559"/>
                  </a:lnTo>
                  <a:lnTo>
                    <a:pt x="17390" y="14617"/>
                  </a:lnTo>
                  <a:lnTo>
                    <a:pt x="17390" y="14675"/>
                  </a:lnTo>
                  <a:lnTo>
                    <a:pt x="17332" y="14790"/>
                  </a:lnTo>
                  <a:lnTo>
                    <a:pt x="16928" y="15079"/>
                  </a:lnTo>
                  <a:lnTo>
                    <a:pt x="16466" y="15253"/>
                  </a:lnTo>
                  <a:lnTo>
                    <a:pt x="16003" y="15310"/>
                  </a:lnTo>
                  <a:lnTo>
                    <a:pt x="15483" y="15310"/>
                  </a:lnTo>
                  <a:lnTo>
                    <a:pt x="15021" y="15253"/>
                  </a:lnTo>
                  <a:lnTo>
                    <a:pt x="14559" y="15137"/>
                  </a:lnTo>
                  <a:lnTo>
                    <a:pt x="13635" y="14790"/>
                  </a:lnTo>
                  <a:lnTo>
                    <a:pt x="12190" y="14270"/>
                  </a:lnTo>
                  <a:lnTo>
                    <a:pt x="10688" y="13808"/>
                  </a:lnTo>
                  <a:lnTo>
                    <a:pt x="9186" y="13404"/>
                  </a:lnTo>
                  <a:lnTo>
                    <a:pt x="8435" y="13288"/>
                  </a:lnTo>
                  <a:lnTo>
                    <a:pt x="7684" y="13173"/>
                  </a:lnTo>
                  <a:lnTo>
                    <a:pt x="6933" y="13115"/>
                  </a:lnTo>
                  <a:lnTo>
                    <a:pt x="5373" y="13115"/>
                  </a:lnTo>
                  <a:lnTo>
                    <a:pt x="4622" y="13173"/>
                  </a:lnTo>
                  <a:lnTo>
                    <a:pt x="3813" y="13346"/>
                  </a:lnTo>
                  <a:lnTo>
                    <a:pt x="3120" y="13519"/>
                  </a:lnTo>
                  <a:lnTo>
                    <a:pt x="2369" y="13808"/>
                  </a:lnTo>
                  <a:lnTo>
                    <a:pt x="1676" y="14097"/>
                  </a:lnTo>
                  <a:lnTo>
                    <a:pt x="1271" y="14328"/>
                  </a:lnTo>
                  <a:lnTo>
                    <a:pt x="924" y="14617"/>
                  </a:lnTo>
                  <a:lnTo>
                    <a:pt x="578" y="14906"/>
                  </a:lnTo>
                  <a:lnTo>
                    <a:pt x="289" y="15253"/>
                  </a:lnTo>
                  <a:lnTo>
                    <a:pt x="116" y="15657"/>
                  </a:lnTo>
                  <a:lnTo>
                    <a:pt x="0" y="16119"/>
                  </a:lnTo>
                  <a:lnTo>
                    <a:pt x="0" y="16581"/>
                  </a:lnTo>
                  <a:lnTo>
                    <a:pt x="58" y="16755"/>
                  </a:lnTo>
                  <a:lnTo>
                    <a:pt x="173" y="16986"/>
                  </a:lnTo>
                  <a:lnTo>
                    <a:pt x="404" y="17275"/>
                  </a:lnTo>
                  <a:lnTo>
                    <a:pt x="636" y="17506"/>
                  </a:lnTo>
                  <a:lnTo>
                    <a:pt x="982" y="17679"/>
                  </a:lnTo>
                  <a:lnTo>
                    <a:pt x="1329" y="17852"/>
                  </a:lnTo>
                  <a:lnTo>
                    <a:pt x="1791" y="18026"/>
                  </a:lnTo>
                  <a:lnTo>
                    <a:pt x="2369" y="18141"/>
                  </a:lnTo>
                  <a:lnTo>
                    <a:pt x="3409" y="18315"/>
                  </a:lnTo>
                  <a:lnTo>
                    <a:pt x="4969" y="18430"/>
                  </a:lnTo>
                  <a:lnTo>
                    <a:pt x="6586" y="18488"/>
                  </a:lnTo>
                  <a:lnTo>
                    <a:pt x="8146" y="18430"/>
                  </a:lnTo>
                  <a:lnTo>
                    <a:pt x="9706" y="18257"/>
                  </a:lnTo>
                  <a:lnTo>
                    <a:pt x="11266" y="17968"/>
                  </a:lnTo>
                  <a:lnTo>
                    <a:pt x="12017" y="17737"/>
                  </a:lnTo>
                  <a:lnTo>
                    <a:pt x="12768" y="17506"/>
                  </a:lnTo>
                  <a:lnTo>
                    <a:pt x="13519" y="17217"/>
                  </a:lnTo>
                  <a:lnTo>
                    <a:pt x="14212" y="16928"/>
                  </a:lnTo>
                  <a:lnTo>
                    <a:pt x="14906" y="16581"/>
                  </a:lnTo>
                  <a:lnTo>
                    <a:pt x="15599" y="16177"/>
                  </a:lnTo>
                  <a:lnTo>
                    <a:pt x="15946" y="16004"/>
                  </a:lnTo>
                  <a:lnTo>
                    <a:pt x="16292" y="15830"/>
                  </a:lnTo>
                  <a:lnTo>
                    <a:pt x="16697" y="15773"/>
                  </a:lnTo>
                  <a:lnTo>
                    <a:pt x="16870" y="15830"/>
                  </a:lnTo>
                  <a:lnTo>
                    <a:pt x="17043" y="15888"/>
                  </a:lnTo>
                  <a:lnTo>
                    <a:pt x="16639" y="16235"/>
                  </a:lnTo>
                  <a:lnTo>
                    <a:pt x="16292" y="16639"/>
                  </a:lnTo>
                  <a:lnTo>
                    <a:pt x="15830" y="16986"/>
                  </a:lnTo>
                  <a:lnTo>
                    <a:pt x="15368" y="17217"/>
                  </a:lnTo>
                  <a:lnTo>
                    <a:pt x="14848" y="17390"/>
                  </a:lnTo>
                  <a:lnTo>
                    <a:pt x="14328" y="17506"/>
                  </a:lnTo>
                  <a:lnTo>
                    <a:pt x="13692" y="17795"/>
                  </a:lnTo>
                  <a:lnTo>
                    <a:pt x="13115" y="18084"/>
                  </a:lnTo>
                  <a:lnTo>
                    <a:pt x="12537" y="18430"/>
                  </a:lnTo>
                  <a:lnTo>
                    <a:pt x="11959" y="18835"/>
                  </a:lnTo>
                  <a:lnTo>
                    <a:pt x="10457" y="19932"/>
                  </a:lnTo>
                  <a:lnTo>
                    <a:pt x="9706" y="20510"/>
                  </a:lnTo>
                  <a:lnTo>
                    <a:pt x="9013" y="21088"/>
                  </a:lnTo>
                  <a:lnTo>
                    <a:pt x="8551" y="21608"/>
                  </a:lnTo>
                  <a:lnTo>
                    <a:pt x="8146" y="22128"/>
                  </a:lnTo>
                  <a:lnTo>
                    <a:pt x="7857" y="22705"/>
                  </a:lnTo>
                  <a:lnTo>
                    <a:pt x="7742" y="22994"/>
                  </a:lnTo>
                  <a:lnTo>
                    <a:pt x="7626" y="23341"/>
                  </a:lnTo>
                  <a:lnTo>
                    <a:pt x="7626" y="23745"/>
                  </a:lnTo>
                  <a:lnTo>
                    <a:pt x="7626" y="24150"/>
                  </a:lnTo>
                  <a:lnTo>
                    <a:pt x="7800" y="24496"/>
                  </a:lnTo>
                  <a:lnTo>
                    <a:pt x="7915" y="24670"/>
                  </a:lnTo>
                  <a:lnTo>
                    <a:pt x="8031" y="24785"/>
                  </a:lnTo>
                  <a:lnTo>
                    <a:pt x="8262" y="24901"/>
                  </a:lnTo>
                  <a:lnTo>
                    <a:pt x="8493" y="25016"/>
                  </a:lnTo>
                  <a:lnTo>
                    <a:pt x="9013" y="25016"/>
                  </a:lnTo>
                  <a:lnTo>
                    <a:pt x="9533" y="24901"/>
                  </a:lnTo>
                  <a:lnTo>
                    <a:pt x="10053" y="24728"/>
                  </a:lnTo>
                  <a:lnTo>
                    <a:pt x="10919" y="24265"/>
                  </a:lnTo>
                  <a:lnTo>
                    <a:pt x="11728" y="23745"/>
                  </a:lnTo>
                  <a:lnTo>
                    <a:pt x="12421" y="23168"/>
                  </a:lnTo>
                  <a:lnTo>
                    <a:pt x="13173" y="22532"/>
                  </a:lnTo>
                  <a:lnTo>
                    <a:pt x="13808" y="21839"/>
                  </a:lnTo>
                  <a:lnTo>
                    <a:pt x="14386" y="21088"/>
                  </a:lnTo>
                  <a:lnTo>
                    <a:pt x="14848" y="20279"/>
                  </a:lnTo>
                  <a:lnTo>
                    <a:pt x="15310" y="19412"/>
                  </a:lnTo>
                  <a:lnTo>
                    <a:pt x="16003" y="17910"/>
                  </a:lnTo>
                  <a:lnTo>
                    <a:pt x="16408" y="17159"/>
                  </a:lnTo>
                  <a:lnTo>
                    <a:pt x="16639" y="16870"/>
                  </a:lnTo>
                  <a:lnTo>
                    <a:pt x="16928" y="16524"/>
                  </a:lnTo>
                  <a:lnTo>
                    <a:pt x="17217" y="16350"/>
                  </a:lnTo>
                  <a:lnTo>
                    <a:pt x="17506" y="16119"/>
                  </a:lnTo>
                  <a:lnTo>
                    <a:pt x="17852" y="16004"/>
                  </a:lnTo>
                  <a:lnTo>
                    <a:pt x="18141" y="15830"/>
                  </a:lnTo>
                  <a:lnTo>
                    <a:pt x="18026" y="16466"/>
                  </a:lnTo>
                  <a:lnTo>
                    <a:pt x="17794" y="17044"/>
                  </a:lnTo>
                  <a:lnTo>
                    <a:pt x="17506" y="17621"/>
                  </a:lnTo>
                  <a:lnTo>
                    <a:pt x="17159" y="18141"/>
                  </a:lnTo>
                  <a:lnTo>
                    <a:pt x="16523" y="19066"/>
                  </a:lnTo>
                  <a:lnTo>
                    <a:pt x="16003" y="20048"/>
                  </a:lnTo>
                  <a:lnTo>
                    <a:pt x="15483" y="21146"/>
                  </a:lnTo>
                  <a:lnTo>
                    <a:pt x="15137" y="22243"/>
                  </a:lnTo>
                  <a:lnTo>
                    <a:pt x="14964" y="22821"/>
                  </a:lnTo>
                  <a:lnTo>
                    <a:pt x="14790" y="23456"/>
                  </a:lnTo>
                  <a:lnTo>
                    <a:pt x="14732" y="24034"/>
                  </a:lnTo>
                  <a:lnTo>
                    <a:pt x="14675" y="24612"/>
                  </a:lnTo>
                  <a:lnTo>
                    <a:pt x="14675" y="25247"/>
                  </a:lnTo>
                  <a:lnTo>
                    <a:pt x="14732" y="25825"/>
                  </a:lnTo>
                  <a:lnTo>
                    <a:pt x="14848" y="26403"/>
                  </a:lnTo>
                  <a:lnTo>
                    <a:pt x="15079" y="26981"/>
                  </a:lnTo>
                  <a:lnTo>
                    <a:pt x="15195" y="27327"/>
                  </a:lnTo>
                  <a:lnTo>
                    <a:pt x="15426" y="27674"/>
                  </a:lnTo>
                  <a:lnTo>
                    <a:pt x="15657" y="27905"/>
                  </a:lnTo>
                  <a:lnTo>
                    <a:pt x="15946" y="28136"/>
                  </a:lnTo>
                  <a:lnTo>
                    <a:pt x="16177" y="28194"/>
                  </a:lnTo>
                  <a:lnTo>
                    <a:pt x="16870" y="28194"/>
                  </a:lnTo>
                  <a:lnTo>
                    <a:pt x="17390" y="28021"/>
                  </a:lnTo>
                  <a:lnTo>
                    <a:pt x="17852" y="27790"/>
                  </a:lnTo>
                  <a:lnTo>
                    <a:pt x="18257" y="27501"/>
                  </a:lnTo>
                  <a:lnTo>
                    <a:pt x="18661" y="27154"/>
                  </a:lnTo>
                  <a:lnTo>
                    <a:pt x="19008" y="26692"/>
                  </a:lnTo>
                  <a:lnTo>
                    <a:pt x="19297" y="26230"/>
                  </a:lnTo>
                  <a:lnTo>
                    <a:pt x="19528" y="25767"/>
                  </a:lnTo>
                  <a:lnTo>
                    <a:pt x="19643" y="25247"/>
                  </a:lnTo>
                  <a:lnTo>
                    <a:pt x="19759" y="24728"/>
                  </a:lnTo>
                  <a:lnTo>
                    <a:pt x="19759" y="24150"/>
                  </a:lnTo>
                  <a:lnTo>
                    <a:pt x="19759" y="23630"/>
                  </a:lnTo>
                  <a:lnTo>
                    <a:pt x="19701" y="23110"/>
                  </a:lnTo>
                  <a:lnTo>
                    <a:pt x="19643" y="22590"/>
                  </a:lnTo>
                  <a:lnTo>
                    <a:pt x="19528" y="22070"/>
                  </a:lnTo>
                  <a:lnTo>
                    <a:pt x="19181" y="21030"/>
                  </a:lnTo>
                  <a:lnTo>
                    <a:pt x="18777" y="19990"/>
                  </a:lnTo>
                  <a:lnTo>
                    <a:pt x="18430" y="18950"/>
                  </a:lnTo>
                  <a:lnTo>
                    <a:pt x="18314" y="18430"/>
                  </a:lnTo>
                  <a:lnTo>
                    <a:pt x="18257" y="17910"/>
                  </a:lnTo>
                  <a:lnTo>
                    <a:pt x="18314" y="17390"/>
                  </a:lnTo>
                  <a:lnTo>
                    <a:pt x="18430" y="16870"/>
                  </a:lnTo>
                  <a:lnTo>
                    <a:pt x="18488" y="16639"/>
                  </a:lnTo>
                  <a:lnTo>
                    <a:pt x="18603" y="16466"/>
                  </a:lnTo>
                  <a:lnTo>
                    <a:pt x="18719" y="16293"/>
                  </a:lnTo>
                  <a:lnTo>
                    <a:pt x="18950" y="16177"/>
                  </a:lnTo>
                  <a:lnTo>
                    <a:pt x="19181" y="16061"/>
                  </a:lnTo>
                  <a:lnTo>
                    <a:pt x="19470" y="16119"/>
                  </a:lnTo>
                  <a:lnTo>
                    <a:pt x="19759" y="16235"/>
                  </a:lnTo>
                  <a:lnTo>
                    <a:pt x="19990" y="16350"/>
                  </a:lnTo>
                  <a:lnTo>
                    <a:pt x="20221" y="16581"/>
                  </a:lnTo>
                  <a:lnTo>
                    <a:pt x="20394" y="16812"/>
                  </a:lnTo>
                  <a:lnTo>
                    <a:pt x="20683" y="17390"/>
                  </a:lnTo>
                  <a:lnTo>
                    <a:pt x="20856" y="17968"/>
                  </a:lnTo>
                  <a:lnTo>
                    <a:pt x="21376" y="19874"/>
                  </a:lnTo>
                  <a:lnTo>
                    <a:pt x="21781" y="21088"/>
                  </a:lnTo>
                  <a:lnTo>
                    <a:pt x="22012" y="21723"/>
                  </a:lnTo>
                  <a:lnTo>
                    <a:pt x="22301" y="22243"/>
                  </a:lnTo>
                  <a:lnTo>
                    <a:pt x="22705" y="22763"/>
                  </a:lnTo>
                  <a:lnTo>
                    <a:pt x="23167" y="23225"/>
                  </a:lnTo>
                  <a:lnTo>
                    <a:pt x="23456" y="23399"/>
                  </a:lnTo>
                  <a:lnTo>
                    <a:pt x="23745" y="23572"/>
                  </a:lnTo>
                  <a:lnTo>
                    <a:pt x="24034" y="23630"/>
                  </a:lnTo>
                  <a:lnTo>
                    <a:pt x="24323" y="23745"/>
                  </a:lnTo>
                  <a:lnTo>
                    <a:pt x="24958" y="23745"/>
                  </a:lnTo>
                  <a:lnTo>
                    <a:pt x="25305" y="23630"/>
                  </a:lnTo>
                  <a:lnTo>
                    <a:pt x="25594" y="23514"/>
                  </a:lnTo>
                  <a:lnTo>
                    <a:pt x="25883" y="23341"/>
                  </a:lnTo>
                  <a:lnTo>
                    <a:pt x="26114" y="23168"/>
                  </a:lnTo>
                  <a:lnTo>
                    <a:pt x="26287" y="22879"/>
                  </a:lnTo>
                  <a:lnTo>
                    <a:pt x="26403" y="22590"/>
                  </a:lnTo>
                  <a:lnTo>
                    <a:pt x="26461" y="22301"/>
                  </a:lnTo>
                  <a:lnTo>
                    <a:pt x="26518" y="21954"/>
                  </a:lnTo>
                  <a:lnTo>
                    <a:pt x="26403" y="21319"/>
                  </a:lnTo>
                  <a:lnTo>
                    <a:pt x="26287" y="20568"/>
                  </a:lnTo>
                  <a:lnTo>
                    <a:pt x="26114" y="19759"/>
                  </a:lnTo>
                  <a:lnTo>
                    <a:pt x="25825" y="19008"/>
                  </a:lnTo>
                  <a:lnTo>
                    <a:pt x="25594" y="18315"/>
                  </a:lnTo>
                  <a:lnTo>
                    <a:pt x="25247" y="17564"/>
                  </a:lnTo>
                  <a:lnTo>
                    <a:pt x="25016" y="17217"/>
                  </a:lnTo>
                  <a:lnTo>
                    <a:pt x="24727" y="16870"/>
                  </a:lnTo>
                  <a:lnTo>
                    <a:pt x="24496" y="16697"/>
                  </a:lnTo>
                  <a:lnTo>
                    <a:pt x="24207" y="16524"/>
                  </a:lnTo>
                  <a:lnTo>
                    <a:pt x="23687" y="16293"/>
                  </a:lnTo>
                  <a:lnTo>
                    <a:pt x="23052" y="16119"/>
                  </a:lnTo>
                  <a:lnTo>
                    <a:pt x="22416" y="16061"/>
                  </a:lnTo>
                  <a:lnTo>
                    <a:pt x="21145" y="16004"/>
                  </a:lnTo>
                  <a:lnTo>
                    <a:pt x="20568" y="15946"/>
                  </a:lnTo>
                  <a:lnTo>
                    <a:pt x="19932" y="15773"/>
                  </a:lnTo>
                  <a:lnTo>
                    <a:pt x="19759" y="15715"/>
                  </a:lnTo>
                  <a:lnTo>
                    <a:pt x="19585" y="15599"/>
                  </a:lnTo>
                  <a:lnTo>
                    <a:pt x="19412" y="15484"/>
                  </a:lnTo>
                  <a:lnTo>
                    <a:pt x="19354" y="15310"/>
                  </a:lnTo>
                  <a:lnTo>
                    <a:pt x="19354" y="15195"/>
                  </a:lnTo>
                  <a:lnTo>
                    <a:pt x="19412" y="15079"/>
                  </a:lnTo>
                  <a:lnTo>
                    <a:pt x="19585" y="14906"/>
                  </a:lnTo>
                  <a:lnTo>
                    <a:pt x="19932" y="14675"/>
                  </a:lnTo>
                  <a:lnTo>
                    <a:pt x="20279" y="14559"/>
                  </a:lnTo>
                  <a:lnTo>
                    <a:pt x="20683" y="14502"/>
                  </a:lnTo>
                  <a:lnTo>
                    <a:pt x="21088" y="14502"/>
                  </a:lnTo>
                  <a:lnTo>
                    <a:pt x="21896" y="14675"/>
                  </a:lnTo>
                  <a:lnTo>
                    <a:pt x="22705" y="14848"/>
                  </a:lnTo>
                  <a:lnTo>
                    <a:pt x="23861" y="14848"/>
                  </a:lnTo>
                  <a:lnTo>
                    <a:pt x="24207" y="14733"/>
                  </a:lnTo>
                  <a:lnTo>
                    <a:pt x="24958" y="14502"/>
                  </a:lnTo>
                  <a:lnTo>
                    <a:pt x="25652" y="14155"/>
                  </a:lnTo>
                  <a:lnTo>
                    <a:pt x="26287" y="13693"/>
                  </a:lnTo>
                  <a:lnTo>
                    <a:pt x="26923" y="13173"/>
                  </a:lnTo>
                  <a:lnTo>
                    <a:pt x="27443" y="12595"/>
                  </a:lnTo>
                  <a:lnTo>
                    <a:pt x="27905" y="11902"/>
                  </a:lnTo>
                  <a:lnTo>
                    <a:pt x="28194" y="11382"/>
                  </a:lnTo>
                  <a:lnTo>
                    <a:pt x="28425" y="10746"/>
                  </a:lnTo>
                  <a:lnTo>
                    <a:pt x="28540" y="10168"/>
                  </a:lnTo>
                  <a:lnTo>
                    <a:pt x="28598" y="9822"/>
                  </a:lnTo>
                  <a:lnTo>
                    <a:pt x="28540" y="9533"/>
                  </a:lnTo>
                  <a:lnTo>
                    <a:pt x="28483" y="9244"/>
                  </a:lnTo>
                  <a:lnTo>
                    <a:pt x="28425" y="9129"/>
                  </a:lnTo>
                  <a:lnTo>
                    <a:pt x="28367" y="9013"/>
                  </a:lnTo>
                  <a:lnTo>
                    <a:pt x="28194" y="8897"/>
                  </a:lnTo>
                  <a:lnTo>
                    <a:pt x="27674" y="8897"/>
                  </a:lnTo>
                  <a:lnTo>
                    <a:pt x="27038" y="9013"/>
                  </a:lnTo>
                  <a:lnTo>
                    <a:pt x="26403" y="9244"/>
                  </a:lnTo>
                  <a:lnTo>
                    <a:pt x="25767" y="9417"/>
                  </a:lnTo>
                  <a:lnTo>
                    <a:pt x="25190" y="9706"/>
                  </a:lnTo>
                  <a:lnTo>
                    <a:pt x="24612" y="9995"/>
                  </a:lnTo>
                  <a:lnTo>
                    <a:pt x="24092" y="10400"/>
                  </a:lnTo>
                  <a:lnTo>
                    <a:pt x="23572" y="10746"/>
                  </a:lnTo>
                  <a:lnTo>
                    <a:pt x="23052" y="11208"/>
                  </a:lnTo>
                  <a:lnTo>
                    <a:pt x="22301" y="12017"/>
                  </a:lnTo>
                  <a:lnTo>
                    <a:pt x="21492" y="12884"/>
                  </a:lnTo>
                  <a:lnTo>
                    <a:pt x="21088" y="13288"/>
                  </a:lnTo>
                  <a:lnTo>
                    <a:pt x="20625" y="13693"/>
                  </a:lnTo>
                  <a:lnTo>
                    <a:pt x="20163" y="13982"/>
                  </a:lnTo>
                  <a:lnTo>
                    <a:pt x="19701" y="14213"/>
                  </a:lnTo>
                  <a:lnTo>
                    <a:pt x="19701" y="13982"/>
                  </a:lnTo>
                  <a:lnTo>
                    <a:pt x="19759" y="13693"/>
                  </a:lnTo>
                  <a:lnTo>
                    <a:pt x="19874" y="13404"/>
                  </a:lnTo>
                  <a:lnTo>
                    <a:pt x="19990" y="13173"/>
                  </a:lnTo>
                  <a:lnTo>
                    <a:pt x="20394" y="12711"/>
                  </a:lnTo>
                  <a:lnTo>
                    <a:pt x="20799" y="12306"/>
                  </a:lnTo>
                  <a:lnTo>
                    <a:pt x="21261" y="11959"/>
                  </a:lnTo>
                  <a:lnTo>
                    <a:pt x="21781" y="11613"/>
                  </a:lnTo>
                  <a:lnTo>
                    <a:pt x="22243" y="11266"/>
                  </a:lnTo>
                  <a:lnTo>
                    <a:pt x="22705" y="10920"/>
                  </a:lnTo>
                  <a:lnTo>
                    <a:pt x="23167" y="10342"/>
                  </a:lnTo>
                  <a:lnTo>
                    <a:pt x="23572" y="9764"/>
                  </a:lnTo>
                  <a:lnTo>
                    <a:pt x="23918" y="9071"/>
                  </a:lnTo>
                  <a:lnTo>
                    <a:pt x="24207" y="8435"/>
                  </a:lnTo>
                  <a:lnTo>
                    <a:pt x="24670" y="7280"/>
                  </a:lnTo>
                  <a:lnTo>
                    <a:pt x="24901" y="6702"/>
                  </a:lnTo>
                  <a:lnTo>
                    <a:pt x="25074" y="6124"/>
                  </a:lnTo>
                  <a:lnTo>
                    <a:pt x="25190" y="5547"/>
                  </a:lnTo>
                  <a:lnTo>
                    <a:pt x="25247" y="4969"/>
                  </a:lnTo>
                  <a:lnTo>
                    <a:pt x="25247" y="4333"/>
                  </a:lnTo>
                  <a:lnTo>
                    <a:pt x="25190" y="3756"/>
                  </a:lnTo>
                  <a:lnTo>
                    <a:pt x="25016" y="3293"/>
                  </a:lnTo>
                  <a:lnTo>
                    <a:pt x="24785" y="2831"/>
                  </a:lnTo>
                  <a:lnTo>
                    <a:pt x="24612" y="2658"/>
                  </a:lnTo>
                  <a:lnTo>
                    <a:pt x="24438" y="2542"/>
                  </a:lnTo>
                  <a:lnTo>
                    <a:pt x="24207" y="2427"/>
                  </a:lnTo>
                  <a:lnTo>
                    <a:pt x="23630" y="2427"/>
                  </a:lnTo>
                  <a:lnTo>
                    <a:pt x="23283" y="2600"/>
                  </a:lnTo>
                  <a:lnTo>
                    <a:pt x="22994" y="2889"/>
                  </a:lnTo>
                  <a:lnTo>
                    <a:pt x="22705" y="3178"/>
                  </a:lnTo>
                  <a:lnTo>
                    <a:pt x="22012" y="3987"/>
                  </a:lnTo>
                  <a:lnTo>
                    <a:pt x="21376" y="4911"/>
                  </a:lnTo>
                  <a:lnTo>
                    <a:pt x="20856" y="5835"/>
                  </a:lnTo>
                  <a:lnTo>
                    <a:pt x="20394" y="6818"/>
                  </a:lnTo>
                  <a:lnTo>
                    <a:pt x="20048" y="7858"/>
                  </a:lnTo>
                  <a:lnTo>
                    <a:pt x="19874" y="8897"/>
                  </a:lnTo>
                  <a:lnTo>
                    <a:pt x="19817" y="9417"/>
                  </a:lnTo>
                  <a:lnTo>
                    <a:pt x="19759" y="9937"/>
                  </a:lnTo>
                  <a:lnTo>
                    <a:pt x="19817" y="10515"/>
                  </a:lnTo>
                  <a:lnTo>
                    <a:pt x="19874" y="11035"/>
                  </a:lnTo>
                  <a:lnTo>
                    <a:pt x="19932" y="11555"/>
                  </a:lnTo>
                  <a:lnTo>
                    <a:pt x="19990" y="12075"/>
                  </a:lnTo>
                  <a:lnTo>
                    <a:pt x="19874" y="12364"/>
                  </a:lnTo>
                  <a:lnTo>
                    <a:pt x="19817" y="12711"/>
                  </a:lnTo>
                  <a:lnTo>
                    <a:pt x="19470" y="13288"/>
                  </a:lnTo>
                  <a:lnTo>
                    <a:pt x="19123" y="13866"/>
                  </a:lnTo>
                  <a:lnTo>
                    <a:pt x="18777" y="14444"/>
                  </a:lnTo>
                  <a:lnTo>
                    <a:pt x="18372" y="14270"/>
                  </a:lnTo>
                  <a:lnTo>
                    <a:pt x="18314" y="13288"/>
                  </a:lnTo>
                  <a:lnTo>
                    <a:pt x="18257" y="12768"/>
                  </a:lnTo>
                  <a:lnTo>
                    <a:pt x="18314" y="12306"/>
                  </a:lnTo>
                  <a:lnTo>
                    <a:pt x="18430" y="11555"/>
                  </a:lnTo>
                  <a:lnTo>
                    <a:pt x="18661" y="10804"/>
                  </a:lnTo>
                  <a:lnTo>
                    <a:pt x="18892" y="10111"/>
                  </a:lnTo>
                  <a:lnTo>
                    <a:pt x="19065" y="9360"/>
                  </a:lnTo>
                  <a:lnTo>
                    <a:pt x="19181" y="8897"/>
                  </a:lnTo>
                  <a:lnTo>
                    <a:pt x="19239" y="8377"/>
                  </a:lnTo>
                  <a:lnTo>
                    <a:pt x="19239" y="7915"/>
                  </a:lnTo>
                  <a:lnTo>
                    <a:pt x="19239" y="7395"/>
                  </a:lnTo>
                  <a:lnTo>
                    <a:pt x="19123" y="6413"/>
                  </a:lnTo>
                  <a:lnTo>
                    <a:pt x="18892" y="5431"/>
                  </a:lnTo>
                  <a:lnTo>
                    <a:pt x="18546" y="4507"/>
                  </a:lnTo>
                  <a:lnTo>
                    <a:pt x="18083" y="3582"/>
                  </a:lnTo>
                  <a:lnTo>
                    <a:pt x="17621" y="2716"/>
                  </a:lnTo>
                  <a:lnTo>
                    <a:pt x="17101" y="1849"/>
                  </a:lnTo>
                  <a:lnTo>
                    <a:pt x="16755" y="1387"/>
                  </a:lnTo>
                  <a:lnTo>
                    <a:pt x="16350" y="925"/>
                  </a:lnTo>
                  <a:lnTo>
                    <a:pt x="15888" y="520"/>
                  </a:lnTo>
                  <a:lnTo>
                    <a:pt x="15426" y="174"/>
                  </a:lnTo>
                  <a:lnTo>
                    <a:pt x="15137" y="58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-846575" y="-344374"/>
              <a:ext cx="1981491" cy="1953386"/>
            </a:xfrm>
            <a:custGeom>
              <a:avLst/>
              <a:gdLst/>
              <a:ahLst/>
              <a:cxnLst/>
              <a:rect l="l" t="t" r="r" b="b"/>
              <a:pathLst>
                <a:path w="28483" h="28079" extrusionOk="0">
                  <a:moveTo>
                    <a:pt x="13808" y="1"/>
                  </a:moveTo>
                  <a:lnTo>
                    <a:pt x="13519" y="232"/>
                  </a:lnTo>
                  <a:lnTo>
                    <a:pt x="13230" y="521"/>
                  </a:lnTo>
                  <a:lnTo>
                    <a:pt x="13115" y="694"/>
                  </a:lnTo>
                  <a:lnTo>
                    <a:pt x="13057" y="925"/>
                  </a:lnTo>
                  <a:lnTo>
                    <a:pt x="12941" y="1387"/>
                  </a:lnTo>
                  <a:lnTo>
                    <a:pt x="12884" y="2081"/>
                  </a:lnTo>
                  <a:lnTo>
                    <a:pt x="12826" y="2832"/>
                  </a:lnTo>
                  <a:lnTo>
                    <a:pt x="12884" y="3525"/>
                  </a:lnTo>
                  <a:lnTo>
                    <a:pt x="12999" y="4276"/>
                  </a:lnTo>
                  <a:lnTo>
                    <a:pt x="13115" y="4969"/>
                  </a:lnTo>
                  <a:lnTo>
                    <a:pt x="13288" y="5663"/>
                  </a:lnTo>
                  <a:lnTo>
                    <a:pt x="13519" y="6356"/>
                  </a:lnTo>
                  <a:lnTo>
                    <a:pt x="13808" y="6991"/>
                  </a:lnTo>
                  <a:lnTo>
                    <a:pt x="14155" y="7627"/>
                  </a:lnTo>
                  <a:lnTo>
                    <a:pt x="14501" y="8262"/>
                  </a:lnTo>
                  <a:lnTo>
                    <a:pt x="14906" y="8898"/>
                  </a:lnTo>
                  <a:lnTo>
                    <a:pt x="15368" y="9418"/>
                  </a:lnTo>
                  <a:lnTo>
                    <a:pt x="15830" y="9996"/>
                  </a:lnTo>
                  <a:lnTo>
                    <a:pt x="16350" y="10516"/>
                  </a:lnTo>
                  <a:lnTo>
                    <a:pt x="16870" y="11036"/>
                  </a:lnTo>
                  <a:lnTo>
                    <a:pt x="17390" y="11498"/>
                  </a:lnTo>
                  <a:lnTo>
                    <a:pt x="17563" y="11613"/>
                  </a:lnTo>
                  <a:lnTo>
                    <a:pt x="17679" y="11787"/>
                  </a:lnTo>
                  <a:lnTo>
                    <a:pt x="17794" y="11960"/>
                  </a:lnTo>
                  <a:lnTo>
                    <a:pt x="17794" y="11440"/>
                  </a:lnTo>
                  <a:lnTo>
                    <a:pt x="17737" y="10862"/>
                  </a:lnTo>
                  <a:lnTo>
                    <a:pt x="17621" y="10285"/>
                  </a:lnTo>
                  <a:lnTo>
                    <a:pt x="17448" y="9765"/>
                  </a:lnTo>
                  <a:lnTo>
                    <a:pt x="16697" y="7280"/>
                  </a:lnTo>
                  <a:lnTo>
                    <a:pt x="15830" y="4854"/>
                  </a:lnTo>
                  <a:lnTo>
                    <a:pt x="14848" y="2427"/>
                  </a:lnTo>
                  <a:lnTo>
                    <a:pt x="13808" y="1"/>
                  </a:lnTo>
                  <a:close/>
                  <a:moveTo>
                    <a:pt x="4969" y="6587"/>
                  </a:moveTo>
                  <a:lnTo>
                    <a:pt x="4911" y="6818"/>
                  </a:lnTo>
                  <a:lnTo>
                    <a:pt x="4911" y="7165"/>
                  </a:lnTo>
                  <a:lnTo>
                    <a:pt x="4969" y="7511"/>
                  </a:lnTo>
                  <a:lnTo>
                    <a:pt x="5026" y="7858"/>
                  </a:lnTo>
                  <a:lnTo>
                    <a:pt x="5200" y="8147"/>
                  </a:lnTo>
                  <a:lnTo>
                    <a:pt x="5373" y="8436"/>
                  </a:lnTo>
                  <a:lnTo>
                    <a:pt x="5546" y="8667"/>
                  </a:lnTo>
                  <a:lnTo>
                    <a:pt x="6066" y="9071"/>
                  </a:lnTo>
                  <a:lnTo>
                    <a:pt x="6586" y="9418"/>
                  </a:lnTo>
                  <a:lnTo>
                    <a:pt x="7164" y="9707"/>
                  </a:lnTo>
                  <a:lnTo>
                    <a:pt x="10111" y="11267"/>
                  </a:lnTo>
                  <a:lnTo>
                    <a:pt x="10977" y="11671"/>
                  </a:lnTo>
                  <a:lnTo>
                    <a:pt x="11844" y="12018"/>
                  </a:lnTo>
                  <a:lnTo>
                    <a:pt x="12595" y="12191"/>
                  </a:lnTo>
                  <a:lnTo>
                    <a:pt x="13346" y="12249"/>
                  </a:lnTo>
                  <a:lnTo>
                    <a:pt x="14155" y="12307"/>
                  </a:lnTo>
                  <a:lnTo>
                    <a:pt x="14906" y="12307"/>
                  </a:lnTo>
                  <a:lnTo>
                    <a:pt x="14617" y="11844"/>
                  </a:lnTo>
                  <a:lnTo>
                    <a:pt x="14270" y="11498"/>
                  </a:lnTo>
                  <a:lnTo>
                    <a:pt x="13404" y="10805"/>
                  </a:lnTo>
                  <a:lnTo>
                    <a:pt x="12537" y="10111"/>
                  </a:lnTo>
                  <a:lnTo>
                    <a:pt x="11613" y="9534"/>
                  </a:lnTo>
                  <a:lnTo>
                    <a:pt x="10862" y="9071"/>
                  </a:lnTo>
                  <a:lnTo>
                    <a:pt x="10111" y="8725"/>
                  </a:lnTo>
                  <a:lnTo>
                    <a:pt x="8493" y="8031"/>
                  </a:lnTo>
                  <a:lnTo>
                    <a:pt x="4969" y="6587"/>
                  </a:lnTo>
                  <a:close/>
                  <a:moveTo>
                    <a:pt x="23630" y="2312"/>
                  </a:moveTo>
                  <a:lnTo>
                    <a:pt x="23283" y="2485"/>
                  </a:lnTo>
                  <a:lnTo>
                    <a:pt x="22994" y="2774"/>
                  </a:lnTo>
                  <a:lnTo>
                    <a:pt x="22705" y="3063"/>
                  </a:lnTo>
                  <a:lnTo>
                    <a:pt x="22012" y="3872"/>
                  </a:lnTo>
                  <a:lnTo>
                    <a:pt x="21376" y="4796"/>
                  </a:lnTo>
                  <a:lnTo>
                    <a:pt x="20856" y="5720"/>
                  </a:lnTo>
                  <a:lnTo>
                    <a:pt x="20394" y="6703"/>
                  </a:lnTo>
                  <a:lnTo>
                    <a:pt x="20048" y="7743"/>
                  </a:lnTo>
                  <a:lnTo>
                    <a:pt x="19874" y="8782"/>
                  </a:lnTo>
                  <a:lnTo>
                    <a:pt x="19817" y="9302"/>
                  </a:lnTo>
                  <a:lnTo>
                    <a:pt x="19759" y="9822"/>
                  </a:lnTo>
                  <a:lnTo>
                    <a:pt x="19817" y="10400"/>
                  </a:lnTo>
                  <a:lnTo>
                    <a:pt x="19874" y="10920"/>
                  </a:lnTo>
                  <a:lnTo>
                    <a:pt x="19932" y="11440"/>
                  </a:lnTo>
                  <a:lnTo>
                    <a:pt x="19990" y="11960"/>
                  </a:lnTo>
                  <a:lnTo>
                    <a:pt x="19874" y="12422"/>
                  </a:lnTo>
                  <a:lnTo>
                    <a:pt x="20279" y="11960"/>
                  </a:lnTo>
                  <a:lnTo>
                    <a:pt x="20683" y="11440"/>
                  </a:lnTo>
                  <a:lnTo>
                    <a:pt x="21088" y="10805"/>
                  </a:lnTo>
                  <a:lnTo>
                    <a:pt x="21434" y="10227"/>
                  </a:lnTo>
                  <a:lnTo>
                    <a:pt x="21723" y="9591"/>
                  </a:lnTo>
                  <a:lnTo>
                    <a:pt x="22763" y="7280"/>
                  </a:lnTo>
                  <a:lnTo>
                    <a:pt x="23687" y="4969"/>
                  </a:lnTo>
                  <a:lnTo>
                    <a:pt x="24092" y="3698"/>
                  </a:lnTo>
                  <a:lnTo>
                    <a:pt x="24265" y="3005"/>
                  </a:lnTo>
                  <a:lnTo>
                    <a:pt x="24323" y="2370"/>
                  </a:lnTo>
                  <a:lnTo>
                    <a:pt x="24034" y="2312"/>
                  </a:lnTo>
                  <a:close/>
                  <a:moveTo>
                    <a:pt x="27674" y="8782"/>
                  </a:moveTo>
                  <a:lnTo>
                    <a:pt x="27038" y="8898"/>
                  </a:lnTo>
                  <a:lnTo>
                    <a:pt x="26403" y="9129"/>
                  </a:lnTo>
                  <a:lnTo>
                    <a:pt x="25767" y="9302"/>
                  </a:lnTo>
                  <a:lnTo>
                    <a:pt x="25190" y="9591"/>
                  </a:lnTo>
                  <a:lnTo>
                    <a:pt x="24612" y="9880"/>
                  </a:lnTo>
                  <a:lnTo>
                    <a:pt x="24092" y="10285"/>
                  </a:lnTo>
                  <a:lnTo>
                    <a:pt x="23572" y="10631"/>
                  </a:lnTo>
                  <a:lnTo>
                    <a:pt x="23052" y="11093"/>
                  </a:lnTo>
                  <a:lnTo>
                    <a:pt x="22359" y="11844"/>
                  </a:lnTo>
                  <a:lnTo>
                    <a:pt x="21608" y="12653"/>
                  </a:lnTo>
                  <a:lnTo>
                    <a:pt x="20856" y="13347"/>
                  </a:lnTo>
                  <a:lnTo>
                    <a:pt x="20452" y="13693"/>
                  </a:lnTo>
                  <a:lnTo>
                    <a:pt x="20048" y="13982"/>
                  </a:lnTo>
                  <a:lnTo>
                    <a:pt x="20048" y="14040"/>
                  </a:lnTo>
                  <a:lnTo>
                    <a:pt x="20856" y="13924"/>
                  </a:lnTo>
                  <a:lnTo>
                    <a:pt x="21608" y="13635"/>
                  </a:lnTo>
                  <a:lnTo>
                    <a:pt x="22359" y="13347"/>
                  </a:lnTo>
                  <a:lnTo>
                    <a:pt x="23110" y="12942"/>
                  </a:lnTo>
                  <a:lnTo>
                    <a:pt x="23803" y="12538"/>
                  </a:lnTo>
                  <a:lnTo>
                    <a:pt x="24496" y="12076"/>
                  </a:lnTo>
                  <a:lnTo>
                    <a:pt x="25883" y="11093"/>
                  </a:lnTo>
                  <a:lnTo>
                    <a:pt x="27905" y="9591"/>
                  </a:lnTo>
                  <a:lnTo>
                    <a:pt x="28483" y="9071"/>
                  </a:lnTo>
                  <a:lnTo>
                    <a:pt x="28367" y="8898"/>
                  </a:lnTo>
                  <a:lnTo>
                    <a:pt x="28194" y="8782"/>
                  </a:lnTo>
                  <a:close/>
                  <a:moveTo>
                    <a:pt x="2889" y="15889"/>
                  </a:moveTo>
                  <a:lnTo>
                    <a:pt x="867" y="16004"/>
                  </a:lnTo>
                  <a:lnTo>
                    <a:pt x="0" y="16120"/>
                  </a:lnTo>
                  <a:lnTo>
                    <a:pt x="58" y="16466"/>
                  </a:lnTo>
                  <a:lnTo>
                    <a:pt x="173" y="16871"/>
                  </a:lnTo>
                  <a:lnTo>
                    <a:pt x="404" y="17160"/>
                  </a:lnTo>
                  <a:lnTo>
                    <a:pt x="636" y="17391"/>
                  </a:lnTo>
                  <a:lnTo>
                    <a:pt x="982" y="17564"/>
                  </a:lnTo>
                  <a:lnTo>
                    <a:pt x="1329" y="17737"/>
                  </a:lnTo>
                  <a:lnTo>
                    <a:pt x="1791" y="17911"/>
                  </a:lnTo>
                  <a:lnTo>
                    <a:pt x="2369" y="18026"/>
                  </a:lnTo>
                  <a:lnTo>
                    <a:pt x="3409" y="18200"/>
                  </a:lnTo>
                  <a:lnTo>
                    <a:pt x="4969" y="18315"/>
                  </a:lnTo>
                  <a:lnTo>
                    <a:pt x="6529" y="18373"/>
                  </a:lnTo>
                  <a:lnTo>
                    <a:pt x="8088" y="18315"/>
                  </a:lnTo>
                  <a:lnTo>
                    <a:pt x="9648" y="18142"/>
                  </a:lnTo>
                  <a:lnTo>
                    <a:pt x="11150" y="17853"/>
                  </a:lnTo>
                  <a:lnTo>
                    <a:pt x="11901" y="17680"/>
                  </a:lnTo>
                  <a:lnTo>
                    <a:pt x="12653" y="17449"/>
                  </a:lnTo>
                  <a:lnTo>
                    <a:pt x="13346" y="17160"/>
                  </a:lnTo>
                  <a:lnTo>
                    <a:pt x="14039" y="16871"/>
                  </a:lnTo>
                  <a:lnTo>
                    <a:pt x="14732" y="16582"/>
                  </a:lnTo>
                  <a:lnTo>
                    <a:pt x="15426" y="16178"/>
                  </a:lnTo>
                  <a:lnTo>
                    <a:pt x="15195" y="16178"/>
                  </a:lnTo>
                  <a:lnTo>
                    <a:pt x="14444" y="16351"/>
                  </a:lnTo>
                  <a:lnTo>
                    <a:pt x="13692" y="16466"/>
                  </a:lnTo>
                  <a:lnTo>
                    <a:pt x="12941" y="16524"/>
                  </a:lnTo>
                  <a:lnTo>
                    <a:pt x="12190" y="16524"/>
                  </a:lnTo>
                  <a:lnTo>
                    <a:pt x="11382" y="16466"/>
                  </a:lnTo>
                  <a:lnTo>
                    <a:pt x="10573" y="16409"/>
                  </a:lnTo>
                  <a:lnTo>
                    <a:pt x="8955" y="16178"/>
                  </a:lnTo>
                  <a:lnTo>
                    <a:pt x="6933" y="16004"/>
                  </a:lnTo>
                  <a:lnTo>
                    <a:pt x="4911" y="15889"/>
                  </a:lnTo>
                  <a:close/>
                  <a:moveTo>
                    <a:pt x="20510" y="15773"/>
                  </a:moveTo>
                  <a:lnTo>
                    <a:pt x="20683" y="15946"/>
                  </a:lnTo>
                  <a:lnTo>
                    <a:pt x="20856" y="16062"/>
                  </a:lnTo>
                  <a:lnTo>
                    <a:pt x="21203" y="16293"/>
                  </a:lnTo>
                  <a:lnTo>
                    <a:pt x="21550" y="16466"/>
                  </a:lnTo>
                  <a:lnTo>
                    <a:pt x="21839" y="16697"/>
                  </a:lnTo>
                  <a:lnTo>
                    <a:pt x="22416" y="17217"/>
                  </a:lnTo>
                  <a:lnTo>
                    <a:pt x="22879" y="17795"/>
                  </a:lnTo>
                  <a:lnTo>
                    <a:pt x="23341" y="18431"/>
                  </a:lnTo>
                  <a:lnTo>
                    <a:pt x="23976" y="19528"/>
                  </a:lnTo>
                  <a:lnTo>
                    <a:pt x="24554" y="20684"/>
                  </a:lnTo>
                  <a:lnTo>
                    <a:pt x="25074" y="21839"/>
                  </a:lnTo>
                  <a:lnTo>
                    <a:pt x="25536" y="22995"/>
                  </a:lnTo>
                  <a:lnTo>
                    <a:pt x="25652" y="23341"/>
                  </a:lnTo>
                  <a:lnTo>
                    <a:pt x="25941" y="23168"/>
                  </a:lnTo>
                  <a:lnTo>
                    <a:pt x="26114" y="22995"/>
                  </a:lnTo>
                  <a:lnTo>
                    <a:pt x="26287" y="22764"/>
                  </a:lnTo>
                  <a:lnTo>
                    <a:pt x="26403" y="22475"/>
                  </a:lnTo>
                  <a:lnTo>
                    <a:pt x="26461" y="22186"/>
                  </a:lnTo>
                  <a:lnTo>
                    <a:pt x="26518" y="21839"/>
                  </a:lnTo>
                  <a:lnTo>
                    <a:pt x="26403" y="21204"/>
                  </a:lnTo>
                  <a:lnTo>
                    <a:pt x="26287" y="20453"/>
                  </a:lnTo>
                  <a:lnTo>
                    <a:pt x="26114" y="19644"/>
                  </a:lnTo>
                  <a:lnTo>
                    <a:pt x="25825" y="18893"/>
                  </a:lnTo>
                  <a:lnTo>
                    <a:pt x="25594" y="18200"/>
                  </a:lnTo>
                  <a:lnTo>
                    <a:pt x="25247" y="17449"/>
                  </a:lnTo>
                  <a:lnTo>
                    <a:pt x="25016" y="17102"/>
                  </a:lnTo>
                  <a:lnTo>
                    <a:pt x="24727" y="16755"/>
                  </a:lnTo>
                  <a:lnTo>
                    <a:pt x="24496" y="16582"/>
                  </a:lnTo>
                  <a:lnTo>
                    <a:pt x="24207" y="16409"/>
                  </a:lnTo>
                  <a:lnTo>
                    <a:pt x="23687" y="16178"/>
                  </a:lnTo>
                  <a:lnTo>
                    <a:pt x="23052" y="16004"/>
                  </a:lnTo>
                  <a:lnTo>
                    <a:pt x="22416" y="15946"/>
                  </a:lnTo>
                  <a:lnTo>
                    <a:pt x="21492" y="15889"/>
                  </a:lnTo>
                  <a:lnTo>
                    <a:pt x="20510" y="15773"/>
                  </a:lnTo>
                  <a:close/>
                  <a:moveTo>
                    <a:pt x="16235" y="17333"/>
                  </a:moveTo>
                  <a:lnTo>
                    <a:pt x="15657" y="17737"/>
                  </a:lnTo>
                  <a:lnTo>
                    <a:pt x="15137" y="18200"/>
                  </a:lnTo>
                  <a:lnTo>
                    <a:pt x="14155" y="19124"/>
                  </a:lnTo>
                  <a:lnTo>
                    <a:pt x="13173" y="20106"/>
                  </a:lnTo>
                  <a:lnTo>
                    <a:pt x="12133" y="21088"/>
                  </a:lnTo>
                  <a:lnTo>
                    <a:pt x="11266" y="21782"/>
                  </a:lnTo>
                  <a:lnTo>
                    <a:pt x="10284" y="22417"/>
                  </a:lnTo>
                  <a:lnTo>
                    <a:pt x="9302" y="23053"/>
                  </a:lnTo>
                  <a:lnTo>
                    <a:pt x="8320" y="23630"/>
                  </a:lnTo>
                  <a:lnTo>
                    <a:pt x="7626" y="24035"/>
                  </a:lnTo>
                  <a:lnTo>
                    <a:pt x="7800" y="24381"/>
                  </a:lnTo>
                  <a:lnTo>
                    <a:pt x="7915" y="24555"/>
                  </a:lnTo>
                  <a:lnTo>
                    <a:pt x="8031" y="24670"/>
                  </a:lnTo>
                  <a:lnTo>
                    <a:pt x="8262" y="24786"/>
                  </a:lnTo>
                  <a:lnTo>
                    <a:pt x="8493" y="24901"/>
                  </a:lnTo>
                  <a:lnTo>
                    <a:pt x="9013" y="24901"/>
                  </a:lnTo>
                  <a:lnTo>
                    <a:pt x="9533" y="24786"/>
                  </a:lnTo>
                  <a:lnTo>
                    <a:pt x="10053" y="24613"/>
                  </a:lnTo>
                  <a:lnTo>
                    <a:pt x="10919" y="24150"/>
                  </a:lnTo>
                  <a:lnTo>
                    <a:pt x="11728" y="23630"/>
                  </a:lnTo>
                  <a:lnTo>
                    <a:pt x="12421" y="23053"/>
                  </a:lnTo>
                  <a:lnTo>
                    <a:pt x="13173" y="22417"/>
                  </a:lnTo>
                  <a:lnTo>
                    <a:pt x="13808" y="21724"/>
                  </a:lnTo>
                  <a:lnTo>
                    <a:pt x="14386" y="20973"/>
                  </a:lnTo>
                  <a:lnTo>
                    <a:pt x="14848" y="20164"/>
                  </a:lnTo>
                  <a:lnTo>
                    <a:pt x="15310" y="19297"/>
                  </a:lnTo>
                  <a:lnTo>
                    <a:pt x="15715" y="18315"/>
                  </a:lnTo>
                  <a:lnTo>
                    <a:pt x="15946" y="17853"/>
                  </a:lnTo>
                  <a:lnTo>
                    <a:pt x="16235" y="17333"/>
                  </a:lnTo>
                  <a:close/>
                  <a:moveTo>
                    <a:pt x="18372" y="16871"/>
                  </a:moveTo>
                  <a:lnTo>
                    <a:pt x="18199" y="17160"/>
                  </a:lnTo>
                  <a:lnTo>
                    <a:pt x="18083" y="17449"/>
                  </a:lnTo>
                  <a:lnTo>
                    <a:pt x="17968" y="18026"/>
                  </a:lnTo>
                  <a:lnTo>
                    <a:pt x="17852" y="18662"/>
                  </a:lnTo>
                  <a:lnTo>
                    <a:pt x="17852" y="19297"/>
                  </a:lnTo>
                  <a:lnTo>
                    <a:pt x="17794" y="20453"/>
                  </a:lnTo>
                  <a:lnTo>
                    <a:pt x="17737" y="21550"/>
                  </a:lnTo>
                  <a:lnTo>
                    <a:pt x="17621" y="22648"/>
                  </a:lnTo>
                  <a:lnTo>
                    <a:pt x="17448" y="23746"/>
                  </a:lnTo>
                  <a:lnTo>
                    <a:pt x="17217" y="24844"/>
                  </a:lnTo>
                  <a:lnTo>
                    <a:pt x="16986" y="25941"/>
                  </a:lnTo>
                  <a:lnTo>
                    <a:pt x="16755" y="27039"/>
                  </a:lnTo>
                  <a:lnTo>
                    <a:pt x="16466" y="28079"/>
                  </a:lnTo>
                  <a:lnTo>
                    <a:pt x="16870" y="28079"/>
                  </a:lnTo>
                  <a:lnTo>
                    <a:pt x="17390" y="27906"/>
                  </a:lnTo>
                  <a:lnTo>
                    <a:pt x="17852" y="27675"/>
                  </a:lnTo>
                  <a:lnTo>
                    <a:pt x="18257" y="27386"/>
                  </a:lnTo>
                  <a:lnTo>
                    <a:pt x="18661" y="27039"/>
                  </a:lnTo>
                  <a:lnTo>
                    <a:pt x="19008" y="26577"/>
                  </a:lnTo>
                  <a:lnTo>
                    <a:pt x="19297" y="26115"/>
                  </a:lnTo>
                  <a:lnTo>
                    <a:pt x="19528" y="25652"/>
                  </a:lnTo>
                  <a:lnTo>
                    <a:pt x="19643" y="25132"/>
                  </a:lnTo>
                  <a:lnTo>
                    <a:pt x="19759" y="24613"/>
                  </a:lnTo>
                  <a:lnTo>
                    <a:pt x="19759" y="24035"/>
                  </a:lnTo>
                  <a:lnTo>
                    <a:pt x="19759" y="23515"/>
                  </a:lnTo>
                  <a:lnTo>
                    <a:pt x="19701" y="22995"/>
                  </a:lnTo>
                  <a:lnTo>
                    <a:pt x="19643" y="22475"/>
                  </a:lnTo>
                  <a:lnTo>
                    <a:pt x="19528" y="21955"/>
                  </a:lnTo>
                  <a:lnTo>
                    <a:pt x="19181" y="20915"/>
                  </a:lnTo>
                  <a:lnTo>
                    <a:pt x="18777" y="19933"/>
                  </a:lnTo>
                  <a:lnTo>
                    <a:pt x="18430" y="18893"/>
                  </a:lnTo>
                  <a:lnTo>
                    <a:pt x="18314" y="18373"/>
                  </a:lnTo>
                  <a:lnTo>
                    <a:pt x="18257" y="17853"/>
                  </a:lnTo>
                  <a:lnTo>
                    <a:pt x="18257" y="17391"/>
                  </a:lnTo>
                  <a:lnTo>
                    <a:pt x="18372" y="168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16"/>
          <p:cNvSpPr/>
          <p:nvPr/>
        </p:nvSpPr>
        <p:spPr>
          <a:xfrm>
            <a:off x="7928326" y="1550202"/>
            <a:ext cx="1674537" cy="2564860"/>
          </a:xfrm>
          <a:custGeom>
            <a:avLst/>
            <a:gdLst/>
            <a:ahLst/>
            <a:cxnLst/>
            <a:rect l="l" t="t" r="r" b="b"/>
            <a:pathLst>
              <a:path w="20973" h="32124" extrusionOk="0">
                <a:moveTo>
                  <a:pt x="116" y="1"/>
                </a:moveTo>
                <a:lnTo>
                  <a:pt x="1" y="59"/>
                </a:lnTo>
                <a:lnTo>
                  <a:pt x="1" y="174"/>
                </a:lnTo>
                <a:lnTo>
                  <a:pt x="58" y="290"/>
                </a:lnTo>
                <a:lnTo>
                  <a:pt x="925" y="1041"/>
                </a:lnTo>
                <a:lnTo>
                  <a:pt x="1849" y="1734"/>
                </a:lnTo>
                <a:lnTo>
                  <a:pt x="2196" y="2081"/>
                </a:lnTo>
                <a:lnTo>
                  <a:pt x="2543" y="2485"/>
                </a:lnTo>
                <a:lnTo>
                  <a:pt x="3178" y="3294"/>
                </a:lnTo>
                <a:lnTo>
                  <a:pt x="4276" y="4854"/>
                </a:lnTo>
                <a:lnTo>
                  <a:pt x="5258" y="6529"/>
                </a:lnTo>
                <a:lnTo>
                  <a:pt x="5720" y="7396"/>
                </a:lnTo>
                <a:lnTo>
                  <a:pt x="6125" y="8263"/>
                </a:lnTo>
                <a:lnTo>
                  <a:pt x="6471" y="9129"/>
                </a:lnTo>
                <a:lnTo>
                  <a:pt x="6818" y="10054"/>
                </a:lnTo>
                <a:lnTo>
                  <a:pt x="7107" y="10862"/>
                </a:lnTo>
                <a:lnTo>
                  <a:pt x="6645" y="10574"/>
                </a:lnTo>
                <a:lnTo>
                  <a:pt x="6182" y="10342"/>
                </a:lnTo>
                <a:lnTo>
                  <a:pt x="4796" y="9649"/>
                </a:lnTo>
                <a:lnTo>
                  <a:pt x="3814" y="9071"/>
                </a:lnTo>
                <a:lnTo>
                  <a:pt x="3294" y="8725"/>
                </a:lnTo>
                <a:lnTo>
                  <a:pt x="2832" y="8320"/>
                </a:lnTo>
                <a:lnTo>
                  <a:pt x="2543" y="8031"/>
                </a:lnTo>
                <a:lnTo>
                  <a:pt x="2485" y="8031"/>
                </a:lnTo>
                <a:lnTo>
                  <a:pt x="2427" y="8089"/>
                </a:lnTo>
                <a:lnTo>
                  <a:pt x="2485" y="8147"/>
                </a:lnTo>
                <a:lnTo>
                  <a:pt x="3063" y="8783"/>
                </a:lnTo>
                <a:lnTo>
                  <a:pt x="3698" y="9303"/>
                </a:lnTo>
                <a:lnTo>
                  <a:pt x="4449" y="9822"/>
                </a:lnTo>
                <a:lnTo>
                  <a:pt x="5200" y="10227"/>
                </a:lnTo>
                <a:lnTo>
                  <a:pt x="6240" y="10805"/>
                </a:lnTo>
                <a:lnTo>
                  <a:pt x="6760" y="11093"/>
                </a:lnTo>
                <a:lnTo>
                  <a:pt x="7280" y="11440"/>
                </a:lnTo>
                <a:lnTo>
                  <a:pt x="7685" y="12942"/>
                </a:lnTo>
                <a:lnTo>
                  <a:pt x="8089" y="14444"/>
                </a:lnTo>
                <a:lnTo>
                  <a:pt x="8493" y="15889"/>
                </a:lnTo>
                <a:lnTo>
                  <a:pt x="8956" y="17391"/>
                </a:lnTo>
                <a:lnTo>
                  <a:pt x="9187" y="17853"/>
                </a:lnTo>
                <a:lnTo>
                  <a:pt x="9071" y="17853"/>
                </a:lnTo>
                <a:lnTo>
                  <a:pt x="7165" y="17218"/>
                </a:lnTo>
                <a:lnTo>
                  <a:pt x="5951" y="16813"/>
                </a:lnTo>
                <a:lnTo>
                  <a:pt x="4738" y="16293"/>
                </a:lnTo>
                <a:lnTo>
                  <a:pt x="4045" y="15947"/>
                </a:lnTo>
                <a:lnTo>
                  <a:pt x="3294" y="15542"/>
                </a:lnTo>
                <a:lnTo>
                  <a:pt x="2716" y="15253"/>
                </a:lnTo>
                <a:lnTo>
                  <a:pt x="2658" y="15253"/>
                </a:lnTo>
                <a:lnTo>
                  <a:pt x="2658" y="15311"/>
                </a:lnTo>
                <a:lnTo>
                  <a:pt x="3120" y="15658"/>
                </a:lnTo>
                <a:lnTo>
                  <a:pt x="3640" y="15947"/>
                </a:lnTo>
                <a:lnTo>
                  <a:pt x="4334" y="16351"/>
                </a:lnTo>
                <a:lnTo>
                  <a:pt x="5085" y="16755"/>
                </a:lnTo>
                <a:lnTo>
                  <a:pt x="5836" y="17102"/>
                </a:lnTo>
                <a:lnTo>
                  <a:pt x="6645" y="17391"/>
                </a:lnTo>
                <a:lnTo>
                  <a:pt x="7511" y="17680"/>
                </a:lnTo>
                <a:lnTo>
                  <a:pt x="8378" y="17911"/>
                </a:lnTo>
                <a:lnTo>
                  <a:pt x="8840" y="18026"/>
                </a:lnTo>
                <a:lnTo>
                  <a:pt x="9302" y="18257"/>
                </a:lnTo>
                <a:lnTo>
                  <a:pt x="9938" y="19760"/>
                </a:lnTo>
                <a:lnTo>
                  <a:pt x="10747" y="21204"/>
                </a:lnTo>
                <a:lnTo>
                  <a:pt x="11613" y="22591"/>
                </a:lnTo>
                <a:lnTo>
                  <a:pt x="12075" y="23226"/>
                </a:lnTo>
                <a:lnTo>
                  <a:pt x="12595" y="23862"/>
                </a:lnTo>
                <a:lnTo>
                  <a:pt x="11787" y="23862"/>
                </a:lnTo>
                <a:lnTo>
                  <a:pt x="10920" y="23804"/>
                </a:lnTo>
                <a:lnTo>
                  <a:pt x="10111" y="23862"/>
                </a:lnTo>
                <a:lnTo>
                  <a:pt x="9302" y="23804"/>
                </a:lnTo>
                <a:lnTo>
                  <a:pt x="8262" y="23746"/>
                </a:lnTo>
                <a:lnTo>
                  <a:pt x="7280" y="23573"/>
                </a:lnTo>
                <a:lnTo>
                  <a:pt x="6356" y="23342"/>
                </a:lnTo>
                <a:lnTo>
                  <a:pt x="5374" y="23053"/>
                </a:lnTo>
                <a:lnTo>
                  <a:pt x="5143" y="22937"/>
                </a:lnTo>
                <a:lnTo>
                  <a:pt x="5085" y="22937"/>
                </a:lnTo>
                <a:lnTo>
                  <a:pt x="5085" y="22995"/>
                </a:lnTo>
                <a:lnTo>
                  <a:pt x="5085" y="23053"/>
                </a:lnTo>
                <a:lnTo>
                  <a:pt x="5258" y="23168"/>
                </a:lnTo>
                <a:lnTo>
                  <a:pt x="5778" y="23399"/>
                </a:lnTo>
                <a:lnTo>
                  <a:pt x="6356" y="23630"/>
                </a:lnTo>
                <a:lnTo>
                  <a:pt x="6934" y="23804"/>
                </a:lnTo>
                <a:lnTo>
                  <a:pt x="7511" y="23977"/>
                </a:lnTo>
                <a:lnTo>
                  <a:pt x="8667" y="24150"/>
                </a:lnTo>
                <a:lnTo>
                  <a:pt x="9880" y="24266"/>
                </a:lnTo>
                <a:lnTo>
                  <a:pt x="11498" y="24208"/>
                </a:lnTo>
                <a:lnTo>
                  <a:pt x="12191" y="24208"/>
                </a:lnTo>
                <a:lnTo>
                  <a:pt x="12884" y="24266"/>
                </a:lnTo>
                <a:lnTo>
                  <a:pt x="12942" y="24266"/>
                </a:lnTo>
                <a:lnTo>
                  <a:pt x="13866" y="25248"/>
                </a:lnTo>
                <a:lnTo>
                  <a:pt x="14791" y="26057"/>
                </a:lnTo>
                <a:lnTo>
                  <a:pt x="15773" y="26808"/>
                </a:lnTo>
                <a:lnTo>
                  <a:pt x="16755" y="27617"/>
                </a:lnTo>
                <a:lnTo>
                  <a:pt x="17737" y="28426"/>
                </a:lnTo>
                <a:lnTo>
                  <a:pt x="18662" y="29292"/>
                </a:lnTo>
                <a:lnTo>
                  <a:pt x="19066" y="29697"/>
                </a:lnTo>
                <a:lnTo>
                  <a:pt x="19470" y="30217"/>
                </a:lnTo>
                <a:lnTo>
                  <a:pt x="19528" y="30332"/>
                </a:lnTo>
                <a:lnTo>
                  <a:pt x="18662" y="30390"/>
                </a:lnTo>
                <a:lnTo>
                  <a:pt x="17737" y="30448"/>
                </a:lnTo>
                <a:lnTo>
                  <a:pt x="16004" y="30679"/>
                </a:lnTo>
                <a:lnTo>
                  <a:pt x="14849" y="30794"/>
                </a:lnTo>
                <a:lnTo>
                  <a:pt x="13751" y="30852"/>
                </a:lnTo>
                <a:lnTo>
                  <a:pt x="12884" y="30852"/>
                </a:lnTo>
                <a:lnTo>
                  <a:pt x="11960" y="30737"/>
                </a:lnTo>
                <a:lnTo>
                  <a:pt x="11209" y="30621"/>
                </a:lnTo>
                <a:lnTo>
                  <a:pt x="10978" y="30621"/>
                </a:lnTo>
                <a:lnTo>
                  <a:pt x="10920" y="30679"/>
                </a:lnTo>
                <a:lnTo>
                  <a:pt x="10978" y="30737"/>
                </a:lnTo>
                <a:lnTo>
                  <a:pt x="11035" y="30737"/>
                </a:lnTo>
                <a:lnTo>
                  <a:pt x="11382" y="30852"/>
                </a:lnTo>
                <a:lnTo>
                  <a:pt x="12480" y="31083"/>
                </a:lnTo>
                <a:lnTo>
                  <a:pt x="13635" y="31257"/>
                </a:lnTo>
                <a:lnTo>
                  <a:pt x="14386" y="31257"/>
                </a:lnTo>
                <a:lnTo>
                  <a:pt x="15195" y="31199"/>
                </a:lnTo>
                <a:lnTo>
                  <a:pt x="16755" y="31025"/>
                </a:lnTo>
                <a:lnTo>
                  <a:pt x="18199" y="30852"/>
                </a:lnTo>
                <a:lnTo>
                  <a:pt x="19644" y="30679"/>
                </a:lnTo>
                <a:lnTo>
                  <a:pt x="19759" y="30679"/>
                </a:lnTo>
                <a:lnTo>
                  <a:pt x="20048" y="31083"/>
                </a:lnTo>
                <a:lnTo>
                  <a:pt x="20395" y="31603"/>
                </a:lnTo>
                <a:lnTo>
                  <a:pt x="20741" y="32065"/>
                </a:lnTo>
                <a:lnTo>
                  <a:pt x="20799" y="32065"/>
                </a:lnTo>
                <a:lnTo>
                  <a:pt x="20915" y="32123"/>
                </a:lnTo>
                <a:lnTo>
                  <a:pt x="20973" y="32065"/>
                </a:lnTo>
                <a:lnTo>
                  <a:pt x="20973" y="32008"/>
                </a:lnTo>
                <a:lnTo>
                  <a:pt x="20973" y="31892"/>
                </a:lnTo>
                <a:lnTo>
                  <a:pt x="20857" y="31603"/>
                </a:lnTo>
                <a:lnTo>
                  <a:pt x="20684" y="31314"/>
                </a:lnTo>
                <a:lnTo>
                  <a:pt x="20337" y="30737"/>
                </a:lnTo>
                <a:lnTo>
                  <a:pt x="19817" y="29928"/>
                </a:lnTo>
                <a:lnTo>
                  <a:pt x="19355" y="29350"/>
                </a:lnTo>
                <a:lnTo>
                  <a:pt x="18835" y="28772"/>
                </a:lnTo>
                <a:lnTo>
                  <a:pt x="18315" y="28252"/>
                </a:lnTo>
                <a:lnTo>
                  <a:pt x="17737" y="27732"/>
                </a:lnTo>
                <a:lnTo>
                  <a:pt x="16813" y="26924"/>
                </a:lnTo>
                <a:lnTo>
                  <a:pt x="15831" y="26172"/>
                </a:lnTo>
                <a:lnTo>
                  <a:pt x="15946" y="25884"/>
                </a:lnTo>
                <a:lnTo>
                  <a:pt x="16120" y="24844"/>
                </a:lnTo>
                <a:lnTo>
                  <a:pt x="16235" y="23688"/>
                </a:lnTo>
                <a:lnTo>
                  <a:pt x="16235" y="22533"/>
                </a:lnTo>
                <a:lnTo>
                  <a:pt x="16177" y="21897"/>
                </a:lnTo>
                <a:lnTo>
                  <a:pt x="16177" y="21608"/>
                </a:lnTo>
                <a:lnTo>
                  <a:pt x="16062" y="21319"/>
                </a:lnTo>
                <a:lnTo>
                  <a:pt x="16004" y="21146"/>
                </a:lnTo>
                <a:lnTo>
                  <a:pt x="16004" y="21088"/>
                </a:lnTo>
                <a:lnTo>
                  <a:pt x="15946" y="21146"/>
                </a:lnTo>
                <a:lnTo>
                  <a:pt x="16004" y="21435"/>
                </a:lnTo>
                <a:lnTo>
                  <a:pt x="16004" y="22244"/>
                </a:lnTo>
                <a:lnTo>
                  <a:pt x="15946" y="23053"/>
                </a:lnTo>
                <a:lnTo>
                  <a:pt x="15773" y="24613"/>
                </a:lnTo>
                <a:lnTo>
                  <a:pt x="15600" y="25768"/>
                </a:lnTo>
                <a:lnTo>
                  <a:pt x="15542" y="25941"/>
                </a:lnTo>
                <a:lnTo>
                  <a:pt x="14733" y="25306"/>
                </a:lnTo>
                <a:lnTo>
                  <a:pt x="13982" y="24613"/>
                </a:lnTo>
                <a:lnTo>
                  <a:pt x="13115" y="23630"/>
                </a:lnTo>
                <a:lnTo>
                  <a:pt x="12306" y="22591"/>
                </a:lnTo>
                <a:lnTo>
                  <a:pt x="11555" y="21493"/>
                </a:lnTo>
                <a:lnTo>
                  <a:pt x="10920" y="20395"/>
                </a:lnTo>
                <a:lnTo>
                  <a:pt x="10920" y="20164"/>
                </a:lnTo>
                <a:lnTo>
                  <a:pt x="11093" y="18893"/>
                </a:lnTo>
                <a:lnTo>
                  <a:pt x="11267" y="17911"/>
                </a:lnTo>
                <a:lnTo>
                  <a:pt x="11555" y="16986"/>
                </a:lnTo>
                <a:lnTo>
                  <a:pt x="12191" y="15138"/>
                </a:lnTo>
                <a:lnTo>
                  <a:pt x="12480" y="14156"/>
                </a:lnTo>
                <a:lnTo>
                  <a:pt x="12653" y="13693"/>
                </a:lnTo>
                <a:lnTo>
                  <a:pt x="12769" y="13173"/>
                </a:lnTo>
                <a:lnTo>
                  <a:pt x="12826" y="12711"/>
                </a:lnTo>
                <a:lnTo>
                  <a:pt x="12769" y="12596"/>
                </a:lnTo>
                <a:lnTo>
                  <a:pt x="12711" y="12538"/>
                </a:lnTo>
                <a:lnTo>
                  <a:pt x="12595" y="12596"/>
                </a:lnTo>
                <a:lnTo>
                  <a:pt x="12538" y="12653"/>
                </a:lnTo>
                <a:lnTo>
                  <a:pt x="12364" y="13462"/>
                </a:lnTo>
                <a:lnTo>
                  <a:pt x="12133" y="14271"/>
                </a:lnTo>
                <a:lnTo>
                  <a:pt x="11555" y="15889"/>
                </a:lnTo>
                <a:lnTo>
                  <a:pt x="11209" y="17160"/>
                </a:lnTo>
                <a:lnTo>
                  <a:pt x="10920" y="18431"/>
                </a:lnTo>
                <a:lnTo>
                  <a:pt x="10804" y="19124"/>
                </a:lnTo>
                <a:lnTo>
                  <a:pt x="10747" y="20048"/>
                </a:lnTo>
                <a:lnTo>
                  <a:pt x="10053" y="18662"/>
                </a:lnTo>
                <a:lnTo>
                  <a:pt x="9533" y="17218"/>
                </a:lnTo>
                <a:lnTo>
                  <a:pt x="9187" y="16178"/>
                </a:lnTo>
                <a:lnTo>
                  <a:pt x="8898" y="15138"/>
                </a:lnTo>
                <a:lnTo>
                  <a:pt x="8320" y="13058"/>
                </a:lnTo>
                <a:lnTo>
                  <a:pt x="8378" y="12711"/>
                </a:lnTo>
                <a:lnTo>
                  <a:pt x="8609" y="11729"/>
                </a:lnTo>
                <a:lnTo>
                  <a:pt x="8782" y="10747"/>
                </a:lnTo>
                <a:lnTo>
                  <a:pt x="8898" y="9996"/>
                </a:lnTo>
                <a:lnTo>
                  <a:pt x="8956" y="9187"/>
                </a:lnTo>
                <a:lnTo>
                  <a:pt x="8956" y="8436"/>
                </a:lnTo>
                <a:lnTo>
                  <a:pt x="8898" y="7685"/>
                </a:lnTo>
                <a:lnTo>
                  <a:pt x="8840" y="6876"/>
                </a:lnTo>
                <a:lnTo>
                  <a:pt x="8667" y="6125"/>
                </a:lnTo>
                <a:lnTo>
                  <a:pt x="8436" y="5432"/>
                </a:lnTo>
                <a:lnTo>
                  <a:pt x="8089" y="4681"/>
                </a:lnTo>
                <a:lnTo>
                  <a:pt x="7916" y="4334"/>
                </a:lnTo>
                <a:lnTo>
                  <a:pt x="7858" y="4276"/>
                </a:lnTo>
                <a:lnTo>
                  <a:pt x="7800" y="4276"/>
                </a:lnTo>
                <a:lnTo>
                  <a:pt x="7742" y="4334"/>
                </a:lnTo>
                <a:lnTo>
                  <a:pt x="7742" y="4392"/>
                </a:lnTo>
                <a:lnTo>
                  <a:pt x="7916" y="4796"/>
                </a:lnTo>
                <a:lnTo>
                  <a:pt x="8147" y="5489"/>
                </a:lnTo>
                <a:lnTo>
                  <a:pt x="8378" y="6183"/>
                </a:lnTo>
                <a:lnTo>
                  <a:pt x="8493" y="6934"/>
                </a:lnTo>
                <a:lnTo>
                  <a:pt x="8609" y="7627"/>
                </a:lnTo>
                <a:lnTo>
                  <a:pt x="8609" y="8378"/>
                </a:lnTo>
                <a:lnTo>
                  <a:pt x="8609" y="9071"/>
                </a:lnTo>
                <a:lnTo>
                  <a:pt x="8609" y="9822"/>
                </a:lnTo>
                <a:lnTo>
                  <a:pt x="8551" y="10516"/>
                </a:lnTo>
                <a:lnTo>
                  <a:pt x="8378" y="11498"/>
                </a:lnTo>
                <a:lnTo>
                  <a:pt x="8205" y="12538"/>
                </a:lnTo>
                <a:lnTo>
                  <a:pt x="7800" y="11325"/>
                </a:lnTo>
                <a:lnTo>
                  <a:pt x="7280" y="9649"/>
                </a:lnTo>
                <a:lnTo>
                  <a:pt x="6587" y="7974"/>
                </a:lnTo>
                <a:lnTo>
                  <a:pt x="5778" y="6414"/>
                </a:lnTo>
                <a:lnTo>
                  <a:pt x="5374" y="5605"/>
                </a:lnTo>
                <a:lnTo>
                  <a:pt x="4911" y="4854"/>
                </a:lnTo>
                <a:lnTo>
                  <a:pt x="4218" y="3814"/>
                </a:lnTo>
                <a:lnTo>
                  <a:pt x="3467" y="2774"/>
                </a:lnTo>
                <a:lnTo>
                  <a:pt x="2832" y="2081"/>
                </a:lnTo>
                <a:lnTo>
                  <a:pt x="2485" y="1676"/>
                </a:lnTo>
                <a:lnTo>
                  <a:pt x="2138" y="1387"/>
                </a:lnTo>
                <a:lnTo>
                  <a:pt x="1214" y="694"/>
                </a:lnTo>
                <a:lnTo>
                  <a:pt x="2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915265">
            <a:off x="586457" y="-488838"/>
            <a:ext cx="1776833" cy="1652946"/>
          </a:xfrm>
          <a:custGeom>
            <a:avLst/>
            <a:gdLst/>
            <a:ahLst/>
            <a:cxnLst/>
            <a:rect l="l" t="t" r="r" b="b"/>
            <a:pathLst>
              <a:path w="26519" h="24670" extrusionOk="0">
                <a:moveTo>
                  <a:pt x="0" y="0"/>
                </a:moveTo>
                <a:lnTo>
                  <a:pt x="1676" y="3698"/>
                </a:lnTo>
                <a:lnTo>
                  <a:pt x="3351" y="7396"/>
                </a:lnTo>
                <a:lnTo>
                  <a:pt x="3813" y="8435"/>
                </a:lnTo>
                <a:lnTo>
                  <a:pt x="4391" y="9418"/>
                </a:lnTo>
                <a:lnTo>
                  <a:pt x="4738" y="9938"/>
                </a:lnTo>
                <a:lnTo>
                  <a:pt x="5084" y="10400"/>
                </a:lnTo>
                <a:lnTo>
                  <a:pt x="5431" y="10804"/>
                </a:lnTo>
                <a:lnTo>
                  <a:pt x="5836" y="11209"/>
                </a:lnTo>
                <a:lnTo>
                  <a:pt x="6124" y="11382"/>
                </a:lnTo>
                <a:lnTo>
                  <a:pt x="6413" y="11555"/>
                </a:lnTo>
                <a:lnTo>
                  <a:pt x="6818" y="11555"/>
                </a:lnTo>
                <a:lnTo>
                  <a:pt x="6991" y="11440"/>
                </a:lnTo>
                <a:lnTo>
                  <a:pt x="7107" y="11266"/>
                </a:lnTo>
                <a:lnTo>
                  <a:pt x="7164" y="11093"/>
                </a:lnTo>
                <a:lnTo>
                  <a:pt x="7164" y="10631"/>
                </a:lnTo>
                <a:lnTo>
                  <a:pt x="6933" y="9360"/>
                </a:lnTo>
                <a:lnTo>
                  <a:pt x="6644" y="8147"/>
                </a:lnTo>
                <a:lnTo>
                  <a:pt x="6182" y="6933"/>
                </a:lnTo>
                <a:lnTo>
                  <a:pt x="5604" y="5778"/>
                </a:lnTo>
                <a:lnTo>
                  <a:pt x="6182" y="6644"/>
                </a:lnTo>
                <a:lnTo>
                  <a:pt x="6702" y="7453"/>
                </a:lnTo>
                <a:lnTo>
                  <a:pt x="7627" y="9244"/>
                </a:lnTo>
                <a:lnTo>
                  <a:pt x="8551" y="11093"/>
                </a:lnTo>
                <a:lnTo>
                  <a:pt x="9360" y="12942"/>
                </a:lnTo>
                <a:lnTo>
                  <a:pt x="10226" y="14791"/>
                </a:lnTo>
                <a:lnTo>
                  <a:pt x="11151" y="16524"/>
                </a:lnTo>
                <a:lnTo>
                  <a:pt x="11671" y="17390"/>
                </a:lnTo>
                <a:lnTo>
                  <a:pt x="12191" y="18257"/>
                </a:lnTo>
                <a:lnTo>
                  <a:pt x="12768" y="19066"/>
                </a:lnTo>
                <a:lnTo>
                  <a:pt x="13404" y="19875"/>
                </a:lnTo>
                <a:lnTo>
                  <a:pt x="13751" y="20164"/>
                </a:lnTo>
                <a:lnTo>
                  <a:pt x="13924" y="20279"/>
                </a:lnTo>
                <a:lnTo>
                  <a:pt x="14155" y="20337"/>
                </a:lnTo>
                <a:lnTo>
                  <a:pt x="14328" y="20279"/>
                </a:lnTo>
                <a:lnTo>
                  <a:pt x="14559" y="20106"/>
                </a:lnTo>
                <a:lnTo>
                  <a:pt x="14675" y="19932"/>
                </a:lnTo>
                <a:lnTo>
                  <a:pt x="14733" y="19759"/>
                </a:lnTo>
                <a:lnTo>
                  <a:pt x="14791" y="19528"/>
                </a:lnTo>
                <a:lnTo>
                  <a:pt x="14791" y="19297"/>
                </a:lnTo>
                <a:lnTo>
                  <a:pt x="14675" y="18893"/>
                </a:lnTo>
                <a:lnTo>
                  <a:pt x="14502" y="18141"/>
                </a:lnTo>
                <a:lnTo>
                  <a:pt x="14271" y="17506"/>
                </a:lnTo>
                <a:lnTo>
                  <a:pt x="13751" y="16119"/>
                </a:lnTo>
                <a:lnTo>
                  <a:pt x="13115" y="14848"/>
                </a:lnTo>
                <a:lnTo>
                  <a:pt x="12422" y="13577"/>
                </a:lnTo>
                <a:lnTo>
                  <a:pt x="11035" y="10978"/>
                </a:lnTo>
                <a:lnTo>
                  <a:pt x="10400" y="9706"/>
                </a:lnTo>
                <a:lnTo>
                  <a:pt x="9822" y="8378"/>
                </a:lnTo>
                <a:lnTo>
                  <a:pt x="10862" y="9764"/>
                </a:lnTo>
                <a:lnTo>
                  <a:pt x="11844" y="11209"/>
                </a:lnTo>
                <a:lnTo>
                  <a:pt x="12711" y="12711"/>
                </a:lnTo>
                <a:lnTo>
                  <a:pt x="13577" y="14213"/>
                </a:lnTo>
                <a:lnTo>
                  <a:pt x="15253" y="17275"/>
                </a:lnTo>
                <a:lnTo>
                  <a:pt x="16119" y="18835"/>
                </a:lnTo>
                <a:lnTo>
                  <a:pt x="16986" y="20337"/>
                </a:lnTo>
                <a:lnTo>
                  <a:pt x="17390" y="20972"/>
                </a:lnTo>
                <a:lnTo>
                  <a:pt x="17795" y="21608"/>
                </a:lnTo>
                <a:lnTo>
                  <a:pt x="18257" y="22243"/>
                </a:lnTo>
                <a:lnTo>
                  <a:pt x="18777" y="22821"/>
                </a:lnTo>
                <a:lnTo>
                  <a:pt x="19008" y="22994"/>
                </a:lnTo>
                <a:lnTo>
                  <a:pt x="19181" y="23052"/>
                </a:lnTo>
                <a:lnTo>
                  <a:pt x="19297" y="23110"/>
                </a:lnTo>
                <a:lnTo>
                  <a:pt x="19528" y="23052"/>
                </a:lnTo>
                <a:lnTo>
                  <a:pt x="19701" y="22937"/>
                </a:lnTo>
                <a:lnTo>
                  <a:pt x="19817" y="22763"/>
                </a:lnTo>
                <a:lnTo>
                  <a:pt x="19875" y="22532"/>
                </a:lnTo>
                <a:lnTo>
                  <a:pt x="19875" y="22359"/>
                </a:lnTo>
                <a:lnTo>
                  <a:pt x="19875" y="22128"/>
                </a:lnTo>
                <a:lnTo>
                  <a:pt x="19759" y="21723"/>
                </a:lnTo>
                <a:lnTo>
                  <a:pt x="19355" y="20684"/>
                </a:lnTo>
                <a:lnTo>
                  <a:pt x="18950" y="19701"/>
                </a:lnTo>
                <a:lnTo>
                  <a:pt x="18026" y="17737"/>
                </a:lnTo>
                <a:lnTo>
                  <a:pt x="16986" y="15888"/>
                </a:lnTo>
                <a:lnTo>
                  <a:pt x="15888" y="13982"/>
                </a:lnTo>
                <a:lnTo>
                  <a:pt x="17564" y="16466"/>
                </a:lnTo>
                <a:lnTo>
                  <a:pt x="19355" y="18950"/>
                </a:lnTo>
                <a:lnTo>
                  <a:pt x="21146" y="21377"/>
                </a:lnTo>
                <a:lnTo>
                  <a:pt x="23052" y="23746"/>
                </a:lnTo>
                <a:lnTo>
                  <a:pt x="23399" y="24150"/>
                </a:lnTo>
                <a:lnTo>
                  <a:pt x="23861" y="24497"/>
                </a:lnTo>
                <a:lnTo>
                  <a:pt x="24092" y="24612"/>
                </a:lnTo>
                <a:lnTo>
                  <a:pt x="24323" y="24670"/>
                </a:lnTo>
                <a:lnTo>
                  <a:pt x="24554" y="24670"/>
                </a:lnTo>
                <a:lnTo>
                  <a:pt x="24785" y="24612"/>
                </a:lnTo>
                <a:lnTo>
                  <a:pt x="24612" y="23803"/>
                </a:lnTo>
                <a:lnTo>
                  <a:pt x="24323" y="22994"/>
                </a:lnTo>
                <a:lnTo>
                  <a:pt x="23919" y="22301"/>
                </a:lnTo>
                <a:lnTo>
                  <a:pt x="23514" y="21550"/>
                </a:lnTo>
                <a:lnTo>
                  <a:pt x="22994" y="20915"/>
                </a:lnTo>
                <a:lnTo>
                  <a:pt x="22417" y="20221"/>
                </a:lnTo>
                <a:lnTo>
                  <a:pt x="21261" y="19008"/>
                </a:lnTo>
                <a:lnTo>
                  <a:pt x="17737" y="15368"/>
                </a:lnTo>
                <a:lnTo>
                  <a:pt x="18546" y="16119"/>
                </a:lnTo>
                <a:lnTo>
                  <a:pt x="19412" y="16813"/>
                </a:lnTo>
                <a:lnTo>
                  <a:pt x="20279" y="17506"/>
                </a:lnTo>
                <a:lnTo>
                  <a:pt x="21203" y="18199"/>
                </a:lnTo>
                <a:lnTo>
                  <a:pt x="22128" y="18777"/>
                </a:lnTo>
                <a:lnTo>
                  <a:pt x="23110" y="19355"/>
                </a:lnTo>
                <a:lnTo>
                  <a:pt x="24092" y="19932"/>
                </a:lnTo>
                <a:lnTo>
                  <a:pt x="25132" y="20395"/>
                </a:lnTo>
                <a:lnTo>
                  <a:pt x="25479" y="20568"/>
                </a:lnTo>
                <a:lnTo>
                  <a:pt x="25710" y="20626"/>
                </a:lnTo>
                <a:lnTo>
                  <a:pt x="25941" y="20626"/>
                </a:lnTo>
                <a:lnTo>
                  <a:pt x="26114" y="20568"/>
                </a:lnTo>
                <a:lnTo>
                  <a:pt x="26288" y="20452"/>
                </a:lnTo>
                <a:lnTo>
                  <a:pt x="26461" y="20279"/>
                </a:lnTo>
                <a:lnTo>
                  <a:pt x="26461" y="20106"/>
                </a:lnTo>
                <a:lnTo>
                  <a:pt x="26461" y="19932"/>
                </a:lnTo>
                <a:lnTo>
                  <a:pt x="26403" y="19817"/>
                </a:lnTo>
                <a:lnTo>
                  <a:pt x="26172" y="19528"/>
                </a:lnTo>
                <a:lnTo>
                  <a:pt x="25710" y="19124"/>
                </a:lnTo>
                <a:lnTo>
                  <a:pt x="25132" y="18719"/>
                </a:lnTo>
                <a:lnTo>
                  <a:pt x="24034" y="17968"/>
                </a:lnTo>
                <a:lnTo>
                  <a:pt x="20741" y="16004"/>
                </a:lnTo>
                <a:lnTo>
                  <a:pt x="19124" y="14964"/>
                </a:lnTo>
                <a:lnTo>
                  <a:pt x="17564" y="13924"/>
                </a:lnTo>
                <a:lnTo>
                  <a:pt x="16004" y="12826"/>
                </a:lnTo>
                <a:lnTo>
                  <a:pt x="14444" y="11671"/>
                </a:lnTo>
                <a:lnTo>
                  <a:pt x="12942" y="10515"/>
                </a:lnTo>
                <a:lnTo>
                  <a:pt x="11555" y="9244"/>
                </a:lnTo>
                <a:lnTo>
                  <a:pt x="14848" y="11613"/>
                </a:lnTo>
                <a:lnTo>
                  <a:pt x="16524" y="12711"/>
                </a:lnTo>
                <a:lnTo>
                  <a:pt x="18257" y="13808"/>
                </a:lnTo>
                <a:lnTo>
                  <a:pt x="19990" y="14791"/>
                </a:lnTo>
                <a:lnTo>
                  <a:pt x="21781" y="15715"/>
                </a:lnTo>
                <a:lnTo>
                  <a:pt x="22706" y="16119"/>
                </a:lnTo>
                <a:lnTo>
                  <a:pt x="23688" y="16466"/>
                </a:lnTo>
                <a:lnTo>
                  <a:pt x="24612" y="16813"/>
                </a:lnTo>
                <a:lnTo>
                  <a:pt x="25594" y="17102"/>
                </a:lnTo>
                <a:lnTo>
                  <a:pt x="26056" y="17275"/>
                </a:lnTo>
                <a:lnTo>
                  <a:pt x="26519" y="17333"/>
                </a:lnTo>
                <a:lnTo>
                  <a:pt x="26519" y="16870"/>
                </a:lnTo>
                <a:lnTo>
                  <a:pt x="26403" y="16524"/>
                </a:lnTo>
                <a:lnTo>
                  <a:pt x="26172" y="16177"/>
                </a:lnTo>
                <a:lnTo>
                  <a:pt x="25941" y="15831"/>
                </a:lnTo>
                <a:lnTo>
                  <a:pt x="25594" y="15542"/>
                </a:lnTo>
                <a:lnTo>
                  <a:pt x="25248" y="15253"/>
                </a:lnTo>
                <a:lnTo>
                  <a:pt x="24554" y="14791"/>
                </a:lnTo>
                <a:lnTo>
                  <a:pt x="19701" y="12017"/>
                </a:lnTo>
                <a:lnTo>
                  <a:pt x="14791" y="9302"/>
                </a:lnTo>
                <a:lnTo>
                  <a:pt x="9880" y="6702"/>
                </a:lnTo>
                <a:lnTo>
                  <a:pt x="4853" y="4218"/>
                </a:lnTo>
                <a:lnTo>
                  <a:pt x="7569" y="5547"/>
                </a:lnTo>
                <a:lnTo>
                  <a:pt x="8955" y="6182"/>
                </a:lnTo>
                <a:lnTo>
                  <a:pt x="10284" y="6818"/>
                </a:lnTo>
                <a:lnTo>
                  <a:pt x="11671" y="7396"/>
                </a:lnTo>
                <a:lnTo>
                  <a:pt x="13115" y="7916"/>
                </a:lnTo>
                <a:lnTo>
                  <a:pt x="14559" y="8378"/>
                </a:lnTo>
                <a:lnTo>
                  <a:pt x="16004" y="8724"/>
                </a:lnTo>
                <a:lnTo>
                  <a:pt x="16235" y="8782"/>
                </a:lnTo>
                <a:lnTo>
                  <a:pt x="16408" y="8782"/>
                </a:lnTo>
                <a:lnTo>
                  <a:pt x="16639" y="8724"/>
                </a:lnTo>
                <a:lnTo>
                  <a:pt x="16755" y="8551"/>
                </a:lnTo>
                <a:lnTo>
                  <a:pt x="16755" y="8435"/>
                </a:lnTo>
                <a:lnTo>
                  <a:pt x="16755" y="8262"/>
                </a:lnTo>
                <a:lnTo>
                  <a:pt x="16582" y="7973"/>
                </a:lnTo>
                <a:lnTo>
                  <a:pt x="16177" y="7511"/>
                </a:lnTo>
                <a:lnTo>
                  <a:pt x="15773" y="7107"/>
                </a:lnTo>
                <a:lnTo>
                  <a:pt x="15253" y="6760"/>
                </a:lnTo>
                <a:lnTo>
                  <a:pt x="14791" y="6413"/>
                </a:lnTo>
                <a:lnTo>
                  <a:pt x="13693" y="5778"/>
                </a:lnTo>
                <a:lnTo>
                  <a:pt x="12595" y="5258"/>
                </a:lnTo>
                <a:lnTo>
                  <a:pt x="9475" y="3814"/>
                </a:lnTo>
                <a:lnTo>
                  <a:pt x="6356" y="2485"/>
                </a:lnTo>
                <a:lnTo>
                  <a:pt x="3178" y="12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>
            <a:off x="1612362" y="-79653"/>
            <a:ext cx="1237626" cy="1415953"/>
          </a:xfrm>
          <a:custGeom>
            <a:avLst/>
            <a:gdLst/>
            <a:ahLst/>
            <a:cxnLst/>
            <a:rect l="l" t="t" r="r" b="b"/>
            <a:pathLst>
              <a:path w="14040" h="16063" extrusionOk="0">
                <a:moveTo>
                  <a:pt x="12653" y="1"/>
                </a:moveTo>
                <a:lnTo>
                  <a:pt x="12480" y="116"/>
                </a:lnTo>
                <a:lnTo>
                  <a:pt x="12307" y="290"/>
                </a:lnTo>
                <a:lnTo>
                  <a:pt x="12191" y="463"/>
                </a:lnTo>
                <a:lnTo>
                  <a:pt x="12133" y="579"/>
                </a:lnTo>
                <a:lnTo>
                  <a:pt x="12076" y="752"/>
                </a:lnTo>
                <a:lnTo>
                  <a:pt x="12133" y="925"/>
                </a:lnTo>
                <a:lnTo>
                  <a:pt x="12249" y="1041"/>
                </a:lnTo>
                <a:lnTo>
                  <a:pt x="12422" y="1099"/>
                </a:lnTo>
                <a:lnTo>
                  <a:pt x="12596" y="1041"/>
                </a:lnTo>
                <a:lnTo>
                  <a:pt x="12769" y="925"/>
                </a:lnTo>
                <a:lnTo>
                  <a:pt x="12885" y="752"/>
                </a:lnTo>
                <a:lnTo>
                  <a:pt x="12942" y="579"/>
                </a:lnTo>
                <a:lnTo>
                  <a:pt x="13000" y="405"/>
                </a:lnTo>
                <a:lnTo>
                  <a:pt x="13000" y="232"/>
                </a:lnTo>
                <a:lnTo>
                  <a:pt x="12885" y="59"/>
                </a:lnTo>
                <a:lnTo>
                  <a:pt x="12769" y="1"/>
                </a:lnTo>
                <a:close/>
                <a:moveTo>
                  <a:pt x="8956" y="2023"/>
                </a:moveTo>
                <a:lnTo>
                  <a:pt x="8840" y="2081"/>
                </a:lnTo>
                <a:lnTo>
                  <a:pt x="8609" y="2254"/>
                </a:lnTo>
                <a:lnTo>
                  <a:pt x="8436" y="2485"/>
                </a:lnTo>
                <a:lnTo>
                  <a:pt x="8320" y="2716"/>
                </a:lnTo>
                <a:lnTo>
                  <a:pt x="8205" y="3005"/>
                </a:lnTo>
                <a:lnTo>
                  <a:pt x="8147" y="3178"/>
                </a:lnTo>
                <a:lnTo>
                  <a:pt x="8147" y="3352"/>
                </a:lnTo>
                <a:lnTo>
                  <a:pt x="8205" y="3410"/>
                </a:lnTo>
                <a:lnTo>
                  <a:pt x="8205" y="3467"/>
                </a:lnTo>
                <a:lnTo>
                  <a:pt x="8320" y="3525"/>
                </a:lnTo>
                <a:lnTo>
                  <a:pt x="8494" y="3525"/>
                </a:lnTo>
                <a:lnTo>
                  <a:pt x="8667" y="3467"/>
                </a:lnTo>
                <a:lnTo>
                  <a:pt x="8898" y="3236"/>
                </a:lnTo>
                <a:lnTo>
                  <a:pt x="9129" y="2890"/>
                </a:lnTo>
                <a:lnTo>
                  <a:pt x="9360" y="2543"/>
                </a:lnTo>
                <a:lnTo>
                  <a:pt x="9360" y="2427"/>
                </a:lnTo>
                <a:lnTo>
                  <a:pt x="9360" y="2312"/>
                </a:lnTo>
                <a:lnTo>
                  <a:pt x="9245" y="2081"/>
                </a:lnTo>
                <a:lnTo>
                  <a:pt x="9187" y="2023"/>
                </a:lnTo>
                <a:close/>
                <a:moveTo>
                  <a:pt x="6414" y="3063"/>
                </a:moveTo>
                <a:lnTo>
                  <a:pt x="6356" y="3121"/>
                </a:lnTo>
                <a:lnTo>
                  <a:pt x="6241" y="3178"/>
                </a:lnTo>
                <a:lnTo>
                  <a:pt x="6067" y="3467"/>
                </a:lnTo>
                <a:lnTo>
                  <a:pt x="5952" y="3814"/>
                </a:lnTo>
                <a:lnTo>
                  <a:pt x="5894" y="3929"/>
                </a:lnTo>
                <a:lnTo>
                  <a:pt x="5894" y="4045"/>
                </a:lnTo>
                <a:lnTo>
                  <a:pt x="5952" y="4103"/>
                </a:lnTo>
                <a:lnTo>
                  <a:pt x="6009" y="4103"/>
                </a:lnTo>
                <a:lnTo>
                  <a:pt x="6125" y="4045"/>
                </a:lnTo>
                <a:lnTo>
                  <a:pt x="6356" y="3814"/>
                </a:lnTo>
                <a:lnTo>
                  <a:pt x="6529" y="3641"/>
                </a:lnTo>
                <a:lnTo>
                  <a:pt x="6645" y="3467"/>
                </a:lnTo>
                <a:lnTo>
                  <a:pt x="6703" y="3352"/>
                </a:lnTo>
                <a:lnTo>
                  <a:pt x="6703" y="3294"/>
                </a:lnTo>
                <a:lnTo>
                  <a:pt x="6587" y="3121"/>
                </a:lnTo>
                <a:lnTo>
                  <a:pt x="6414" y="3063"/>
                </a:lnTo>
                <a:close/>
                <a:moveTo>
                  <a:pt x="12769" y="2774"/>
                </a:moveTo>
                <a:lnTo>
                  <a:pt x="12653" y="2832"/>
                </a:lnTo>
                <a:lnTo>
                  <a:pt x="12538" y="2890"/>
                </a:lnTo>
                <a:lnTo>
                  <a:pt x="12422" y="3063"/>
                </a:lnTo>
                <a:lnTo>
                  <a:pt x="12307" y="3121"/>
                </a:lnTo>
                <a:lnTo>
                  <a:pt x="12191" y="3236"/>
                </a:lnTo>
                <a:lnTo>
                  <a:pt x="12018" y="3525"/>
                </a:lnTo>
                <a:lnTo>
                  <a:pt x="11902" y="3698"/>
                </a:lnTo>
                <a:lnTo>
                  <a:pt x="11787" y="3929"/>
                </a:lnTo>
                <a:lnTo>
                  <a:pt x="11845" y="4161"/>
                </a:lnTo>
                <a:lnTo>
                  <a:pt x="11902" y="4276"/>
                </a:lnTo>
                <a:lnTo>
                  <a:pt x="11960" y="4334"/>
                </a:lnTo>
                <a:lnTo>
                  <a:pt x="12133" y="4392"/>
                </a:lnTo>
                <a:lnTo>
                  <a:pt x="12307" y="4334"/>
                </a:lnTo>
                <a:lnTo>
                  <a:pt x="12480" y="4276"/>
                </a:lnTo>
                <a:lnTo>
                  <a:pt x="12596" y="4103"/>
                </a:lnTo>
                <a:lnTo>
                  <a:pt x="12885" y="3698"/>
                </a:lnTo>
                <a:lnTo>
                  <a:pt x="13058" y="3467"/>
                </a:lnTo>
                <a:lnTo>
                  <a:pt x="13116" y="3178"/>
                </a:lnTo>
                <a:lnTo>
                  <a:pt x="13116" y="3063"/>
                </a:lnTo>
                <a:lnTo>
                  <a:pt x="13058" y="2890"/>
                </a:lnTo>
                <a:lnTo>
                  <a:pt x="13000" y="2832"/>
                </a:lnTo>
                <a:lnTo>
                  <a:pt x="12885" y="2774"/>
                </a:lnTo>
                <a:close/>
                <a:moveTo>
                  <a:pt x="9303" y="4738"/>
                </a:moveTo>
                <a:lnTo>
                  <a:pt x="9129" y="4854"/>
                </a:lnTo>
                <a:lnTo>
                  <a:pt x="9014" y="5085"/>
                </a:lnTo>
                <a:lnTo>
                  <a:pt x="9014" y="5258"/>
                </a:lnTo>
                <a:lnTo>
                  <a:pt x="9014" y="5316"/>
                </a:lnTo>
                <a:lnTo>
                  <a:pt x="9129" y="5316"/>
                </a:lnTo>
                <a:lnTo>
                  <a:pt x="9245" y="5432"/>
                </a:lnTo>
                <a:lnTo>
                  <a:pt x="9360" y="5432"/>
                </a:lnTo>
                <a:lnTo>
                  <a:pt x="9476" y="5374"/>
                </a:lnTo>
                <a:lnTo>
                  <a:pt x="9591" y="5258"/>
                </a:lnTo>
                <a:lnTo>
                  <a:pt x="9649" y="5143"/>
                </a:lnTo>
                <a:lnTo>
                  <a:pt x="9591" y="4912"/>
                </a:lnTo>
                <a:lnTo>
                  <a:pt x="9534" y="4796"/>
                </a:lnTo>
                <a:lnTo>
                  <a:pt x="9418" y="4738"/>
                </a:lnTo>
                <a:close/>
                <a:moveTo>
                  <a:pt x="3698" y="5201"/>
                </a:moveTo>
                <a:lnTo>
                  <a:pt x="3641" y="5258"/>
                </a:lnTo>
                <a:lnTo>
                  <a:pt x="3525" y="5374"/>
                </a:lnTo>
                <a:lnTo>
                  <a:pt x="3467" y="5489"/>
                </a:lnTo>
                <a:lnTo>
                  <a:pt x="3467" y="5663"/>
                </a:lnTo>
                <a:lnTo>
                  <a:pt x="3641" y="5663"/>
                </a:lnTo>
                <a:lnTo>
                  <a:pt x="3756" y="5720"/>
                </a:lnTo>
                <a:lnTo>
                  <a:pt x="3930" y="5720"/>
                </a:lnTo>
                <a:lnTo>
                  <a:pt x="3987" y="5663"/>
                </a:lnTo>
                <a:lnTo>
                  <a:pt x="4045" y="5547"/>
                </a:lnTo>
                <a:lnTo>
                  <a:pt x="4103" y="5432"/>
                </a:lnTo>
                <a:lnTo>
                  <a:pt x="4045" y="5316"/>
                </a:lnTo>
                <a:lnTo>
                  <a:pt x="3987" y="5258"/>
                </a:lnTo>
                <a:lnTo>
                  <a:pt x="3872" y="5201"/>
                </a:lnTo>
                <a:close/>
                <a:moveTo>
                  <a:pt x="6818" y="4969"/>
                </a:moveTo>
                <a:lnTo>
                  <a:pt x="6703" y="5027"/>
                </a:lnTo>
                <a:lnTo>
                  <a:pt x="6587" y="5143"/>
                </a:lnTo>
                <a:lnTo>
                  <a:pt x="6472" y="5258"/>
                </a:lnTo>
                <a:lnTo>
                  <a:pt x="6414" y="5374"/>
                </a:lnTo>
                <a:lnTo>
                  <a:pt x="6125" y="5663"/>
                </a:lnTo>
                <a:lnTo>
                  <a:pt x="6009" y="5836"/>
                </a:lnTo>
                <a:lnTo>
                  <a:pt x="6009" y="6067"/>
                </a:lnTo>
                <a:lnTo>
                  <a:pt x="6009" y="6183"/>
                </a:lnTo>
                <a:lnTo>
                  <a:pt x="6067" y="6298"/>
                </a:lnTo>
                <a:lnTo>
                  <a:pt x="6183" y="6414"/>
                </a:lnTo>
                <a:lnTo>
                  <a:pt x="6472" y="6414"/>
                </a:lnTo>
                <a:lnTo>
                  <a:pt x="6587" y="6356"/>
                </a:lnTo>
                <a:lnTo>
                  <a:pt x="6818" y="6183"/>
                </a:lnTo>
                <a:lnTo>
                  <a:pt x="6992" y="5952"/>
                </a:lnTo>
                <a:lnTo>
                  <a:pt x="7165" y="5720"/>
                </a:lnTo>
                <a:lnTo>
                  <a:pt x="7280" y="5489"/>
                </a:lnTo>
                <a:lnTo>
                  <a:pt x="7280" y="5258"/>
                </a:lnTo>
                <a:lnTo>
                  <a:pt x="7223" y="5143"/>
                </a:lnTo>
                <a:lnTo>
                  <a:pt x="7165" y="5027"/>
                </a:lnTo>
                <a:lnTo>
                  <a:pt x="7049" y="4969"/>
                </a:lnTo>
                <a:close/>
                <a:moveTo>
                  <a:pt x="10516" y="5894"/>
                </a:moveTo>
                <a:lnTo>
                  <a:pt x="10400" y="5952"/>
                </a:lnTo>
                <a:lnTo>
                  <a:pt x="10169" y="6183"/>
                </a:lnTo>
                <a:lnTo>
                  <a:pt x="10054" y="6356"/>
                </a:lnTo>
                <a:lnTo>
                  <a:pt x="9996" y="6472"/>
                </a:lnTo>
                <a:lnTo>
                  <a:pt x="9996" y="6645"/>
                </a:lnTo>
                <a:lnTo>
                  <a:pt x="10054" y="6818"/>
                </a:lnTo>
                <a:lnTo>
                  <a:pt x="10054" y="6934"/>
                </a:lnTo>
                <a:lnTo>
                  <a:pt x="10111" y="6934"/>
                </a:lnTo>
                <a:lnTo>
                  <a:pt x="10285" y="7049"/>
                </a:lnTo>
                <a:lnTo>
                  <a:pt x="10516" y="7049"/>
                </a:lnTo>
                <a:lnTo>
                  <a:pt x="10689" y="6876"/>
                </a:lnTo>
                <a:lnTo>
                  <a:pt x="10805" y="6703"/>
                </a:lnTo>
                <a:lnTo>
                  <a:pt x="10920" y="6529"/>
                </a:lnTo>
                <a:lnTo>
                  <a:pt x="10978" y="6298"/>
                </a:lnTo>
                <a:lnTo>
                  <a:pt x="10978" y="6183"/>
                </a:lnTo>
                <a:lnTo>
                  <a:pt x="10920" y="6067"/>
                </a:lnTo>
                <a:lnTo>
                  <a:pt x="10862" y="5952"/>
                </a:lnTo>
                <a:lnTo>
                  <a:pt x="10747" y="5952"/>
                </a:lnTo>
                <a:lnTo>
                  <a:pt x="10631" y="5894"/>
                </a:lnTo>
                <a:close/>
                <a:moveTo>
                  <a:pt x="4507" y="6876"/>
                </a:moveTo>
                <a:lnTo>
                  <a:pt x="4392" y="6934"/>
                </a:lnTo>
                <a:lnTo>
                  <a:pt x="4334" y="7049"/>
                </a:lnTo>
                <a:lnTo>
                  <a:pt x="4276" y="7165"/>
                </a:lnTo>
                <a:lnTo>
                  <a:pt x="4276" y="7280"/>
                </a:lnTo>
                <a:lnTo>
                  <a:pt x="4334" y="7454"/>
                </a:lnTo>
                <a:lnTo>
                  <a:pt x="4450" y="7511"/>
                </a:lnTo>
                <a:lnTo>
                  <a:pt x="4565" y="7569"/>
                </a:lnTo>
                <a:lnTo>
                  <a:pt x="4681" y="7569"/>
                </a:lnTo>
                <a:lnTo>
                  <a:pt x="4738" y="7511"/>
                </a:lnTo>
                <a:lnTo>
                  <a:pt x="4854" y="7396"/>
                </a:lnTo>
                <a:lnTo>
                  <a:pt x="4854" y="7280"/>
                </a:lnTo>
                <a:lnTo>
                  <a:pt x="4912" y="7165"/>
                </a:lnTo>
                <a:lnTo>
                  <a:pt x="4854" y="7049"/>
                </a:lnTo>
                <a:lnTo>
                  <a:pt x="4796" y="6992"/>
                </a:lnTo>
                <a:lnTo>
                  <a:pt x="4623" y="6876"/>
                </a:lnTo>
                <a:close/>
                <a:moveTo>
                  <a:pt x="13578" y="6645"/>
                </a:moveTo>
                <a:lnTo>
                  <a:pt x="13404" y="6703"/>
                </a:lnTo>
                <a:lnTo>
                  <a:pt x="13289" y="6876"/>
                </a:lnTo>
                <a:lnTo>
                  <a:pt x="13231" y="7049"/>
                </a:lnTo>
                <a:lnTo>
                  <a:pt x="13116" y="7280"/>
                </a:lnTo>
                <a:lnTo>
                  <a:pt x="13058" y="7454"/>
                </a:lnTo>
                <a:lnTo>
                  <a:pt x="13116" y="7569"/>
                </a:lnTo>
                <a:lnTo>
                  <a:pt x="13231" y="7743"/>
                </a:lnTo>
                <a:lnTo>
                  <a:pt x="13404" y="7800"/>
                </a:lnTo>
                <a:lnTo>
                  <a:pt x="13578" y="7800"/>
                </a:lnTo>
                <a:lnTo>
                  <a:pt x="13693" y="7743"/>
                </a:lnTo>
                <a:lnTo>
                  <a:pt x="13809" y="7627"/>
                </a:lnTo>
                <a:lnTo>
                  <a:pt x="13867" y="7511"/>
                </a:lnTo>
                <a:lnTo>
                  <a:pt x="13982" y="7338"/>
                </a:lnTo>
                <a:lnTo>
                  <a:pt x="14040" y="7165"/>
                </a:lnTo>
                <a:lnTo>
                  <a:pt x="14040" y="6992"/>
                </a:lnTo>
                <a:lnTo>
                  <a:pt x="13982" y="6760"/>
                </a:lnTo>
                <a:lnTo>
                  <a:pt x="13867" y="6703"/>
                </a:lnTo>
                <a:lnTo>
                  <a:pt x="13693" y="6645"/>
                </a:lnTo>
                <a:close/>
                <a:moveTo>
                  <a:pt x="7280" y="7396"/>
                </a:moveTo>
                <a:lnTo>
                  <a:pt x="7107" y="7454"/>
                </a:lnTo>
                <a:lnTo>
                  <a:pt x="6934" y="7569"/>
                </a:lnTo>
                <a:lnTo>
                  <a:pt x="6645" y="7974"/>
                </a:lnTo>
                <a:lnTo>
                  <a:pt x="6587" y="8205"/>
                </a:lnTo>
                <a:lnTo>
                  <a:pt x="6472" y="8436"/>
                </a:lnTo>
                <a:lnTo>
                  <a:pt x="6472" y="8551"/>
                </a:lnTo>
                <a:lnTo>
                  <a:pt x="6529" y="8609"/>
                </a:lnTo>
                <a:lnTo>
                  <a:pt x="6587" y="8667"/>
                </a:lnTo>
                <a:lnTo>
                  <a:pt x="6645" y="8609"/>
                </a:lnTo>
                <a:lnTo>
                  <a:pt x="6760" y="8667"/>
                </a:lnTo>
                <a:lnTo>
                  <a:pt x="6934" y="8667"/>
                </a:lnTo>
                <a:lnTo>
                  <a:pt x="7049" y="8551"/>
                </a:lnTo>
                <a:lnTo>
                  <a:pt x="7338" y="8263"/>
                </a:lnTo>
                <a:lnTo>
                  <a:pt x="7512" y="7974"/>
                </a:lnTo>
                <a:lnTo>
                  <a:pt x="7569" y="7800"/>
                </a:lnTo>
                <a:lnTo>
                  <a:pt x="7569" y="7627"/>
                </a:lnTo>
                <a:lnTo>
                  <a:pt x="7512" y="7511"/>
                </a:lnTo>
                <a:lnTo>
                  <a:pt x="7454" y="7454"/>
                </a:lnTo>
                <a:lnTo>
                  <a:pt x="7280" y="7396"/>
                </a:lnTo>
                <a:close/>
                <a:moveTo>
                  <a:pt x="1561" y="9014"/>
                </a:moveTo>
                <a:lnTo>
                  <a:pt x="1445" y="9129"/>
                </a:lnTo>
                <a:lnTo>
                  <a:pt x="1387" y="9245"/>
                </a:lnTo>
                <a:lnTo>
                  <a:pt x="1272" y="9360"/>
                </a:lnTo>
                <a:lnTo>
                  <a:pt x="1272" y="9534"/>
                </a:lnTo>
                <a:lnTo>
                  <a:pt x="1330" y="9707"/>
                </a:lnTo>
                <a:lnTo>
                  <a:pt x="1387" y="9822"/>
                </a:lnTo>
                <a:lnTo>
                  <a:pt x="1619" y="9880"/>
                </a:lnTo>
                <a:lnTo>
                  <a:pt x="1792" y="9822"/>
                </a:lnTo>
                <a:lnTo>
                  <a:pt x="1907" y="9707"/>
                </a:lnTo>
                <a:lnTo>
                  <a:pt x="2023" y="9534"/>
                </a:lnTo>
                <a:lnTo>
                  <a:pt x="2023" y="9418"/>
                </a:lnTo>
                <a:lnTo>
                  <a:pt x="2023" y="9302"/>
                </a:lnTo>
                <a:lnTo>
                  <a:pt x="1965" y="9187"/>
                </a:lnTo>
                <a:lnTo>
                  <a:pt x="1850" y="9071"/>
                </a:lnTo>
                <a:lnTo>
                  <a:pt x="1734" y="9014"/>
                </a:lnTo>
                <a:close/>
                <a:moveTo>
                  <a:pt x="4738" y="8898"/>
                </a:moveTo>
                <a:lnTo>
                  <a:pt x="4623" y="8956"/>
                </a:lnTo>
                <a:lnTo>
                  <a:pt x="4450" y="9187"/>
                </a:lnTo>
                <a:lnTo>
                  <a:pt x="4392" y="9187"/>
                </a:lnTo>
                <a:lnTo>
                  <a:pt x="4276" y="9245"/>
                </a:lnTo>
                <a:lnTo>
                  <a:pt x="4161" y="9418"/>
                </a:lnTo>
                <a:lnTo>
                  <a:pt x="4045" y="9591"/>
                </a:lnTo>
                <a:lnTo>
                  <a:pt x="4045" y="9765"/>
                </a:lnTo>
                <a:lnTo>
                  <a:pt x="4045" y="9938"/>
                </a:lnTo>
                <a:lnTo>
                  <a:pt x="4218" y="10111"/>
                </a:lnTo>
                <a:lnTo>
                  <a:pt x="4334" y="10169"/>
                </a:lnTo>
                <a:lnTo>
                  <a:pt x="4507" y="10111"/>
                </a:lnTo>
                <a:lnTo>
                  <a:pt x="4681" y="10054"/>
                </a:lnTo>
                <a:lnTo>
                  <a:pt x="4796" y="9880"/>
                </a:lnTo>
                <a:lnTo>
                  <a:pt x="5027" y="9591"/>
                </a:lnTo>
                <a:lnTo>
                  <a:pt x="5143" y="9302"/>
                </a:lnTo>
                <a:lnTo>
                  <a:pt x="5143" y="9187"/>
                </a:lnTo>
                <a:lnTo>
                  <a:pt x="5143" y="9071"/>
                </a:lnTo>
                <a:lnTo>
                  <a:pt x="5027" y="8898"/>
                </a:lnTo>
                <a:close/>
                <a:moveTo>
                  <a:pt x="8609" y="8783"/>
                </a:moveTo>
                <a:lnTo>
                  <a:pt x="8494" y="8840"/>
                </a:lnTo>
                <a:lnTo>
                  <a:pt x="8378" y="8956"/>
                </a:lnTo>
                <a:lnTo>
                  <a:pt x="8205" y="9302"/>
                </a:lnTo>
                <a:lnTo>
                  <a:pt x="8089" y="9649"/>
                </a:lnTo>
                <a:lnTo>
                  <a:pt x="7974" y="9938"/>
                </a:lnTo>
                <a:lnTo>
                  <a:pt x="8032" y="10054"/>
                </a:lnTo>
                <a:lnTo>
                  <a:pt x="8089" y="10227"/>
                </a:lnTo>
                <a:lnTo>
                  <a:pt x="8205" y="10285"/>
                </a:lnTo>
                <a:lnTo>
                  <a:pt x="8378" y="10285"/>
                </a:lnTo>
                <a:lnTo>
                  <a:pt x="8494" y="10227"/>
                </a:lnTo>
                <a:lnTo>
                  <a:pt x="8609" y="10111"/>
                </a:lnTo>
                <a:lnTo>
                  <a:pt x="8956" y="9822"/>
                </a:lnTo>
                <a:lnTo>
                  <a:pt x="9071" y="9591"/>
                </a:lnTo>
                <a:lnTo>
                  <a:pt x="9187" y="9418"/>
                </a:lnTo>
                <a:lnTo>
                  <a:pt x="9245" y="9245"/>
                </a:lnTo>
                <a:lnTo>
                  <a:pt x="9187" y="9129"/>
                </a:lnTo>
                <a:lnTo>
                  <a:pt x="9129" y="8956"/>
                </a:lnTo>
                <a:lnTo>
                  <a:pt x="9014" y="8898"/>
                </a:lnTo>
                <a:lnTo>
                  <a:pt x="8898" y="8840"/>
                </a:lnTo>
                <a:lnTo>
                  <a:pt x="8783" y="8783"/>
                </a:lnTo>
                <a:close/>
                <a:moveTo>
                  <a:pt x="6414" y="10516"/>
                </a:moveTo>
                <a:lnTo>
                  <a:pt x="6241" y="10573"/>
                </a:lnTo>
                <a:lnTo>
                  <a:pt x="6125" y="10689"/>
                </a:lnTo>
                <a:lnTo>
                  <a:pt x="5952" y="10978"/>
                </a:lnTo>
                <a:lnTo>
                  <a:pt x="5894" y="11093"/>
                </a:lnTo>
                <a:lnTo>
                  <a:pt x="5894" y="11267"/>
                </a:lnTo>
                <a:lnTo>
                  <a:pt x="5894" y="11382"/>
                </a:lnTo>
                <a:lnTo>
                  <a:pt x="5894" y="11440"/>
                </a:lnTo>
                <a:lnTo>
                  <a:pt x="6009" y="11440"/>
                </a:lnTo>
                <a:lnTo>
                  <a:pt x="6125" y="11498"/>
                </a:lnTo>
                <a:lnTo>
                  <a:pt x="6298" y="11498"/>
                </a:lnTo>
                <a:lnTo>
                  <a:pt x="6414" y="11382"/>
                </a:lnTo>
                <a:lnTo>
                  <a:pt x="6587" y="11267"/>
                </a:lnTo>
                <a:lnTo>
                  <a:pt x="6703" y="11093"/>
                </a:lnTo>
                <a:lnTo>
                  <a:pt x="6760" y="10862"/>
                </a:lnTo>
                <a:lnTo>
                  <a:pt x="6760" y="10747"/>
                </a:lnTo>
                <a:lnTo>
                  <a:pt x="6703" y="10631"/>
                </a:lnTo>
                <a:lnTo>
                  <a:pt x="6529" y="10573"/>
                </a:lnTo>
                <a:lnTo>
                  <a:pt x="6414" y="10516"/>
                </a:lnTo>
                <a:close/>
                <a:moveTo>
                  <a:pt x="9707" y="11729"/>
                </a:moveTo>
                <a:lnTo>
                  <a:pt x="9591" y="11787"/>
                </a:lnTo>
                <a:lnTo>
                  <a:pt x="9476" y="11845"/>
                </a:lnTo>
                <a:lnTo>
                  <a:pt x="9360" y="11845"/>
                </a:lnTo>
                <a:lnTo>
                  <a:pt x="9245" y="11960"/>
                </a:lnTo>
                <a:lnTo>
                  <a:pt x="9187" y="12076"/>
                </a:lnTo>
                <a:lnTo>
                  <a:pt x="9129" y="12191"/>
                </a:lnTo>
                <a:lnTo>
                  <a:pt x="9187" y="12307"/>
                </a:lnTo>
                <a:lnTo>
                  <a:pt x="9245" y="12422"/>
                </a:lnTo>
                <a:lnTo>
                  <a:pt x="9303" y="12538"/>
                </a:lnTo>
                <a:lnTo>
                  <a:pt x="9476" y="12596"/>
                </a:lnTo>
                <a:lnTo>
                  <a:pt x="9591" y="12538"/>
                </a:lnTo>
                <a:lnTo>
                  <a:pt x="9707" y="12480"/>
                </a:lnTo>
                <a:lnTo>
                  <a:pt x="9822" y="12364"/>
                </a:lnTo>
                <a:lnTo>
                  <a:pt x="9880" y="12191"/>
                </a:lnTo>
                <a:lnTo>
                  <a:pt x="9938" y="12018"/>
                </a:lnTo>
                <a:lnTo>
                  <a:pt x="9880" y="11845"/>
                </a:lnTo>
                <a:lnTo>
                  <a:pt x="9822" y="11787"/>
                </a:lnTo>
                <a:lnTo>
                  <a:pt x="9707" y="11729"/>
                </a:lnTo>
                <a:close/>
                <a:moveTo>
                  <a:pt x="636" y="12364"/>
                </a:moveTo>
                <a:lnTo>
                  <a:pt x="521" y="12422"/>
                </a:lnTo>
                <a:lnTo>
                  <a:pt x="405" y="12480"/>
                </a:lnTo>
                <a:lnTo>
                  <a:pt x="290" y="12596"/>
                </a:lnTo>
                <a:lnTo>
                  <a:pt x="116" y="12942"/>
                </a:lnTo>
                <a:lnTo>
                  <a:pt x="1" y="13116"/>
                </a:lnTo>
                <a:lnTo>
                  <a:pt x="1" y="13173"/>
                </a:lnTo>
                <a:lnTo>
                  <a:pt x="1" y="13231"/>
                </a:lnTo>
                <a:lnTo>
                  <a:pt x="59" y="13289"/>
                </a:lnTo>
                <a:lnTo>
                  <a:pt x="116" y="13231"/>
                </a:lnTo>
                <a:lnTo>
                  <a:pt x="232" y="13404"/>
                </a:lnTo>
                <a:lnTo>
                  <a:pt x="348" y="13520"/>
                </a:lnTo>
                <a:lnTo>
                  <a:pt x="521" y="13520"/>
                </a:lnTo>
                <a:lnTo>
                  <a:pt x="636" y="13462"/>
                </a:lnTo>
                <a:lnTo>
                  <a:pt x="810" y="13404"/>
                </a:lnTo>
                <a:lnTo>
                  <a:pt x="925" y="13289"/>
                </a:lnTo>
                <a:lnTo>
                  <a:pt x="1041" y="13058"/>
                </a:lnTo>
                <a:lnTo>
                  <a:pt x="1099" y="12884"/>
                </a:lnTo>
                <a:lnTo>
                  <a:pt x="1041" y="12711"/>
                </a:lnTo>
                <a:lnTo>
                  <a:pt x="1041" y="12596"/>
                </a:lnTo>
                <a:lnTo>
                  <a:pt x="925" y="12480"/>
                </a:lnTo>
                <a:lnTo>
                  <a:pt x="868" y="12422"/>
                </a:lnTo>
                <a:lnTo>
                  <a:pt x="752" y="12364"/>
                </a:lnTo>
                <a:close/>
                <a:moveTo>
                  <a:pt x="4276" y="12884"/>
                </a:moveTo>
                <a:lnTo>
                  <a:pt x="4045" y="12942"/>
                </a:lnTo>
                <a:lnTo>
                  <a:pt x="3930" y="13000"/>
                </a:lnTo>
                <a:lnTo>
                  <a:pt x="3814" y="13058"/>
                </a:lnTo>
                <a:lnTo>
                  <a:pt x="3641" y="13289"/>
                </a:lnTo>
                <a:lnTo>
                  <a:pt x="3410" y="13693"/>
                </a:lnTo>
                <a:lnTo>
                  <a:pt x="3352" y="13924"/>
                </a:lnTo>
                <a:lnTo>
                  <a:pt x="3352" y="14155"/>
                </a:lnTo>
                <a:lnTo>
                  <a:pt x="3410" y="14271"/>
                </a:lnTo>
                <a:lnTo>
                  <a:pt x="3467" y="14329"/>
                </a:lnTo>
                <a:lnTo>
                  <a:pt x="3698" y="14387"/>
                </a:lnTo>
                <a:lnTo>
                  <a:pt x="3872" y="14387"/>
                </a:lnTo>
                <a:lnTo>
                  <a:pt x="4045" y="14213"/>
                </a:lnTo>
                <a:lnTo>
                  <a:pt x="4392" y="13809"/>
                </a:lnTo>
                <a:lnTo>
                  <a:pt x="4507" y="13636"/>
                </a:lnTo>
                <a:lnTo>
                  <a:pt x="4623" y="13347"/>
                </a:lnTo>
                <a:lnTo>
                  <a:pt x="4623" y="13116"/>
                </a:lnTo>
                <a:lnTo>
                  <a:pt x="4507" y="12942"/>
                </a:lnTo>
                <a:lnTo>
                  <a:pt x="4276" y="12884"/>
                </a:lnTo>
                <a:close/>
                <a:moveTo>
                  <a:pt x="6529" y="15138"/>
                </a:moveTo>
                <a:lnTo>
                  <a:pt x="6414" y="15195"/>
                </a:lnTo>
                <a:lnTo>
                  <a:pt x="6356" y="15253"/>
                </a:lnTo>
                <a:lnTo>
                  <a:pt x="6241" y="15427"/>
                </a:lnTo>
                <a:lnTo>
                  <a:pt x="6183" y="15600"/>
                </a:lnTo>
                <a:lnTo>
                  <a:pt x="6183" y="15831"/>
                </a:lnTo>
                <a:lnTo>
                  <a:pt x="6298" y="16004"/>
                </a:lnTo>
                <a:lnTo>
                  <a:pt x="6356" y="16062"/>
                </a:lnTo>
                <a:lnTo>
                  <a:pt x="6645" y="16062"/>
                </a:lnTo>
                <a:lnTo>
                  <a:pt x="6818" y="15889"/>
                </a:lnTo>
                <a:lnTo>
                  <a:pt x="6934" y="15600"/>
                </a:lnTo>
                <a:lnTo>
                  <a:pt x="6934" y="15484"/>
                </a:lnTo>
                <a:lnTo>
                  <a:pt x="6876" y="15369"/>
                </a:lnTo>
                <a:lnTo>
                  <a:pt x="6818" y="15253"/>
                </a:lnTo>
                <a:lnTo>
                  <a:pt x="6760" y="15195"/>
                </a:lnTo>
                <a:lnTo>
                  <a:pt x="6645" y="151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6349076">
            <a:off x="2387652" y="3804760"/>
            <a:ext cx="1270310" cy="2275020"/>
          </a:xfrm>
          <a:custGeom>
            <a:avLst/>
            <a:gdLst/>
            <a:ahLst/>
            <a:cxnLst/>
            <a:rect l="l" t="t" r="r" b="b"/>
            <a:pathLst>
              <a:path w="17969" h="32181" extrusionOk="0">
                <a:moveTo>
                  <a:pt x="11960" y="1"/>
                </a:moveTo>
                <a:lnTo>
                  <a:pt x="11729" y="59"/>
                </a:lnTo>
                <a:lnTo>
                  <a:pt x="11497" y="116"/>
                </a:lnTo>
                <a:lnTo>
                  <a:pt x="11209" y="405"/>
                </a:lnTo>
                <a:lnTo>
                  <a:pt x="10920" y="752"/>
                </a:lnTo>
                <a:lnTo>
                  <a:pt x="10284" y="1445"/>
                </a:lnTo>
                <a:lnTo>
                  <a:pt x="9995" y="1792"/>
                </a:lnTo>
                <a:lnTo>
                  <a:pt x="9591" y="2139"/>
                </a:lnTo>
                <a:lnTo>
                  <a:pt x="9129" y="2427"/>
                </a:lnTo>
                <a:lnTo>
                  <a:pt x="8551" y="2716"/>
                </a:lnTo>
                <a:lnTo>
                  <a:pt x="7511" y="3294"/>
                </a:lnTo>
                <a:lnTo>
                  <a:pt x="6356" y="3987"/>
                </a:lnTo>
                <a:lnTo>
                  <a:pt x="5778" y="4334"/>
                </a:lnTo>
                <a:lnTo>
                  <a:pt x="5258" y="4796"/>
                </a:lnTo>
                <a:lnTo>
                  <a:pt x="4622" y="5374"/>
                </a:lnTo>
                <a:lnTo>
                  <a:pt x="4045" y="6009"/>
                </a:lnTo>
                <a:lnTo>
                  <a:pt x="2947" y="7338"/>
                </a:lnTo>
                <a:lnTo>
                  <a:pt x="2485" y="7974"/>
                </a:lnTo>
                <a:lnTo>
                  <a:pt x="2080" y="8667"/>
                </a:lnTo>
                <a:lnTo>
                  <a:pt x="1676" y="9418"/>
                </a:lnTo>
                <a:lnTo>
                  <a:pt x="1560" y="9822"/>
                </a:lnTo>
                <a:lnTo>
                  <a:pt x="1503" y="10169"/>
                </a:lnTo>
                <a:lnTo>
                  <a:pt x="1560" y="10342"/>
                </a:lnTo>
                <a:lnTo>
                  <a:pt x="1618" y="10574"/>
                </a:lnTo>
                <a:lnTo>
                  <a:pt x="1791" y="10689"/>
                </a:lnTo>
                <a:lnTo>
                  <a:pt x="2022" y="10747"/>
                </a:lnTo>
                <a:lnTo>
                  <a:pt x="2254" y="10747"/>
                </a:lnTo>
                <a:lnTo>
                  <a:pt x="2485" y="10689"/>
                </a:lnTo>
                <a:lnTo>
                  <a:pt x="2889" y="10574"/>
                </a:lnTo>
                <a:lnTo>
                  <a:pt x="3409" y="10342"/>
                </a:lnTo>
                <a:lnTo>
                  <a:pt x="3871" y="10054"/>
                </a:lnTo>
                <a:lnTo>
                  <a:pt x="4276" y="9707"/>
                </a:lnTo>
                <a:lnTo>
                  <a:pt x="4680" y="9360"/>
                </a:lnTo>
                <a:lnTo>
                  <a:pt x="5200" y="8725"/>
                </a:lnTo>
                <a:lnTo>
                  <a:pt x="5662" y="8089"/>
                </a:lnTo>
                <a:lnTo>
                  <a:pt x="6240" y="7512"/>
                </a:lnTo>
                <a:lnTo>
                  <a:pt x="6875" y="6934"/>
                </a:lnTo>
                <a:lnTo>
                  <a:pt x="7338" y="6529"/>
                </a:lnTo>
                <a:lnTo>
                  <a:pt x="7627" y="6356"/>
                </a:lnTo>
                <a:lnTo>
                  <a:pt x="7915" y="6240"/>
                </a:lnTo>
                <a:lnTo>
                  <a:pt x="8204" y="6125"/>
                </a:lnTo>
                <a:lnTo>
                  <a:pt x="8320" y="6125"/>
                </a:lnTo>
                <a:lnTo>
                  <a:pt x="8493" y="6183"/>
                </a:lnTo>
                <a:lnTo>
                  <a:pt x="8609" y="6414"/>
                </a:lnTo>
                <a:lnTo>
                  <a:pt x="8666" y="6645"/>
                </a:lnTo>
                <a:lnTo>
                  <a:pt x="8609" y="6876"/>
                </a:lnTo>
                <a:lnTo>
                  <a:pt x="8551" y="7107"/>
                </a:lnTo>
                <a:lnTo>
                  <a:pt x="8204" y="7627"/>
                </a:lnTo>
                <a:lnTo>
                  <a:pt x="7800" y="8089"/>
                </a:lnTo>
                <a:lnTo>
                  <a:pt x="6875" y="8840"/>
                </a:lnTo>
                <a:lnTo>
                  <a:pt x="5316" y="10054"/>
                </a:lnTo>
                <a:lnTo>
                  <a:pt x="4622" y="10631"/>
                </a:lnTo>
                <a:lnTo>
                  <a:pt x="3871" y="11267"/>
                </a:lnTo>
                <a:lnTo>
                  <a:pt x="3178" y="11902"/>
                </a:lnTo>
                <a:lnTo>
                  <a:pt x="2542" y="12653"/>
                </a:lnTo>
                <a:lnTo>
                  <a:pt x="1965" y="13404"/>
                </a:lnTo>
                <a:lnTo>
                  <a:pt x="1445" y="14271"/>
                </a:lnTo>
                <a:lnTo>
                  <a:pt x="983" y="15022"/>
                </a:lnTo>
                <a:lnTo>
                  <a:pt x="751" y="15600"/>
                </a:lnTo>
                <a:lnTo>
                  <a:pt x="520" y="16178"/>
                </a:lnTo>
                <a:lnTo>
                  <a:pt x="347" y="16755"/>
                </a:lnTo>
                <a:lnTo>
                  <a:pt x="347" y="16986"/>
                </a:lnTo>
                <a:lnTo>
                  <a:pt x="347" y="17218"/>
                </a:lnTo>
                <a:lnTo>
                  <a:pt x="463" y="17391"/>
                </a:lnTo>
                <a:lnTo>
                  <a:pt x="578" y="17506"/>
                </a:lnTo>
                <a:lnTo>
                  <a:pt x="809" y="17564"/>
                </a:lnTo>
                <a:lnTo>
                  <a:pt x="1040" y="17506"/>
                </a:lnTo>
                <a:lnTo>
                  <a:pt x="1329" y="17449"/>
                </a:lnTo>
                <a:lnTo>
                  <a:pt x="1560" y="17333"/>
                </a:lnTo>
                <a:lnTo>
                  <a:pt x="1965" y="16986"/>
                </a:lnTo>
                <a:lnTo>
                  <a:pt x="2311" y="16582"/>
                </a:lnTo>
                <a:lnTo>
                  <a:pt x="2658" y="16178"/>
                </a:lnTo>
                <a:lnTo>
                  <a:pt x="3236" y="15427"/>
                </a:lnTo>
                <a:lnTo>
                  <a:pt x="3813" y="14675"/>
                </a:lnTo>
                <a:lnTo>
                  <a:pt x="4565" y="13924"/>
                </a:lnTo>
                <a:lnTo>
                  <a:pt x="5373" y="13173"/>
                </a:lnTo>
                <a:lnTo>
                  <a:pt x="6182" y="12480"/>
                </a:lnTo>
                <a:lnTo>
                  <a:pt x="6991" y="11845"/>
                </a:lnTo>
                <a:lnTo>
                  <a:pt x="7569" y="11498"/>
                </a:lnTo>
                <a:lnTo>
                  <a:pt x="8204" y="11209"/>
                </a:lnTo>
                <a:lnTo>
                  <a:pt x="8435" y="11151"/>
                </a:lnTo>
                <a:lnTo>
                  <a:pt x="8493" y="11209"/>
                </a:lnTo>
                <a:lnTo>
                  <a:pt x="8493" y="11325"/>
                </a:lnTo>
                <a:lnTo>
                  <a:pt x="8435" y="11671"/>
                </a:lnTo>
                <a:lnTo>
                  <a:pt x="8320" y="11960"/>
                </a:lnTo>
                <a:lnTo>
                  <a:pt x="8147" y="12249"/>
                </a:lnTo>
                <a:lnTo>
                  <a:pt x="7973" y="12480"/>
                </a:lnTo>
                <a:lnTo>
                  <a:pt x="7627" y="12827"/>
                </a:lnTo>
                <a:lnTo>
                  <a:pt x="7280" y="13173"/>
                </a:lnTo>
                <a:lnTo>
                  <a:pt x="6471" y="13751"/>
                </a:lnTo>
                <a:lnTo>
                  <a:pt x="5604" y="14387"/>
                </a:lnTo>
                <a:lnTo>
                  <a:pt x="4796" y="15022"/>
                </a:lnTo>
                <a:lnTo>
                  <a:pt x="3640" y="16004"/>
                </a:lnTo>
                <a:lnTo>
                  <a:pt x="3120" y="16524"/>
                </a:lnTo>
                <a:lnTo>
                  <a:pt x="2600" y="17102"/>
                </a:lnTo>
                <a:lnTo>
                  <a:pt x="1618" y="18257"/>
                </a:lnTo>
                <a:lnTo>
                  <a:pt x="1156" y="18835"/>
                </a:lnTo>
                <a:lnTo>
                  <a:pt x="809" y="19471"/>
                </a:lnTo>
                <a:lnTo>
                  <a:pt x="578" y="19875"/>
                </a:lnTo>
                <a:lnTo>
                  <a:pt x="347" y="20337"/>
                </a:lnTo>
                <a:lnTo>
                  <a:pt x="174" y="20742"/>
                </a:lnTo>
                <a:lnTo>
                  <a:pt x="58" y="21204"/>
                </a:lnTo>
                <a:lnTo>
                  <a:pt x="0" y="21666"/>
                </a:lnTo>
                <a:lnTo>
                  <a:pt x="0" y="21897"/>
                </a:lnTo>
                <a:lnTo>
                  <a:pt x="0" y="22128"/>
                </a:lnTo>
                <a:lnTo>
                  <a:pt x="58" y="22302"/>
                </a:lnTo>
                <a:lnTo>
                  <a:pt x="174" y="22417"/>
                </a:lnTo>
                <a:lnTo>
                  <a:pt x="347" y="22475"/>
                </a:lnTo>
                <a:lnTo>
                  <a:pt x="463" y="22533"/>
                </a:lnTo>
                <a:lnTo>
                  <a:pt x="809" y="22475"/>
                </a:lnTo>
                <a:lnTo>
                  <a:pt x="1156" y="22302"/>
                </a:lnTo>
                <a:lnTo>
                  <a:pt x="1503" y="22013"/>
                </a:lnTo>
                <a:lnTo>
                  <a:pt x="1907" y="21666"/>
                </a:lnTo>
                <a:lnTo>
                  <a:pt x="2196" y="21319"/>
                </a:lnTo>
                <a:lnTo>
                  <a:pt x="2542" y="20915"/>
                </a:lnTo>
                <a:lnTo>
                  <a:pt x="3756" y="19297"/>
                </a:lnTo>
                <a:lnTo>
                  <a:pt x="4391" y="18546"/>
                </a:lnTo>
                <a:lnTo>
                  <a:pt x="5084" y="17795"/>
                </a:lnTo>
                <a:lnTo>
                  <a:pt x="5893" y="17044"/>
                </a:lnTo>
                <a:lnTo>
                  <a:pt x="6471" y="16582"/>
                </a:lnTo>
                <a:lnTo>
                  <a:pt x="6587" y="16524"/>
                </a:lnTo>
                <a:lnTo>
                  <a:pt x="6644" y="16466"/>
                </a:lnTo>
                <a:lnTo>
                  <a:pt x="6702" y="16466"/>
                </a:lnTo>
                <a:lnTo>
                  <a:pt x="6702" y="16698"/>
                </a:lnTo>
                <a:lnTo>
                  <a:pt x="6644" y="16986"/>
                </a:lnTo>
                <a:lnTo>
                  <a:pt x="6471" y="17218"/>
                </a:lnTo>
                <a:lnTo>
                  <a:pt x="6240" y="17506"/>
                </a:lnTo>
                <a:lnTo>
                  <a:pt x="5778" y="18084"/>
                </a:lnTo>
                <a:lnTo>
                  <a:pt x="5431" y="18489"/>
                </a:lnTo>
                <a:lnTo>
                  <a:pt x="4160" y="19933"/>
                </a:lnTo>
                <a:lnTo>
                  <a:pt x="2889" y="21493"/>
                </a:lnTo>
                <a:lnTo>
                  <a:pt x="2311" y="22244"/>
                </a:lnTo>
                <a:lnTo>
                  <a:pt x="1791" y="23053"/>
                </a:lnTo>
                <a:lnTo>
                  <a:pt x="1387" y="23919"/>
                </a:lnTo>
                <a:lnTo>
                  <a:pt x="983" y="24786"/>
                </a:lnTo>
                <a:lnTo>
                  <a:pt x="636" y="25653"/>
                </a:lnTo>
                <a:lnTo>
                  <a:pt x="520" y="26115"/>
                </a:lnTo>
                <a:lnTo>
                  <a:pt x="405" y="26519"/>
                </a:lnTo>
                <a:lnTo>
                  <a:pt x="289" y="27039"/>
                </a:lnTo>
                <a:lnTo>
                  <a:pt x="231" y="27559"/>
                </a:lnTo>
                <a:lnTo>
                  <a:pt x="231" y="28137"/>
                </a:lnTo>
                <a:lnTo>
                  <a:pt x="289" y="28368"/>
                </a:lnTo>
                <a:lnTo>
                  <a:pt x="347" y="28599"/>
                </a:lnTo>
                <a:lnTo>
                  <a:pt x="520" y="28715"/>
                </a:lnTo>
                <a:lnTo>
                  <a:pt x="751" y="28772"/>
                </a:lnTo>
                <a:lnTo>
                  <a:pt x="925" y="28715"/>
                </a:lnTo>
                <a:lnTo>
                  <a:pt x="1156" y="28541"/>
                </a:lnTo>
                <a:lnTo>
                  <a:pt x="1503" y="28137"/>
                </a:lnTo>
                <a:lnTo>
                  <a:pt x="1791" y="27790"/>
                </a:lnTo>
                <a:lnTo>
                  <a:pt x="2254" y="26981"/>
                </a:lnTo>
                <a:lnTo>
                  <a:pt x="2716" y="26172"/>
                </a:lnTo>
                <a:lnTo>
                  <a:pt x="3120" y="25364"/>
                </a:lnTo>
                <a:lnTo>
                  <a:pt x="3582" y="24555"/>
                </a:lnTo>
                <a:lnTo>
                  <a:pt x="3987" y="23804"/>
                </a:lnTo>
                <a:lnTo>
                  <a:pt x="4391" y="23053"/>
                </a:lnTo>
                <a:lnTo>
                  <a:pt x="4622" y="22764"/>
                </a:lnTo>
                <a:lnTo>
                  <a:pt x="4853" y="22533"/>
                </a:lnTo>
                <a:lnTo>
                  <a:pt x="4911" y="22591"/>
                </a:lnTo>
                <a:lnTo>
                  <a:pt x="4969" y="22706"/>
                </a:lnTo>
                <a:lnTo>
                  <a:pt x="4969" y="22879"/>
                </a:lnTo>
                <a:lnTo>
                  <a:pt x="4911" y="23110"/>
                </a:lnTo>
                <a:lnTo>
                  <a:pt x="4738" y="23630"/>
                </a:lnTo>
                <a:lnTo>
                  <a:pt x="4507" y="24150"/>
                </a:lnTo>
                <a:lnTo>
                  <a:pt x="3929" y="25133"/>
                </a:lnTo>
                <a:lnTo>
                  <a:pt x="3640" y="25826"/>
                </a:lnTo>
                <a:lnTo>
                  <a:pt x="3351" y="26461"/>
                </a:lnTo>
                <a:lnTo>
                  <a:pt x="3120" y="27155"/>
                </a:lnTo>
                <a:lnTo>
                  <a:pt x="2947" y="27906"/>
                </a:lnTo>
                <a:lnTo>
                  <a:pt x="2831" y="28715"/>
                </a:lnTo>
                <a:lnTo>
                  <a:pt x="2831" y="29523"/>
                </a:lnTo>
                <a:lnTo>
                  <a:pt x="2947" y="30332"/>
                </a:lnTo>
                <a:lnTo>
                  <a:pt x="3005" y="30737"/>
                </a:lnTo>
                <a:lnTo>
                  <a:pt x="3120" y="31141"/>
                </a:lnTo>
                <a:lnTo>
                  <a:pt x="3236" y="31488"/>
                </a:lnTo>
                <a:lnTo>
                  <a:pt x="3409" y="31777"/>
                </a:lnTo>
                <a:lnTo>
                  <a:pt x="3582" y="32065"/>
                </a:lnTo>
                <a:lnTo>
                  <a:pt x="3756" y="32123"/>
                </a:lnTo>
                <a:lnTo>
                  <a:pt x="3871" y="32181"/>
                </a:lnTo>
                <a:lnTo>
                  <a:pt x="4160" y="32181"/>
                </a:lnTo>
                <a:lnTo>
                  <a:pt x="4333" y="32123"/>
                </a:lnTo>
                <a:lnTo>
                  <a:pt x="4565" y="31950"/>
                </a:lnTo>
                <a:lnTo>
                  <a:pt x="4680" y="31719"/>
                </a:lnTo>
                <a:lnTo>
                  <a:pt x="4853" y="31430"/>
                </a:lnTo>
                <a:lnTo>
                  <a:pt x="4969" y="31083"/>
                </a:lnTo>
                <a:lnTo>
                  <a:pt x="5084" y="30332"/>
                </a:lnTo>
                <a:lnTo>
                  <a:pt x="5200" y="29581"/>
                </a:lnTo>
                <a:lnTo>
                  <a:pt x="5258" y="28772"/>
                </a:lnTo>
                <a:lnTo>
                  <a:pt x="5373" y="27675"/>
                </a:lnTo>
                <a:lnTo>
                  <a:pt x="5547" y="26288"/>
                </a:lnTo>
                <a:lnTo>
                  <a:pt x="5720" y="24959"/>
                </a:lnTo>
                <a:lnTo>
                  <a:pt x="5951" y="23977"/>
                </a:lnTo>
                <a:lnTo>
                  <a:pt x="6240" y="23053"/>
                </a:lnTo>
                <a:lnTo>
                  <a:pt x="6298" y="23457"/>
                </a:lnTo>
                <a:lnTo>
                  <a:pt x="6356" y="23862"/>
                </a:lnTo>
                <a:lnTo>
                  <a:pt x="6298" y="24670"/>
                </a:lnTo>
                <a:lnTo>
                  <a:pt x="6240" y="25941"/>
                </a:lnTo>
                <a:lnTo>
                  <a:pt x="6182" y="26808"/>
                </a:lnTo>
                <a:lnTo>
                  <a:pt x="6067" y="27790"/>
                </a:lnTo>
                <a:lnTo>
                  <a:pt x="6067" y="28252"/>
                </a:lnTo>
                <a:lnTo>
                  <a:pt x="6124" y="28715"/>
                </a:lnTo>
                <a:lnTo>
                  <a:pt x="6240" y="29119"/>
                </a:lnTo>
                <a:lnTo>
                  <a:pt x="6356" y="29292"/>
                </a:lnTo>
                <a:lnTo>
                  <a:pt x="6471" y="29466"/>
                </a:lnTo>
                <a:lnTo>
                  <a:pt x="6644" y="29581"/>
                </a:lnTo>
                <a:lnTo>
                  <a:pt x="6875" y="29639"/>
                </a:lnTo>
                <a:lnTo>
                  <a:pt x="7107" y="29639"/>
                </a:lnTo>
                <a:lnTo>
                  <a:pt x="7280" y="29523"/>
                </a:lnTo>
                <a:lnTo>
                  <a:pt x="7453" y="29350"/>
                </a:lnTo>
                <a:lnTo>
                  <a:pt x="7569" y="29119"/>
                </a:lnTo>
                <a:lnTo>
                  <a:pt x="7684" y="28715"/>
                </a:lnTo>
                <a:lnTo>
                  <a:pt x="7858" y="28021"/>
                </a:lnTo>
                <a:lnTo>
                  <a:pt x="7973" y="27270"/>
                </a:lnTo>
                <a:lnTo>
                  <a:pt x="8089" y="25884"/>
                </a:lnTo>
                <a:lnTo>
                  <a:pt x="8204" y="24497"/>
                </a:lnTo>
                <a:lnTo>
                  <a:pt x="8320" y="23110"/>
                </a:lnTo>
                <a:lnTo>
                  <a:pt x="8320" y="22417"/>
                </a:lnTo>
                <a:lnTo>
                  <a:pt x="8320" y="21782"/>
                </a:lnTo>
                <a:lnTo>
                  <a:pt x="8262" y="20800"/>
                </a:lnTo>
                <a:lnTo>
                  <a:pt x="8204" y="19875"/>
                </a:lnTo>
                <a:lnTo>
                  <a:pt x="8089" y="19124"/>
                </a:lnTo>
                <a:lnTo>
                  <a:pt x="8089" y="18777"/>
                </a:lnTo>
                <a:lnTo>
                  <a:pt x="8089" y="18604"/>
                </a:lnTo>
                <a:lnTo>
                  <a:pt x="8204" y="18489"/>
                </a:lnTo>
                <a:lnTo>
                  <a:pt x="8320" y="18604"/>
                </a:lnTo>
                <a:lnTo>
                  <a:pt x="8435" y="18893"/>
                </a:lnTo>
                <a:lnTo>
                  <a:pt x="8609" y="19528"/>
                </a:lnTo>
                <a:lnTo>
                  <a:pt x="8782" y="20742"/>
                </a:lnTo>
                <a:lnTo>
                  <a:pt x="8898" y="21897"/>
                </a:lnTo>
                <a:lnTo>
                  <a:pt x="8955" y="23053"/>
                </a:lnTo>
                <a:lnTo>
                  <a:pt x="8898" y="25421"/>
                </a:lnTo>
                <a:lnTo>
                  <a:pt x="8898" y="26115"/>
                </a:lnTo>
                <a:lnTo>
                  <a:pt x="8955" y="26461"/>
                </a:lnTo>
                <a:lnTo>
                  <a:pt x="9071" y="26808"/>
                </a:lnTo>
                <a:lnTo>
                  <a:pt x="9186" y="27039"/>
                </a:lnTo>
                <a:lnTo>
                  <a:pt x="9360" y="27212"/>
                </a:lnTo>
                <a:lnTo>
                  <a:pt x="9591" y="27328"/>
                </a:lnTo>
                <a:lnTo>
                  <a:pt x="9822" y="27386"/>
                </a:lnTo>
                <a:lnTo>
                  <a:pt x="9995" y="27386"/>
                </a:lnTo>
                <a:lnTo>
                  <a:pt x="10111" y="27328"/>
                </a:lnTo>
                <a:lnTo>
                  <a:pt x="10342" y="27155"/>
                </a:lnTo>
                <a:lnTo>
                  <a:pt x="10515" y="26924"/>
                </a:lnTo>
                <a:lnTo>
                  <a:pt x="10631" y="26635"/>
                </a:lnTo>
                <a:lnTo>
                  <a:pt x="10862" y="25710"/>
                </a:lnTo>
                <a:lnTo>
                  <a:pt x="11035" y="24786"/>
                </a:lnTo>
                <a:lnTo>
                  <a:pt x="11093" y="24035"/>
                </a:lnTo>
                <a:lnTo>
                  <a:pt x="11151" y="23342"/>
                </a:lnTo>
                <a:lnTo>
                  <a:pt x="11151" y="21839"/>
                </a:lnTo>
                <a:lnTo>
                  <a:pt x="11093" y="20915"/>
                </a:lnTo>
                <a:lnTo>
                  <a:pt x="11035" y="19991"/>
                </a:lnTo>
                <a:lnTo>
                  <a:pt x="10920" y="19066"/>
                </a:lnTo>
                <a:lnTo>
                  <a:pt x="10746" y="18200"/>
                </a:lnTo>
                <a:lnTo>
                  <a:pt x="10631" y="17737"/>
                </a:lnTo>
                <a:lnTo>
                  <a:pt x="10457" y="17275"/>
                </a:lnTo>
                <a:lnTo>
                  <a:pt x="10111" y="16409"/>
                </a:lnTo>
                <a:lnTo>
                  <a:pt x="9880" y="15600"/>
                </a:lnTo>
                <a:lnTo>
                  <a:pt x="9822" y="14791"/>
                </a:lnTo>
                <a:lnTo>
                  <a:pt x="9764" y="14444"/>
                </a:lnTo>
                <a:lnTo>
                  <a:pt x="9764" y="14040"/>
                </a:lnTo>
                <a:lnTo>
                  <a:pt x="9880" y="13751"/>
                </a:lnTo>
                <a:lnTo>
                  <a:pt x="9995" y="13578"/>
                </a:lnTo>
                <a:lnTo>
                  <a:pt x="10111" y="13520"/>
                </a:lnTo>
                <a:lnTo>
                  <a:pt x="10342" y="13578"/>
                </a:lnTo>
                <a:lnTo>
                  <a:pt x="10515" y="13693"/>
                </a:lnTo>
                <a:lnTo>
                  <a:pt x="10746" y="13982"/>
                </a:lnTo>
                <a:lnTo>
                  <a:pt x="10920" y="14271"/>
                </a:lnTo>
                <a:lnTo>
                  <a:pt x="11035" y="14618"/>
                </a:lnTo>
                <a:lnTo>
                  <a:pt x="11209" y="15195"/>
                </a:lnTo>
                <a:lnTo>
                  <a:pt x="11266" y="15889"/>
                </a:lnTo>
                <a:lnTo>
                  <a:pt x="11266" y="16524"/>
                </a:lnTo>
                <a:lnTo>
                  <a:pt x="11382" y="20395"/>
                </a:lnTo>
                <a:lnTo>
                  <a:pt x="11440" y="21262"/>
                </a:lnTo>
                <a:lnTo>
                  <a:pt x="11497" y="22186"/>
                </a:lnTo>
                <a:lnTo>
                  <a:pt x="11497" y="22533"/>
                </a:lnTo>
                <a:lnTo>
                  <a:pt x="11613" y="22822"/>
                </a:lnTo>
                <a:lnTo>
                  <a:pt x="11786" y="23110"/>
                </a:lnTo>
                <a:lnTo>
                  <a:pt x="12017" y="23342"/>
                </a:lnTo>
                <a:lnTo>
                  <a:pt x="12191" y="23457"/>
                </a:lnTo>
                <a:lnTo>
                  <a:pt x="12422" y="23515"/>
                </a:lnTo>
                <a:lnTo>
                  <a:pt x="12595" y="23515"/>
                </a:lnTo>
                <a:lnTo>
                  <a:pt x="12711" y="23457"/>
                </a:lnTo>
                <a:lnTo>
                  <a:pt x="12826" y="23342"/>
                </a:lnTo>
                <a:lnTo>
                  <a:pt x="12942" y="23168"/>
                </a:lnTo>
                <a:lnTo>
                  <a:pt x="13115" y="22764"/>
                </a:lnTo>
                <a:lnTo>
                  <a:pt x="13288" y="22071"/>
                </a:lnTo>
                <a:lnTo>
                  <a:pt x="13404" y="21319"/>
                </a:lnTo>
                <a:lnTo>
                  <a:pt x="13462" y="20568"/>
                </a:lnTo>
                <a:lnTo>
                  <a:pt x="13462" y="19817"/>
                </a:lnTo>
                <a:lnTo>
                  <a:pt x="13346" y="18373"/>
                </a:lnTo>
                <a:lnTo>
                  <a:pt x="13231" y="16871"/>
                </a:lnTo>
                <a:lnTo>
                  <a:pt x="13173" y="15831"/>
                </a:lnTo>
                <a:lnTo>
                  <a:pt x="13115" y="14733"/>
                </a:lnTo>
                <a:lnTo>
                  <a:pt x="12942" y="13693"/>
                </a:lnTo>
                <a:lnTo>
                  <a:pt x="12826" y="13173"/>
                </a:lnTo>
                <a:lnTo>
                  <a:pt x="12653" y="12653"/>
                </a:lnTo>
                <a:lnTo>
                  <a:pt x="12075" y="11325"/>
                </a:lnTo>
                <a:lnTo>
                  <a:pt x="11555" y="9996"/>
                </a:lnTo>
                <a:lnTo>
                  <a:pt x="11324" y="9360"/>
                </a:lnTo>
                <a:lnTo>
                  <a:pt x="11093" y="8609"/>
                </a:lnTo>
                <a:lnTo>
                  <a:pt x="10977" y="8205"/>
                </a:lnTo>
                <a:lnTo>
                  <a:pt x="10920" y="7858"/>
                </a:lnTo>
                <a:lnTo>
                  <a:pt x="10920" y="7512"/>
                </a:lnTo>
                <a:lnTo>
                  <a:pt x="10977" y="7223"/>
                </a:lnTo>
                <a:lnTo>
                  <a:pt x="11151" y="7223"/>
                </a:lnTo>
                <a:lnTo>
                  <a:pt x="11382" y="7396"/>
                </a:lnTo>
                <a:lnTo>
                  <a:pt x="11613" y="7569"/>
                </a:lnTo>
                <a:lnTo>
                  <a:pt x="11960" y="7858"/>
                </a:lnTo>
                <a:lnTo>
                  <a:pt x="12191" y="8205"/>
                </a:lnTo>
                <a:lnTo>
                  <a:pt x="12364" y="8551"/>
                </a:lnTo>
                <a:lnTo>
                  <a:pt x="12537" y="8956"/>
                </a:lnTo>
                <a:lnTo>
                  <a:pt x="12826" y="9765"/>
                </a:lnTo>
                <a:lnTo>
                  <a:pt x="13000" y="10631"/>
                </a:lnTo>
                <a:lnTo>
                  <a:pt x="13288" y="12422"/>
                </a:lnTo>
                <a:lnTo>
                  <a:pt x="13577" y="14271"/>
                </a:lnTo>
                <a:lnTo>
                  <a:pt x="13693" y="14964"/>
                </a:lnTo>
                <a:lnTo>
                  <a:pt x="13808" y="15658"/>
                </a:lnTo>
                <a:lnTo>
                  <a:pt x="14039" y="16293"/>
                </a:lnTo>
                <a:lnTo>
                  <a:pt x="14386" y="16929"/>
                </a:lnTo>
                <a:lnTo>
                  <a:pt x="14675" y="17333"/>
                </a:lnTo>
                <a:lnTo>
                  <a:pt x="14906" y="17564"/>
                </a:lnTo>
                <a:lnTo>
                  <a:pt x="15195" y="17737"/>
                </a:lnTo>
                <a:lnTo>
                  <a:pt x="15426" y="17795"/>
                </a:lnTo>
                <a:lnTo>
                  <a:pt x="15657" y="17737"/>
                </a:lnTo>
                <a:lnTo>
                  <a:pt x="15888" y="17564"/>
                </a:lnTo>
                <a:lnTo>
                  <a:pt x="16119" y="17275"/>
                </a:lnTo>
                <a:lnTo>
                  <a:pt x="16293" y="16871"/>
                </a:lnTo>
                <a:lnTo>
                  <a:pt x="16466" y="16409"/>
                </a:lnTo>
                <a:lnTo>
                  <a:pt x="16524" y="15889"/>
                </a:lnTo>
                <a:lnTo>
                  <a:pt x="16524" y="15427"/>
                </a:lnTo>
                <a:lnTo>
                  <a:pt x="16466" y="14964"/>
                </a:lnTo>
                <a:lnTo>
                  <a:pt x="16235" y="13982"/>
                </a:lnTo>
                <a:lnTo>
                  <a:pt x="16004" y="13058"/>
                </a:lnTo>
                <a:lnTo>
                  <a:pt x="15715" y="12076"/>
                </a:lnTo>
                <a:lnTo>
                  <a:pt x="15426" y="11151"/>
                </a:lnTo>
                <a:lnTo>
                  <a:pt x="15079" y="10169"/>
                </a:lnTo>
                <a:lnTo>
                  <a:pt x="14906" y="9707"/>
                </a:lnTo>
                <a:lnTo>
                  <a:pt x="14675" y="9303"/>
                </a:lnTo>
                <a:lnTo>
                  <a:pt x="14328" y="8609"/>
                </a:lnTo>
                <a:lnTo>
                  <a:pt x="13924" y="7974"/>
                </a:lnTo>
                <a:lnTo>
                  <a:pt x="13404" y="7338"/>
                </a:lnTo>
                <a:lnTo>
                  <a:pt x="12942" y="6760"/>
                </a:lnTo>
                <a:lnTo>
                  <a:pt x="12248" y="6009"/>
                </a:lnTo>
                <a:lnTo>
                  <a:pt x="11960" y="5547"/>
                </a:lnTo>
                <a:lnTo>
                  <a:pt x="11844" y="5316"/>
                </a:lnTo>
                <a:lnTo>
                  <a:pt x="11844" y="5085"/>
                </a:lnTo>
                <a:lnTo>
                  <a:pt x="12075" y="5143"/>
                </a:lnTo>
                <a:lnTo>
                  <a:pt x="12306" y="5201"/>
                </a:lnTo>
                <a:lnTo>
                  <a:pt x="12768" y="5489"/>
                </a:lnTo>
                <a:lnTo>
                  <a:pt x="13173" y="5894"/>
                </a:lnTo>
                <a:lnTo>
                  <a:pt x="13577" y="6298"/>
                </a:lnTo>
                <a:lnTo>
                  <a:pt x="13924" y="6703"/>
                </a:lnTo>
                <a:lnTo>
                  <a:pt x="15426" y="9360"/>
                </a:lnTo>
                <a:lnTo>
                  <a:pt x="15888" y="10111"/>
                </a:lnTo>
                <a:lnTo>
                  <a:pt x="16119" y="10516"/>
                </a:lnTo>
                <a:lnTo>
                  <a:pt x="16466" y="10805"/>
                </a:lnTo>
                <a:lnTo>
                  <a:pt x="16697" y="10920"/>
                </a:lnTo>
                <a:lnTo>
                  <a:pt x="16928" y="11036"/>
                </a:lnTo>
                <a:lnTo>
                  <a:pt x="17101" y="11093"/>
                </a:lnTo>
                <a:lnTo>
                  <a:pt x="17333" y="10978"/>
                </a:lnTo>
                <a:lnTo>
                  <a:pt x="17621" y="10747"/>
                </a:lnTo>
                <a:lnTo>
                  <a:pt x="17795" y="10458"/>
                </a:lnTo>
                <a:lnTo>
                  <a:pt x="17910" y="10111"/>
                </a:lnTo>
                <a:lnTo>
                  <a:pt x="17968" y="9765"/>
                </a:lnTo>
                <a:lnTo>
                  <a:pt x="17968" y="9303"/>
                </a:lnTo>
                <a:lnTo>
                  <a:pt x="17853" y="8783"/>
                </a:lnTo>
                <a:lnTo>
                  <a:pt x="17621" y="8205"/>
                </a:lnTo>
                <a:lnTo>
                  <a:pt x="17333" y="7685"/>
                </a:lnTo>
                <a:lnTo>
                  <a:pt x="16697" y="6645"/>
                </a:lnTo>
                <a:lnTo>
                  <a:pt x="16119" y="5778"/>
                </a:lnTo>
                <a:lnTo>
                  <a:pt x="15715" y="5201"/>
                </a:lnTo>
                <a:lnTo>
                  <a:pt x="15195" y="4681"/>
                </a:lnTo>
                <a:lnTo>
                  <a:pt x="14213" y="3698"/>
                </a:lnTo>
                <a:lnTo>
                  <a:pt x="13693" y="3236"/>
                </a:lnTo>
                <a:lnTo>
                  <a:pt x="13462" y="2947"/>
                </a:lnTo>
                <a:lnTo>
                  <a:pt x="13288" y="2659"/>
                </a:lnTo>
                <a:lnTo>
                  <a:pt x="13057" y="1965"/>
                </a:lnTo>
                <a:lnTo>
                  <a:pt x="12826" y="1272"/>
                </a:lnTo>
                <a:lnTo>
                  <a:pt x="12653" y="752"/>
                </a:lnTo>
                <a:lnTo>
                  <a:pt x="12537" y="521"/>
                </a:lnTo>
                <a:lnTo>
                  <a:pt x="12364" y="290"/>
                </a:lnTo>
                <a:lnTo>
                  <a:pt x="12306" y="174"/>
                </a:lnTo>
                <a:lnTo>
                  <a:pt x="12191" y="116"/>
                </a:lnTo>
                <a:lnTo>
                  <a:pt x="1196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-4144197">
            <a:off x="6255683" y="-1617781"/>
            <a:ext cx="2737125" cy="2784668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"/>
          <p:cNvSpPr txBox="1">
            <a:spLocks noGrp="1"/>
          </p:cNvSpPr>
          <p:nvPr>
            <p:ph type="title"/>
          </p:nvPr>
        </p:nvSpPr>
        <p:spPr>
          <a:xfrm flipH="1">
            <a:off x="713225" y="2346738"/>
            <a:ext cx="4504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8" name="Google Shape;468;p20"/>
          <p:cNvSpPr txBox="1">
            <a:spLocks noGrp="1"/>
          </p:cNvSpPr>
          <p:nvPr>
            <p:ph type="subTitle" idx="1"/>
          </p:nvPr>
        </p:nvSpPr>
        <p:spPr>
          <a:xfrm flipH="1">
            <a:off x="714000" y="34162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000" y="1038450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0" name="Google Shape;470;p20"/>
          <p:cNvGrpSpPr/>
          <p:nvPr/>
        </p:nvGrpSpPr>
        <p:grpSpPr>
          <a:xfrm rot="-5978463">
            <a:off x="4709558" y="-637681"/>
            <a:ext cx="1546343" cy="2245799"/>
            <a:chOff x="1952025" y="2524800"/>
            <a:chExt cx="536400" cy="779025"/>
          </a:xfrm>
        </p:grpSpPr>
        <p:sp>
          <p:nvSpPr>
            <p:cNvPr id="471" name="Google Shape;471;p20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20"/>
          <p:cNvGrpSpPr/>
          <p:nvPr/>
        </p:nvGrpSpPr>
        <p:grpSpPr>
          <a:xfrm rot="126988">
            <a:off x="8064565" y="3359503"/>
            <a:ext cx="2061782" cy="1511411"/>
            <a:chOff x="2735150" y="1713425"/>
            <a:chExt cx="549375" cy="402725"/>
          </a:xfrm>
        </p:grpSpPr>
        <p:sp>
          <p:nvSpPr>
            <p:cNvPr id="476" name="Google Shape;476;p20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1"/>
          <p:cNvSpPr txBox="1">
            <a:spLocks noGrp="1"/>
          </p:cNvSpPr>
          <p:nvPr>
            <p:ph type="title"/>
          </p:nvPr>
        </p:nvSpPr>
        <p:spPr>
          <a:xfrm>
            <a:off x="4315125" y="2346750"/>
            <a:ext cx="41157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0" name="Google Shape;480;p21"/>
          <p:cNvSpPr txBox="1">
            <a:spLocks noGrp="1"/>
          </p:cNvSpPr>
          <p:nvPr>
            <p:ph type="subTitle" idx="1"/>
          </p:nvPr>
        </p:nvSpPr>
        <p:spPr>
          <a:xfrm>
            <a:off x="4780725" y="34162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title" idx="2" hasCustomPrompt="1"/>
          </p:nvPr>
        </p:nvSpPr>
        <p:spPr>
          <a:xfrm>
            <a:off x="5077875" y="1038450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82" name="Google Shape;482;p21"/>
          <p:cNvGrpSpPr/>
          <p:nvPr/>
        </p:nvGrpSpPr>
        <p:grpSpPr>
          <a:xfrm rot="10800000" flipH="1">
            <a:off x="2169423" y="-858639"/>
            <a:ext cx="2684603" cy="2098286"/>
            <a:chOff x="1010710" y="4054575"/>
            <a:chExt cx="2134534" cy="1668351"/>
          </a:xfrm>
        </p:grpSpPr>
        <p:sp>
          <p:nvSpPr>
            <p:cNvPr id="483" name="Google Shape;483;p21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1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1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1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1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1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1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1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1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1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1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1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1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1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1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1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1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1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1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1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1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1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1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1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1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1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1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1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21"/>
          <p:cNvGrpSpPr/>
          <p:nvPr/>
        </p:nvGrpSpPr>
        <p:grpSpPr>
          <a:xfrm rot="193288" flipH="1">
            <a:off x="7972008" y="1131855"/>
            <a:ext cx="2037493" cy="1861551"/>
            <a:chOff x="2171813" y="4014950"/>
            <a:chExt cx="2037329" cy="1861401"/>
          </a:xfrm>
        </p:grpSpPr>
        <p:sp>
          <p:nvSpPr>
            <p:cNvPr id="567" name="Google Shape;567;p21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1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1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1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1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35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 flipH="1">
            <a:off x="1899600" y="2614938"/>
            <a:ext cx="5344800" cy="7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 flipH="1">
            <a:off x="1899600" y="3404838"/>
            <a:ext cx="53448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276900" y="1306638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649" name="Google Shape;649;p24"/>
          <p:cNvSpPr/>
          <p:nvPr/>
        </p:nvSpPr>
        <p:spPr>
          <a:xfrm rot="2127597">
            <a:off x="7800747" y="597297"/>
            <a:ext cx="1270317" cy="2275033"/>
          </a:xfrm>
          <a:custGeom>
            <a:avLst/>
            <a:gdLst/>
            <a:ahLst/>
            <a:cxnLst/>
            <a:rect l="l" t="t" r="r" b="b"/>
            <a:pathLst>
              <a:path w="17969" h="32181" extrusionOk="0">
                <a:moveTo>
                  <a:pt x="11960" y="1"/>
                </a:moveTo>
                <a:lnTo>
                  <a:pt x="11729" y="59"/>
                </a:lnTo>
                <a:lnTo>
                  <a:pt x="11497" y="116"/>
                </a:lnTo>
                <a:lnTo>
                  <a:pt x="11209" y="405"/>
                </a:lnTo>
                <a:lnTo>
                  <a:pt x="10920" y="752"/>
                </a:lnTo>
                <a:lnTo>
                  <a:pt x="10284" y="1445"/>
                </a:lnTo>
                <a:lnTo>
                  <a:pt x="9995" y="1792"/>
                </a:lnTo>
                <a:lnTo>
                  <a:pt x="9591" y="2139"/>
                </a:lnTo>
                <a:lnTo>
                  <a:pt x="9129" y="2427"/>
                </a:lnTo>
                <a:lnTo>
                  <a:pt x="8551" y="2716"/>
                </a:lnTo>
                <a:lnTo>
                  <a:pt x="7511" y="3294"/>
                </a:lnTo>
                <a:lnTo>
                  <a:pt x="6356" y="3987"/>
                </a:lnTo>
                <a:lnTo>
                  <a:pt x="5778" y="4334"/>
                </a:lnTo>
                <a:lnTo>
                  <a:pt x="5258" y="4796"/>
                </a:lnTo>
                <a:lnTo>
                  <a:pt x="4622" y="5374"/>
                </a:lnTo>
                <a:lnTo>
                  <a:pt x="4045" y="6009"/>
                </a:lnTo>
                <a:lnTo>
                  <a:pt x="2947" y="7338"/>
                </a:lnTo>
                <a:lnTo>
                  <a:pt x="2485" y="7974"/>
                </a:lnTo>
                <a:lnTo>
                  <a:pt x="2080" y="8667"/>
                </a:lnTo>
                <a:lnTo>
                  <a:pt x="1676" y="9418"/>
                </a:lnTo>
                <a:lnTo>
                  <a:pt x="1560" y="9822"/>
                </a:lnTo>
                <a:lnTo>
                  <a:pt x="1503" y="10169"/>
                </a:lnTo>
                <a:lnTo>
                  <a:pt x="1560" y="10342"/>
                </a:lnTo>
                <a:lnTo>
                  <a:pt x="1618" y="10574"/>
                </a:lnTo>
                <a:lnTo>
                  <a:pt x="1791" y="10689"/>
                </a:lnTo>
                <a:lnTo>
                  <a:pt x="2022" y="10747"/>
                </a:lnTo>
                <a:lnTo>
                  <a:pt x="2254" y="10747"/>
                </a:lnTo>
                <a:lnTo>
                  <a:pt x="2485" y="10689"/>
                </a:lnTo>
                <a:lnTo>
                  <a:pt x="2889" y="10574"/>
                </a:lnTo>
                <a:lnTo>
                  <a:pt x="3409" y="10342"/>
                </a:lnTo>
                <a:lnTo>
                  <a:pt x="3871" y="10054"/>
                </a:lnTo>
                <a:lnTo>
                  <a:pt x="4276" y="9707"/>
                </a:lnTo>
                <a:lnTo>
                  <a:pt x="4680" y="9360"/>
                </a:lnTo>
                <a:lnTo>
                  <a:pt x="5200" y="8725"/>
                </a:lnTo>
                <a:lnTo>
                  <a:pt x="5662" y="8089"/>
                </a:lnTo>
                <a:lnTo>
                  <a:pt x="6240" y="7512"/>
                </a:lnTo>
                <a:lnTo>
                  <a:pt x="6875" y="6934"/>
                </a:lnTo>
                <a:lnTo>
                  <a:pt x="7338" y="6529"/>
                </a:lnTo>
                <a:lnTo>
                  <a:pt x="7627" y="6356"/>
                </a:lnTo>
                <a:lnTo>
                  <a:pt x="7915" y="6240"/>
                </a:lnTo>
                <a:lnTo>
                  <a:pt x="8204" y="6125"/>
                </a:lnTo>
                <a:lnTo>
                  <a:pt x="8320" y="6125"/>
                </a:lnTo>
                <a:lnTo>
                  <a:pt x="8493" y="6183"/>
                </a:lnTo>
                <a:lnTo>
                  <a:pt x="8609" y="6414"/>
                </a:lnTo>
                <a:lnTo>
                  <a:pt x="8666" y="6645"/>
                </a:lnTo>
                <a:lnTo>
                  <a:pt x="8609" y="6876"/>
                </a:lnTo>
                <a:lnTo>
                  <a:pt x="8551" y="7107"/>
                </a:lnTo>
                <a:lnTo>
                  <a:pt x="8204" y="7627"/>
                </a:lnTo>
                <a:lnTo>
                  <a:pt x="7800" y="8089"/>
                </a:lnTo>
                <a:lnTo>
                  <a:pt x="6875" y="8840"/>
                </a:lnTo>
                <a:lnTo>
                  <a:pt x="5316" y="10054"/>
                </a:lnTo>
                <a:lnTo>
                  <a:pt x="4622" y="10631"/>
                </a:lnTo>
                <a:lnTo>
                  <a:pt x="3871" y="11267"/>
                </a:lnTo>
                <a:lnTo>
                  <a:pt x="3178" y="11902"/>
                </a:lnTo>
                <a:lnTo>
                  <a:pt x="2542" y="12653"/>
                </a:lnTo>
                <a:lnTo>
                  <a:pt x="1965" y="13404"/>
                </a:lnTo>
                <a:lnTo>
                  <a:pt x="1445" y="14271"/>
                </a:lnTo>
                <a:lnTo>
                  <a:pt x="983" y="15022"/>
                </a:lnTo>
                <a:lnTo>
                  <a:pt x="751" y="15600"/>
                </a:lnTo>
                <a:lnTo>
                  <a:pt x="520" y="16178"/>
                </a:lnTo>
                <a:lnTo>
                  <a:pt x="347" y="16755"/>
                </a:lnTo>
                <a:lnTo>
                  <a:pt x="347" y="16986"/>
                </a:lnTo>
                <a:lnTo>
                  <a:pt x="347" y="17218"/>
                </a:lnTo>
                <a:lnTo>
                  <a:pt x="463" y="17391"/>
                </a:lnTo>
                <a:lnTo>
                  <a:pt x="578" y="17506"/>
                </a:lnTo>
                <a:lnTo>
                  <a:pt x="809" y="17564"/>
                </a:lnTo>
                <a:lnTo>
                  <a:pt x="1040" y="17506"/>
                </a:lnTo>
                <a:lnTo>
                  <a:pt x="1329" y="17449"/>
                </a:lnTo>
                <a:lnTo>
                  <a:pt x="1560" y="17333"/>
                </a:lnTo>
                <a:lnTo>
                  <a:pt x="1965" y="16986"/>
                </a:lnTo>
                <a:lnTo>
                  <a:pt x="2311" y="16582"/>
                </a:lnTo>
                <a:lnTo>
                  <a:pt x="2658" y="16178"/>
                </a:lnTo>
                <a:lnTo>
                  <a:pt x="3236" y="15427"/>
                </a:lnTo>
                <a:lnTo>
                  <a:pt x="3813" y="14675"/>
                </a:lnTo>
                <a:lnTo>
                  <a:pt x="4565" y="13924"/>
                </a:lnTo>
                <a:lnTo>
                  <a:pt x="5373" y="13173"/>
                </a:lnTo>
                <a:lnTo>
                  <a:pt x="6182" y="12480"/>
                </a:lnTo>
                <a:lnTo>
                  <a:pt x="6991" y="11845"/>
                </a:lnTo>
                <a:lnTo>
                  <a:pt x="7569" y="11498"/>
                </a:lnTo>
                <a:lnTo>
                  <a:pt x="8204" y="11209"/>
                </a:lnTo>
                <a:lnTo>
                  <a:pt x="8435" y="11151"/>
                </a:lnTo>
                <a:lnTo>
                  <a:pt x="8493" y="11209"/>
                </a:lnTo>
                <a:lnTo>
                  <a:pt x="8493" y="11325"/>
                </a:lnTo>
                <a:lnTo>
                  <a:pt x="8435" y="11671"/>
                </a:lnTo>
                <a:lnTo>
                  <a:pt x="8320" y="11960"/>
                </a:lnTo>
                <a:lnTo>
                  <a:pt x="8147" y="12249"/>
                </a:lnTo>
                <a:lnTo>
                  <a:pt x="7973" y="12480"/>
                </a:lnTo>
                <a:lnTo>
                  <a:pt x="7627" y="12827"/>
                </a:lnTo>
                <a:lnTo>
                  <a:pt x="7280" y="13173"/>
                </a:lnTo>
                <a:lnTo>
                  <a:pt x="6471" y="13751"/>
                </a:lnTo>
                <a:lnTo>
                  <a:pt x="5604" y="14387"/>
                </a:lnTo>
                <a:lnTo>
                  <a:pt x="4796" y="15022"/>
                </a:lnTo>
                <a:lnTo>
                  <a:pt x="3640" y="16004"/>
                </a:lnTo>
                <a:lnTo>
                  <a:pt x="3120" y="16524"/>
                </a:lnTo>
                <a:lnTo>
                  <a:pt x="2600" y="17102"/>
                </a:lnTo>
                <a:lnTo>
                  <a:pt x="1618" y="18257"/>
                </a:lnTo>
                <a:lnTo>
                  <a:pt x="1156" y="18835"/>
                </a:lnTo>
                <a:lnTo>
                  <a:pt x="809" y="19471"/>
                </a:lnTo>
                <a:lnTo>
                  <a:pt x="578" y="19875"/>
                </a:lnTo>
                <a:lnTo>
                  <a:pt x="347" y="20337"/>
                </a:lnTo>
                <a:lnTo>
                  <a:pt x="174" y="20742"/>
                </a:lnTo>
                <a:lnTo>
                  <a:pt x="58" y="21204"/>
                </a:lnTo>
                <a:lnTo>
                  <a:pt x="0" y="21666"/>
                </a:lnTo>
                <a:lnTo>
                  <a:pt x="0" y="21897"/>
                </a:lnTo>
                <a:lnTo>
                  <a:pt x="0" y="22128"/>
                </a:lnTo>
                <a:lnTo>
                  <a:pt x="58" y="22302"/>
                </a:lnTo>
                <a:lnTo>
                  <a:pt x="174" y="22417"/>
                </a:lnTo>
                <a:lnTo>
                  <a:pt x="347" y="22475"/>
                </a:lnTo>
                <a:lnTo>
                  <a:pt x="463" y="22533"/>
                </a:lnTo>
                <a:lnTo>
                  <a:pt x="809" y="22475"/>
                </a:lnTo>
                <a:lnTo>
                  <a:pt x="1156" y="22302"/>
                </a:lnTo>
                <a:lnTo>
                  <a:pt x="1503" y="22013"/>
                </a:lnTo>
                <a:lnTo>
                  <a:pt x="1907" y="21666"/>
                </a:lnTo>
                <a:lnTo>
                  <a:pt x="2196" y="21319"/>
                </a:lnTo>
                <a:lnTo>
                  <a:pt x="2542" y="20915"/>
                </a:lnTo>
                <a:lnTo>
                  <a:pt x="3756" y="19297"/>
                </a:lnTo>
                <a:lnTo>
                  <a:pt x="4391" y="18546"/>
                </a:lnTo>
                <a:lnTo>
                  <a:pt x="5084" y="17795"/>
                </a:lnTo>
                <a:lnTo>
                  <a:pt x="5893" y="17044"/>
                </a:lnTo>
                <a:lnTo>
                  <a:pt x="6471" y="16582"/>
                </a:lnTo>
                <a:lnTo>
                  <a:pt x="6587" y="16524"/>
                </a:lnTo>
                <a:lnTo>
                  <a:pt x="6644" y="16466"/>
                </a:lnTo>
                <a:lnTo>
                  <a:pt x="6702" y="16466"/>
                </a:lnTo>
                <a:lnTo>
                  <a:pt x="6702" y="16698"/>
                </a:lnTo>
                <a:lnTo>
                  <a:pt x="6644" y="16986"/>
                </a:lnTo>
                <a:lnTo>
                  <a:pt x="6471" y="17218"/>
                </a:lnTo>
                <a:lnTo>
                  <a:pt x="6240" y="17506"/>
                </a:lnTo>
                <a:lnTo>
                  <a:pt x="5778" y="18084"/>
                </a:lnTo>
                <a:lnTo>
                  <a:pt x="5431" y="18489"/>
                </a:lnTo>
                <a:lnTo>
                  <a:pt x="4160" y="19933"/>
                </a:lnTo>
                <a:lnTo>
                  <a:pt x="2889" y="21493"/>
                </a:lnTo>
                <a:lnTo>
                  <a:pt x="2311" y="22244"/>
                </a:lnTo>
                <a:lnTo>
                  <a:pt x="1791" y="23053"/>
                </a:lnTo>
                <a:lnTo>
                  <a:pt x="1387" y="23919"/>
                </a:lnTo>
                <a:lnTo>
                  <a:pt x="983" y="24786"/>
                </a:lnTo>
                <a:lnTo>
                  <a:pt x="636" y="25653"/>
                </a:lnTo>
                <a:lnTo>
                  <a:pt x="520" y="26115"/>
                </a:lnTo>
                <a:lnTo>
                  <a:pt x="405" y="26519"/>
                </a:lnTo>
                <a:lnTo>
                  <a:pt x="289" y="27039"/>
                </a:lnTo>
                <a:lnTo>
                  <a:pt x="231" y="27559"/>
                </a:lnTo>
                <a:lnTo>
                  <a:pt x="231" y="28137"/>
                </a:lnTo>
                <a:lnTo>
                  <a:pt x="289" y="28368"/>
                </a:lnTo>
                <a:lnTo>
                  <a:pt x="347" y="28599"/>
                </a:lnTo>
                <a:lnTo>
                  <a:pt x="520" y="28715"/>
                </a:lnTo>
                <a:lnTo>
                  <a:pt x="751" y="28772"/>
                </a:lnTo>
                <a:lnTo>
                  <a:pt x="925" y="28715"/>
                </a:lnTo>
                <a:lnTo>
                  <a:pt x="1156" y="28541"/>
                </a:lnTo>
                <a:lnTo>
                  <a:pt x="1503" y="28137"/>
                </a:lnTo>
                <a:lnTo>
                  <a:pt x="1791" y="27790"/>
                </a:lnTo>
                <a:lnTo>
                  <a:pt x="2254" y="26981"/>
                </a:lnTo>
                <a:lnTo>
                  <a:pt x="2716" y="26172"/>
                </a:lnTo>
                <a:lnTo>
                  <a:pt x="3120" y="25364"/>
                </a:lnTo>
                <a:lnTo>
                  <a:pt x="3582" y="24555"/>
                </a:lnTo>
                <a:lnTo>
                  <a:pt x="3987" y="23804"/>
                </a:lnTo>
                <a:lnTo>
                  <a:pt x="4391" y="23053"/>
                </a:lnTo>
                <a:lnTo>
                  <a:pt x="4622" y="22764"/>
                </a:lnTo>
                <a:lnTo>
                  <a:pt x="4853" y="22533"/>
                </a:lnTo>
                <a:lnTo>
                  <a:pt x="4911" y="22591"/>
                </a:lnTo>
                <a:lnTo>
                  <a:pt x="4969" y="22706"/>
                </a:lnTo>
                <a:lnTo>
                  <a:pt x="4969" y="22879"/>
                </a:lnTo>
                <a:lnTo>
                  <a:pt x="4911" y="23110"/>
                </a:lnTo>
                <a:lnTo>
                  <a:pt x="4738" y="23630"/>
                </a:lnTo>
                <a:lnTo>
                  <a:pt x="4507" y="24150"/>
                </a:lnTo>
                <a:lnTo>
                  <a:pt x="3929" y="25133"/>
                </a:lnTo>
                <a:lnTo>
                  <a:pt x="3640" y="25826"/>
                </a:lnTo>
                <a:lnTo>
                  <a:pt x="3351" y="26461"/>
                </a:lnTo>
                <a:lnTo>
                  <a:pt x="3120" y="27155"/>
                </a:lnTo>
                <a:lnTo>
                  <a:pt x="2947" y="27906"/>
                </a:lnTo>
                <a:lnTo>
                  <a:pt x="2831" y="28715"/>
                </a:lnTo>
                <a:lnTo>
                  <a:pt x="2831" y="29523"/>
                </a:lnTo>
                <a:lnTo>
                  <a:pt x="2947" y="30332"/>
                </a:lnTo>
                <a:lnTo>
                  <a:pt x="3005" y="30737"/>
                </a:lnTo>
                <a:lnTo>
                  <a:pt x="3120" y="31141"/>
                </a:lnTo>
                <a:lnTo>
                  <a:pt x="3236" y="31488"/>
                </a:lnTo>
                <a:lnTo>
                  <a:pt x="3409" y="31777"/>
                </a:lnTo>
                <a:lnTo>
                  <a:pt x="3582" y="32065"/>
                </a:lnTo>
                <a:lnTo>
                  <a:pt x="3756" y="32123"/>
                </a:lnTo>
                <a:lnTo>
                  <a:pt x="3871" y="32181"/>
                </a:lnTo>
                <a:lnTo>
                  <a:pt x="4160" y="32181"/>
                </a:lnTo>
                <a:lnTo>
                  <a:pt x="4333" y="32123"/>
                </a:lnTo>
                <a:lnTo>
                  <a:pt x="4565" y="31950"/>
                </a:lnTo>
                <a:lnTo>
                  <a:pt x="4680" y="31719"/>
                </a:lnTo>
                <a:lnTo>
                  <a:pt x="4853" y="31430"/>
                </a:lnTo>
                <a:lnTo>
                  <a:pt x="4969" y="31083"/>
                </a:lnTo>
                <a:lnTo>
                  <a:pt x="5084" y="30332"/>
                </a:lnTo>
                <a:lnTo>
                  <a:pt x="5200" y="29581"/>
                </a:lnTo>
                <a:lnTo>
                  <a:pt x="5258" y="28772"/>
                </a:lnTo>
                <a:lnTo>
                  <a:pt x="5373" y="27675"/>
                </a:lnTo>
                <a:lnTo>
                  <a:pt x="5547" y="26288"/>
                </a:lnTo>
                <a:lnTo>
                  <a:pt x="5720" y="24959"/>
                </a:lnTo>
                <a:lnTo>
                  <a:pt x="5951" y="23977"/>
                </a:lnTo>
                <a:lnTo>
                  <a:pt x="6240" y="23053"/>
                </a:lnTo>
                <a:lnTo>
                  <a:pt x="6298" y="23457"/>
                </a:lnTo>
                <a:lnTo>
                  <a:pt x="6356" y="23862"/>
                </a:lnTo>
                <a:lnTo>
                  <a:pt x="6298" y="24670"/>
                </a:lnTo>
                <a:lnTo>
                  <a:pt x="6240" y="25941"/>
                </a:lnTo>
                <a:lnTo>
                  <a:pt x="6182" y="26808"/>
                </a:lnTo>
                <a:lnTo>
                  <a:pt x="6067" y="27790"/>
                </a:lnTo>
                <a:lnTo>
                  <a:pt x="6067" y="28252"/>
                </a:lnTo>
                <a:lnTo>
                  <a:pt x="6124" y="28715"/>
                </a:lnTo>
                <a:lnTo>
                  <a:pt x="6240" y="29119"/>
                </a:lnTo>
                <a:lnTo>
                  <a:pt x="6356" y="29292"/>
                </a:lnTo>
                <a:lnTo>
                  <a:pt x="6471" y="29466"/>
                </a:lnTo>
                <a:lnTo>
                  <a:pt x="6644" y="29581"/>
                </a:lnTo>
                <a:lnTo>
                  <a:pt x="6875" y="29639"/>
                </a:lnTo>
                <a:lnTo>
                  <a:pt x="7107" y="29639"/>
                </a:lnTo>
                <a:lnTo>
                  <a:pt x="7280" y="29523"/>
                </a:lnTo>
                <a:lnTo>
                  <a:pt x="7453" y="29350"/>
                </a:lnTo>
                <a:lnTo>
                  <a:pt x="7569" y="29119"/>
                </a:lnTo>
                <a:lnTo>
                  <a:pt x="7684" y="28715"/>
                </a:lnTo>
                <a:lnTo>
                  <a:pt x="7858" y="28021"/>
                </a:lnTo>
                <a:lnTo>
                  <a:pt x="7973" y="27270"/>
                </a:lnTo>
                <a:lnTo>
                  <a:pt x="8089" y="25884"/>
                </a:lnTo>
                <a:lnTo>
                  <a:pt x="8204" y="24497"/>
                </a:lnTo>
                <a:lnTo>
                  <a:pt x="8320" y="23110"/>
                </a:lnTo>
                <a:lnTo>
                  <a:pt x="8320" y="22417"/>
                </a:lnTo>
                <a:lnTo>
                  <a:pt x="8320" y="21782"/>
                </a:lnTo>
                <a:lnTo>
                  <a:pt x="8262" y="20800"/>
                </a:lnTo>
                <a:lnTo>
                  <a:pt x="8204" y="19875"/>
                </a:lnTo>
                <a:lnTo>
                  <a:pt x="8089" y="19124"/>
                </a:lnTo>
                <a:lnTo>
                  <a:pt x="8089" y="18777"/>
                </a:lnTo>
                <a:lnTo>
                  <a:pt x="8089" y="18604"/>
                </a:lnTo>
                <a:lnTo>
                  <a:pt x="8204" y="18489"/>
                </a:lnTo>
                <a:lnTo>
                  <a:pt x="8320" y="18604"/>
                </a:lnTo>
                <a:lnTo>
                  <a:pt x="8435" y="18893"/>
                </a:lnTo>
                <a:lnTo>
                  <a:pt x="8609" y="19528"/>
                </a:lnTo>
                <a:lnTo>
                  <a:pt x="8782" y="20742"/>
                </a:lnTo>
                <a:lnTo>
                  <a:pt x="8898" y="21897"/>
                </a:lnTo>
                <a:lnTo>
                  <a:pt x="8955" y="23053"/>
                </a:lnTo>
                <a:lnTo>
                  <a:pt x="8898" y="25421"/>
                </a:lnTo>
                <a:lnTo>
                  <a:pt x="8898" y="26115"/>
                </a:lnTo>
                <a:lnTo>
                  <a:pt x="8955" y="26461"/>
                </a:lnTo>
                <a:lnTo>
                  <a:pt x="9071" y="26808"/>
                </a:lnTo>
                <a:lnTo>
                  <a:pt x="9186" y="27039"/>
                </a:lnTo>
                <a:lnTo>
                  <a:pt x="9360" y="27212"/>
                </a:lnTo>
                <a:lnTo>
                  <a:pt x="9591" y="27328"/>
                </a:lnTo>
                <a:lnTo>
                  <a:pt x="9822" y="27386"/>
                </a:lnTo>
                <a:lnTo>
                  <a:pt x="9995" y="27386"/>
                </a:lnTo>
                <a:lnTo>
                  <a:pt x="10111" y="27328"/>
                </a:lnTo>
                <a:lnTo>
                  <a:pt x="10342" y="27155"/>
                </a:lnTo>
                <a:lnTo>
                  <a:pt x="10515" y="26924"/>
                </a:lnTo>
                <a:lnTo>
                  <a:pt x="10631" y="26635"/>
                </a:lnTo>
                <a:lnTo>
                  <a:pt x="10862" y="25710"/>
                </a:lnTo>
                <a:lnTo>
                  <a:pt x="11035" y="24786"/>
                </a:lnTo>
                <a:lnTo>
                  <a:pt x="11093" y="24035"/>
                </a:lnTo>
                <a:lnTo>
                  <a:pt x="11151" y="23342"/>
                </a:lnTo>
                <a:lnTo>
                  <a:pt x="11151" y="21839"/>
                </a:lnTo>
                <a:lnTo>
                  <a:pt x="11093" y="20915"/>
                </a:lnTo>
                <a:lnTo>
                  <a:pt x="11035" y="19991"/>
                </a:lnTo>
                <a:lnTo>
                  <a:pt x="10920" y="19066"/>
                </a:lnTo>
                <a:lnTo>
                  <a:pt x="10746" y="18200"/>
                </a:lnTo>
                <a:lnTo>
                  <a:pt x="10631" y="17737"/>
                </a:lnTo>
                <a:lnTo>
                  <a:pt x="10457" y="17275"/>
                </a:lnTo>
                <a:lnTo>
                  <a:pt x="10111" y="16409"/>
                </a:lnTo>
                <a:lnTo>
                  <a:pt x="9880" y="15600"/>
                </a:lnTo>
                <a:lnTo>
                  <a:pt x="9822" y="14791"/>
                </a:lnTo>
                <a:lnTo>
                  <a:pt x="9764" y="14444"/>
                </a:lnTo>
                <a:lnTo>
                  <a:pt x="9764" y="14040"/>
                </a:lnTo>
                <a:lnTo>
                  <a:pt x="9880" y="13751"/>
                </a:lnTo>
                <a:lnTo>
                  <a:pt x="9995" y="13578"/>
                </a:lnTo>
                <a:lnTo>
                  <a:pt x="10111" y="13520"/>
                </a:lnTo>
                <a:lnTo>
                  <a:pt x="10342" y="13578"/>
                </a:lnTo>
                <a:lnTo>
                  <a:pt x="10515" y="13693"/>
                </a:lnTo>
                <a:lnTo>
                  <a:pt x="10746" y="13982"/>
                </a:lnTo>
                <a:lnTo>
                  <a:pt x="10920" y="14271"/>
                </a:lnTo>
                <a:lnTo>
                  <a:pt x="11035" y="14618"/>
                </a:lnTo>
                <a:lnTo>
                  <a:pt x="11209" y="15195"/>
                </a:lnTo>
                <a:lnTo>
                  <a:pt x="11266" y="15889"/>
                </a:lnTo>
                <a:lnTo>
                  <a:pt x="11266" y="16524"/>
                </a:lnTo>
                <a:lnTo>
                  <a:pt x="11382" y="20395"/>
                </a:lnTo>
                <a:lnTo>
                  <a:pt x="11440" y="21262"/>
                </a:lnTo>
                <a:lnTo>
                  <a:pt x="11497" y="22186"/>
                </a:lnTo>
                <a:lnTo>
                  <a:pt x="11497" y="22533"/>
                </a:lnTo>
                <a:lnTo>
                  <a:pt x="11613" y="22822"/>
                </a:lnTo>
                <a:lnTo>
                  <a:pt x="11786" y="23110"/>
                </a:lnTo>
                <a:lnTo>
                  <a:pt x="12017" y="23342"/>
                </a:lnTo>
                <a:lnTo>
                  <a:pt x="12191" y="23457"/>
                </a:lnTo>
                <a:lnTo>
                  <a:pt x="12422" y="23515"/>
                </a:lnTo>
                <a:lnTo>
                  <a:pt x="12595" y="23515"/>
                </a:lnTo>
                <a:lnTo>
                  <a:pt x="12711" y="23457"/>
                </a:lnTo>
                <a:lnTo>
                  <a:pt x="12826" y="23342"/>
                </a:lnTo>
                <a:lnTo>
                  <a:pt x="12942" y="23168"/>
                </a:lnTo>
                <a:lnTo>
                  <a:pt x="13115" y="22764"/>
                </a:lnTo>
                <a:lnTo>
                  <a:pt x="13288" y="22071"/>
                </a:lnTo>
                <a:lnTo>
                  <a:pt x="13404" y="21319"/>
                </a:lnTo>
                <a:lnTo>
                  <a:pt x="13462" y="20568"/>
                </a:lnTo>
                <a:lnTo>
                  <a:pt x="13462" y="19817"/>
                </a:lnTo>
                <a:lnTo>
                  <a:pt x="13346" y="18373"/>
                </a:lnTo>
                <a:lnTo>
                  <a:pt x="13231" y="16871"/>
                </a:lnTo>
                <a:lnTo>
                  <a:pt x="13173" y="15831"/>
                </a:lnTo>
                <a:lnTo>
                  <a:pt x="13115" y="14733"/>
                </a:lnTo>
                <a:lnTo>
                  <a:pt x="12942" y="13693"/>
                </a:lnTo>
                <a:lnTo>
                  <a:pt x="12826" y="13173"/>
                </a:lnTo>
                <a:lnTo>
                  <a:pt x="12653" y="12653"/>
                </a:lnTo>
                <a:lnTo>
                  <a:pt x="12075" y="11325"/>
                </a:lnTo>
                <a:lnTo>
                  <a:pt x="11555" y="9996"/>
                </a:lnTo>
                <a:lnTo>
                  <a:pt x="11324" y="9360"/>
                </a:lnTo>
                <a:lnTo>
                  <a:pt x="11093" y="8609"/>
                </a:lnTo>
                <a:lnTo>
                  <a:pt x="10977" y="8205"/>
                </a:lnTo>
                <a:lnTo>
                  <a:pt x="10920" y="7858"/>
                </a:lnTo>
                <a:lnTo>
                  <a:pt x="10920" y="7512"/>
                </a:lnTo>
                <a:lnTo>
                  <a:pt x="10977" y="7223"/>
                </a:lnTo>
                <a:lnTo>
                  <a:pt x="11151" y="7223"/>
                </a:lnTo>
                <a:lnTo>
                  <a:pt x="11382" y="7396"/>
                </a:lnTo>
                <a:lnTo>
                  <a:pt x="11613" y="7569"/>
                </a:lnTo>
                <a:lnTo>
                  <a:pt x="11960" y="7858"/>
                </a:lnTo>
                <a:lnTo>
                  <a:pt x="12191" y="8205"/>
                </a:lnTo>
                <a:lnTo>
                  <a:pt x="12364" y="8551"/>
                </a:lnTo>
                <a:lnTo>
                  <a:pt x="12537" y="8956"/>
                </a:lnTo>
                <a:lnTo>
                  <a:pt x="12826" y="9765"/>
                </a:lnTo>
                <a:lnTo>
                  <a:pt x="13000" y="10631"/>
                </a:lnTo>
                <a:lnTo>
                  <a:pt x="13288" y="12422"/>
                </a:lnTo>
                <a:lnTo>
                  <a:pt x="13577" y="14271"/>
                </a:lnTo>
                <a:lnTo>
                  <a:pt x="13693" y="14964"/>
                </a:lnTo>
                <a:lnTo>
                  <a:pt x="13808" y="15658"/>
                </a:lnTo>
                <a:lnTo>
                  <a:pt x="14039" y="16293"/>
                </a:lnTo>
                <a:lnTo>
                  <a:pt x="14386" y="16929"/>
                </a:lnTo>
                <a:lnTo>
                  <a:pt x="14675" y="17333"/>
                </a:lnTo>
                <a:lnTo>
                  <a:pt x="14906" y="17564"/>
                </a:lnTo>
                <a:lnTo>
                  <a:pt x="15195" y="17737"/>
                </a:lnTo>
                <a:lnTo>
                  <a:pt x="15426" y="17795"/>
                </a:lnTo>
                <a:lnTo>
                  <a:pt x="15657" y="17737"/>
                </a:lnTo>
                <a:lnTo>
                  <a:pt x="15888" y="17564"/>
                </a:lnTo>
                <a:lnTo>
                  <a:pt x="16119" y="17275"/>
                </a:lnTo>
                <a:lnTo>
                  <a:pt x="16293" y="16871"/>
                </a:lnTo>
                <a:lnTo>
                  <a:pt x="16466" y="16409"/>
                </a:lnTo>
                <a:lnTo>
                  <a:pt x="16524" y="15889"/>
                </a:lnTo>
                <a:lnTo>
                  <a:pt x="16524" y="15427"/>
                </a:lnTo>
                <a:lnTo>
                  <a:pt x="16466" y="14964"/>
                </a:lnTo>
                <a:lnTo>
                  <a:pt x="16235" y="13982"/>
                </a:lnTo>
                <a:lnTo>
                  <a:pt x="16004" y="13058"/>
                </a:lnTo>
                <a:lnTo>
                  <a:pt x="15715" y="12076"/>
                </a:lnTo>
                <a:lnTo>
                  <a:pt x="15426" y="11151"/>
                </a:lnTo>
                <a:lnTo>
                  <a:pt x="15079" y="10169"/>
                </a:lnTo>
                <a:lnTo>
                  <a:pt x="14906" y="9707"/>
                </a:lnTo>
                <a:lnTo>
                  <a:pt x="14675" y="9303"/>
                </a:lnTo>
                <a:lnTo>
                  <a:pt x="14328" y="8609"/>
                </a:lnTo>
                <a:lnTo>
                  <a:pt x="13924" y="7974"/>
                </a:lnTo>
                <a:lnTo>
                  <a:pt x="13404" y="7338"/>
                </a:lnTo>
                <a:lnTo>
                  <a:pt x="12942" y="6760"/>
                </a:lnTo>
                <a:lnTo>
                  <a:pt x="12248" y="6009"/>
                </a:lnTo>
                <a:lnTo>
                  <a:pt x="11960" y="5547"/>
                </a:lnTo>
                <a:lnTo>
                  <a:pt x="11844" y="5316"/>
                </a:lnTo>
                <a:lnTo>
                  <a:pt x="11844" y="5085"/>
                </a:lnTo>
                <a:lnTo>
                  <a:pt x="12075" y="5143"/>
                </a:lnTo>
                <a:lnTo>
                  <a:pt x="12306" y="5201"/>
                </a:lnTo>
                <a:lnTo>
                  <a:pt x="12768" y="5489"/>
                </a:lnTo>
                <a:lnTo>
                  <a:pt x="13173" y="5894"/>
                </a:lnTo>
                <a:lnTo>
                  <a:pt x="13577" y="6298"/>
                </a:lnTo>
                <a:lnTo>
                  <a:pt x="13924" y="6703"/>
                </a:lnTo>
                <a:lnTo>
                  <a:pt x="15426" y="9360"/>
                </a:lnTo>
                <a:lnTo>
                  <a:pt x="15888" y="10111"/>
                </a:lnTo>
                <a:lnTo>
                  <a:pt x="16119" y="10516"/>
                </a:lnTo>
                <a:lnTo>
                  <a:pt x="16466" y="10805"/>
                </a:lnTo>
                <a:lnTo>
                  <a:pt x="16697" y="10920"/>
                </a:lnTo>
                <a:lnTo>
                  <a:pt x="16928" y="11036"/>
                </a:lnTo>
                <a:lnTo>
                  <a:pt x="17101" y="11093"/>
                </a:lnTo>
                <a:lnTo>
                  <a:pt x="17333" y="10978"/>
                </a:lnTo>
                <a:lnTo>
                  <a:pt x="17621" y="10747"/>
                </a:lnTo>
                <a:lnTo>
                  <a:pt x="17795" y="10458"/>
                </a:lnTo>
                <a:lnTo>
                  <a:pt x="17910" y="10111"/>
                </a:lnTo>
                <a:lnTo>
                  <a:pt x="17968" y="9765"/>
                </a:lnTo>
                <a:lnTo>
                  <a:pt x="17968" y="9303"/>
                </a:lnTo>
                <a:lnTo>
                  <a:pt x="17853" y="8783"/>
                </a:lnTo>
                <a:lnTo>
                  <a:pt x="17621" y="8205"/>
                </a:lnTo>
                <a:lnTo>
                  <a:pt x="17333" y="7685"/>
                </a:lnTo>
                <a:lnTo>
                  <a:pt x="16697" y="6645"/>
                </a:lnTo>
                <a:lnTo>
                  <a:pt x="16119" y="5778"/>
                </a:lnTo>
                <a:lnTo>
                  <a:pt x="15715" y="5201"/>
                </a:lnTo>
                <a:lnTo>
                  <a:pt x="15195" y="4681"/>
                </a:lnTo>
                <a:lnTo>
                  <a:pt x="14213" y="3698"/>
                </a:lnTo>
                <a:lnTo>
                  <a:pt x="13693" y="3236"/>
                </a:lnTo>
                <a:lnTo>
                  <a:pt x="13462" y="2947"/>
                </a:lnTo>
                <a:lnTo>
                  <a:pt x="13288" y="2659"/>
                </a:lnTo>
                <a:lnTo>
                  <a:pt x="13057" y="1965"/>
                </a:lnTo>
                <a:lnTo>
                  <a:pt x="12826" y="1272"/>
                </a:lnTo>
                <a:lnTo>
                  <a:pt x="12653" y="752"/>
                </a:lnTo>
                <a:lnTo>
                  <a:pt x="12537" y="521"/>
                </a:lnTo>
                <a:lnTo>
                  <a:pt x="12364" y="290"/>
                </a:lnTo>
                <a:lnTo>
                  <a:pt x="12306" y="174"/>
                </a:lnTo>
                <a:lnTo>
                  <a:pt x="12191" y="116"/>
                </a:lnTo>
                <a:lnTo>
                  <a:pt x="1196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24"/>
          <p:cNvGrpSpPr/>
          <p:nvPr/>
        </p:nvGrpSpPr>
        <p:grpSpPr>
          <a:xfrm rot="4827147">
            <a:off x="6121217" y="-274385"/>
            <a:ext cx="2642448" cy="1919633"/>
            <a:chOff x="-450997" y="3447502"/>
            <a:chExt cx="2079187" cy="1510447"/>
          </a:xfrm>
        </p:grpSpPr>
        <p:sp>
          <p:nvSpPr>
            <p:cNvPr id="651" name="Google Shape;651;p24"/>
            <p:cNvSpPr/>
            <p:nvPr/>
          </p:nvSpPr>
          <p:spPr>
            <a:xfrm rot="454737">
              <a:off x="-375862" y="3569172"/>
              <a:ext cx="1928917" cy="1267107"/>
            </a:xfrm>
            <a:custGeom>
              <a:avLst/>
              <a:gdLst/>
              <a:ahLst/>
              <a:cxnLst/>
              <a:rect l="l" t="t" r="r" b="b"/>
              <a:pathLst>
                <a:path w="35532" h="23341" extrusionOk="0">
                  <a:moveTo>
                    <a:pt x="4449" y="0"/>
                  </a:moveTo>
                  <a:lnTo>
                    <a:pt x="4391" y="58"/>
                  </a:lnTo>
                  <a:lnTo>
                    <a:pt x="4333" y="174"/>
                  </a:lnTo>
                  <a:lnTo>
                    <a:pt x="3987" y="578"/>
                  </a:lnTo>
                  <a:lnTo>
                    <a:pt x="2947" y="2022"/>
                  </a:lnTo>
                  <a:lnTo>
                    <a:pt x="1965" y="3524"/>
                  </a:lnTo>
                  <a:lnTo>
                    <a:pt x="1618" y="4044"/>
                  </a:lnTo>
                  <a:lnTo>
                    <a:pt x="1329" y="4622"/>
                  </a:lnTo>
                  <a:lnTo>
                    <a:pt x="867" y="5835"/>
                  </a:lnTo>
                  <a:lnTo>
                    <a:pt x="520" y="6818"/>
                  </a:lnTo>
                  <a:lnTo>
                    <a:pt x="232" y="7800"/>
                  </a:lnTo>
                  <a:lnTo>
                    <a:pt x="58" y="8897"/>
                  </a:lnTo>
                  <a:lnTo>
                    <a:pt x="0" y="9417"/>
                  </a:lnTo>
                  <a:lnTo>
                    <a:pt x="0" y="9937"/>
                  </a:lnTo>
                  <a:lnTo>
                    <a:pt x="116" y="10400"/>
                  </a:lnTo>
                  <a:lnTo>
                    <a:pt x="347" y="10862"/>
                  </a:lnTo>
                  <a:lnTo>
                    <a:pt x="694" y="11208"/>
                  </a:lnTo>
                  <a:lnTo>
                    <a:pt x="1214" y="11902"/>
                  </a:lnTo>
                  <a:lnTo>
                    <a:pt x="1849" y="12595"/>
                  </a:lnTo>
                  <a:lnTo>
                    <a:pt x="2658" y="13462"/>
                  </a:lnTo>
                  <a:lnTo>
                    <a:pt x="3525" y="14270"/>
                  </a:lnTo>
                  <a:lnTo>
                    <a:pt x="4449" y="14964"/>
                  </a:lnTo>
                  <a:lnTo>
                    <a:pt x="5373" y="15657"/>
                  </a:lnTo>
                  <a:lnTo>
                    <a:pt x="6933" y="16697"/>
                  </a:lnTo>
                  <a:lnTo>
                    <a:pt x="7742" y="17159"/>
                  </a:lnTo>
                  <a:lnTo>
                    <a:pt x="8551" y="17563"/>
                  </a:lnTo>
                  <a:lnTo>
                    <a:pt x="9244" y="17968"/>
                  </a:lnTo>
                  <a:lnTo>
                    <a:pt x="10342" y="18430"/>
                  </a:lnTo>
                  <a:lnTo>
                    <a:pt x="10920" y="18661"/>
                  </a:lnTo>
                  <a:lnTo>
                    <a:pt x="11440" y="18777"/>
                  </a:lnTo>
                  <a:lnTo>
                    <a:pt x="11613" y="18835"/>
                  </a:lnTo>
                  <a:lnTo>
                    <a:pt x="11786" y="18777"/>
                  </a:lnTo>
                  <a:lnTo>
                    <a:pt x="11960" y="18719"/>
                  </a:lnTo>
                  <a:lnTo>
                    <a:pt x="12017" y="18661"/>
                  </a:lnTo>
                  <a:lnTo>
                    <a:pt x="12017" y="18372"/>
                  </a:lnTo>
                  <a:lnTo>
                    <a:pt x="11960" y="18083"/>
                  </a:lnTo>
                  <a:lnTo>
                    <a:pt x="11671" y="16292"/>
                  </a:lnTo>
                  <a:lnTo>
                    <a:pt x="11555" y="15599"/>
                  </a:lnTo>
                  <a:lnTo>
                    <a:pt x="11440" y="14906"/>
                  </a:lnTo>
                  <a:lnTo>
                    <a:pt x="11266" y="14155"/>
                  </a:lnTo>
                  <a:lnTo>
                    <a:pt x="11151" y="13462"/>
                  </a:lnTo>
                  <a:lnTo>
                    <a:pt x="12826" y="17159"/>
                  </a:lnTo>
                  <a:lnTo>
                    <a:pt x="13288" y="18026"/>
                  </a:lnTo>
                  <a:lnTo>
                    <a:pt x="13751" y="18835"/>
                  </a:lnTo>
                  <a:lnTo>
                    <a:pt x="13924" y="19123"/>
                  </a:lnTo>
                  <a:lnTo>
                    <a:pt x="13982" y="19239"/>
                  </a:lnTo>
                  <a:lnTo>
                    <a:pt x="14155" y="19354"/>
                  </a:lnTo>
                  <a:lnTo>
                    <a:pt x="15888" y="20221"/>
                  </a:lnTo>
                  <a:lnTo>
                    <a:pt x="16697" y="20626"/>
                  </a:lnTo>
                  <a:lnTo>
                    <a:pt x="17506" y="20972"/>
                  </a:lnTo>
                  <a:lnTo>
                    <a:pt x="19239" y="21608"/>
                  </a:lnTo>
                  <a:lnTo>
                    <a:pt x="21030" y="22243"/>
                  </a:lnTo>
                  <a:lnTo>
                    <a:pt x="22128" y="22590"/>
                  </a:lnTo>
                  <a:lnTo>
                    <a:pt x="23226" y="22879"/>
                  </a:lnTo>
                  <a:lnTo>
                    <a:pt x="24381" y="23110"/>
                  </a:lnTo>
                  <a:lnTo>
                    <a:pt x="25537" y="23225"/>
                  </a:lnTo>
                  <a:lnTo>
                    <a:pt x="26808" y="23225"/>
                  </a:lnTo>
                  <a:lnTo>
                    <a:pt x="26923" y="23110"/>
                  </a:lnTo>
                  <a:lnTo>
                    <a:pt x="26981" y="23052"/>
                  </a:lnTo>
                  <a:lnTo>
                    <a:pt x="26923" y="22936"/>
                  </a:lnTo>
                  <a:lnTo>
                    <a:pt x="26461" y="21723"/>
                  </a:lnTo>
                  <a:lnTo>
                    <a:pt x="26114" y="20452"/>
                  </a:lnTo>
                  <a:lnTo>
                    <a:pt x="26114" y="20452"/>
                  </a:lnTo>
                  <a:lnTo>
                    <a:pt x="27559" y="21954"/>
                  </a:lnTo>
                  <a:lnTo>
                    <a:pt x="28252" y="22590"/>
                  </a:lnTo>
                  <a:lnTo>
                    <a:pt x="28599" y="22879"/>
                  </a:lnTo>
                  <a:lnTo>
                    <a:pt x="29003" y="23168"/>
                  </a:lnTo>
                  <a:lnTo>
                    <a:pt x="29234" y="23283"/>
                  </a:lnTo>
                  <a:lnTo>
                    <a:pt x="29465" y="23341"/>
                  </a:lnTo>
                  <a:lnTo>
                    <a:pt x="29927" y="23341"/>
                  </a:lnTo>
                  <a:lnTo>
                    <a:pt x="30852" y="23225"/>
                  </a:lnTo>
                  <a:lnTo>
                    <a:pt x="32701" y="22994"/>
                  </a:lnTo>
                  <a:lnTo>
                    <a:pt x="33625" y="22821"/>
                  </a:lnTo>
                  <a:lnTo>
                    <a:pt x="34029" y="22705"/>
                  </a:lnTo>
                  <a:lnTo>
                    <a:pt x="34492" y="22532"/>
                  </a:lnTo>
                  <a:lnTo>
                    <a:pt x="34896" y="22301"/>
                  </a:lnTo>
                  <a:lnTo>
                    <a:pt x="35243" y="21954"/>
                  </a:lnTo>
                  <a:lnTo>
                    <a:pt x="35416" y="21665"/>
                  </a:lnTo>
                  <a:lnTo>
                    <a:pt x="35531" y="21319"/>
                  </a:lnTo>
                  <a:lnTo>
                    <a:pt x="35531" y="20914"/>
                  </a:lnTo>
                  <a:lnTo>
                    <a:pt x="35474" y="20510"/>
                  </a:lnTo>
                  <a:lnTo>
                    <a:pt x="35300" y="20106"/>
                  </a:lnTo>
                  <a:lnTo>
                    <a:pt x="35069" y="19701"/>
                  </a:lnTo>
                  <a:lnTo>
                    <a:pt x="34087" y="18083"/>
                  </a:lnTo>
                  <a:lnTo>
                    <a:pt x="33683" y="17506"/>
                  </a:lnTo>
                  <a:lnTo>
                    <a:pt x="33220" y="16928"/>
                  </a:lnTo>
                  <a:lnTo>
                    <a:pt x="32296" y="15830"/>
                  </a:lnTo>
                  <a:lnTo>
                    <a:pt x="31429" y="15021"/>
                  </a:lnTo>
                  <a:lnTo>
                    <a:pt x="31025" y="14617"/>
                  </a:lnTo>
                  <a:lnTo>
                    <a:pt x="30563" y="14270"/>
                  </a:lnTo>
                  <a:lnTo>
                    <a:pt x="30216" y="14097"/>
                  </a:lnTo>
                  <a:lnTo>
                    <a:pt x="30043" y="14039"/>
                  </a:lnTo>
                  <a:lnTo>
                    <a:pt x="29870" y="14039"/>
                  </a:lnTo>
                  <a:lnTo>
                    <a:pt x="29234" y="14328"/>
                  </a:lnTo>
                  <a:lnTo>
                    <a:pt x="28656" y="14617"/>
                  </a:lnTo>
                  <a:lnTo>
                    <a:pt x="27963" y="14906"/>
                  </a:lnTo>
                  <a:lnTo>
                    <a:pt x="27270" y="15079"/>
                  </a:lnTo>
                  <a:lnTo>
                    <a:pt x="25883" y="15368"/>
                  </a:lnTo>
                  <a:lnTo>
                    <a:pt x="25883" y="15368"/>
                  </a:lnTo>
                  <a:lnTo>
                    <a:pt x="27096" y="14790"/>
                  </a:lnTo>
                  <a:lnTo>
                    <a:pt x="27674" y="14444"/>
                  </a:lnTo>
                  <a:lnTo>
                    <a:pt x="28252" y="14039"/>
                  </a:lnTo>
                  <a:lnTo>
                    <a:pt x="28656" y="13693"/>
                  </a:lnTo>
                  <a:lnTo>
                    <a:pt x="28830" y="13519"/>
                  </a:lnTo>
                  <a:lnTo>
                    <a:pt x="28945" y="13346"/>
                  </a:lnTo>
                  <a:lnTo>
                    <a:pt x="28945" y="13230"/>
                  </a:lnTo>
                  <a:lnTo>
                    <a:pt x="28945" y="13115"/>
                  </a:lnTo>
                  <a:lnTo>
                    <a:pt x="28887" y="13057"/>
                  </a:lnTo>
                  <a:lnTo>
                    <a:pt x="28830" y="12999"/>
                  </a:lnTo>
                  <a:lnTo>
                    <a:pt x="28367" y="12595"/>
                  </a:lnTo>
                  <a:lnTo>
                    <a:pt x="26981" y="11497"/>
                  </a:lnTo>
                  <a:lnTo>
                    <a:pt x="25479" y="10342"/>
                  </a:lnTo>
                  <a:lnTo>
                    <a:pt x="25074" y="9995"/>
                  </a:lnTo>
                  <a:lnTo>
                    <a:pt x="24670" y="9706"/>
                  </a:lnTo>
                  <a:lnTo>
                    <a:pt x="24497" y="9648"/>
                  </a:lnTo>
                  <a:lnTo>
                    <a:pt x="24381" y="9591"/>
                  </a:lnTo>
                  <a:lnTo>
                    <a:pt x="24266" y="9591"/>
                  </a:lnTo>
                  <a:lnTo>
                    <a:pt x="24092" y="9706"/>
                  </a:lnTo>
                  <a:lnTo>
                    <a:pt x="23746" y="9937"/>
                  </a:lnTo>
                  <a:lnTo>
                    <a:pt x="23457" y="10284"/>
                  </a:lnTo>
                  <a:lnTo>
                    <a:pt x="22301" y="11324"/>
                  </a:lnTo>
                  <a:lnTo>
                    <a:pt x="21435" y="12133"/>
                  </a:lnTo>
                  <a:lnTo>
                    <a:pt x="20915" y="12537"/>
                  </a:lnTo>
                  <a:lnTo>
                    <a:pt x="20452" y="12826"/>
                  </a:lnTo>
                  <a:lnTo>
                    <a:pt x="20452" y="12826"/>
                  </a:lnTo>
                  <a:lnTo>
                    <a:pt x="21377" y="11844"/>
                  </a:lnTo>
                  <a:lnTo>
                    <a:pt x="21839" y="11266"/>
                  </a:lnTo>
                  <a:lnTo>
                    <a:pt x="22243" y="10688"/>
                  </a:lnTo>
                  <a:lnTo>
                    <a:pt x="22590" y="10168"/>
                  </a:lnTo>
                  <a:lnTo>
                    <a:pt x="22937" y="9533"/>
                  </a:lnTo>
                  <a:lnTo>
                    <a:pt x="23110" y="9244"/>
                  </a:lnTo>
                  <a:lnTo>
                    <a:pt x="23168" y="9071"/>
                  </a:lnTo>
                  <a:lnTo>
                    <a:pt x="23168" y="8897"/>
                  </a:lnTo>
                  <a:lnTo>
                    <a:pt x="23168" y="8724"/>
                  </a:lnTo>
                  <a:lnTo>
                    <a:pt x="23052" y="8666"/>
                  </a:lnTo>
                  <a:lnTo>
                    <a:pt x="22821" y="8551"/>
                  </a:lnTo>
                  <a:lnTo>
                    <a:pt x="22070" y="8031"/>
                  </a:lnTo>
                  <a:lnTo>
                    <a:pt x="20452" y="7106"/>
                  </a:lnTo>
                  <a:lnTo>
                    <a:pt x="18777" y="6240"/>
                  </a:lnTo>
                  <a:lnTo>
                    <a:pt x="17737" y="5720"/>
                  </a:lnTo>
                  <a:lnTo>
                    <a:pt x="16639" y="5200"/>
                  </a:lnTo>
                  <a:lnTo>
                    <a:pt x="14559" y="4044"/>
                  </a:lnTo>
                  <a:lnTo>
                    <a:pt x="12884" y="3120"/>
                  </a:lnTo>
                  <a:lnTo>
                    <a:pt x="11151" y="2253"/>
                  </a:lnTo>
                  <a:lnTo>
                    <a:pt x="9880" y="1676"/>
                  </a:lnTo>
                  <a:lnTo>
                    <a:pt x="8551" y="1213"/>
                  </a:lnTo>
                  <a:lnTo>
                    <a:pt x="7222" y="751"/>
                  </a:lnTo>
                  <a:lnTo>
                    <a:pt x="5836" y="347"/>
                  </a:lnTo>
                  <a:lnTo>
                    <a:pt x="5200" y="174"/>
                  </a:lnTo>
                  <a:lnTo>
                    <a:pt x="4853" y="58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 rot="454737">
              <a:off x="-311843" y="3732608"/>
              <a:ext cx="1703084" cy="1056963"/>
            </a:xfrm>
            <a:custGeom>
              <a:avLst/>
              <a:gdLst/>
              <a:ahLst/>
              <a:cxnLst/>
              <a:rect l="l" t="t" r="r" b="b"/>
              <a:pathLst>
                <a:path w="31372" h="19470" extrusionOk="0">
                  <a:moveTo>
                    <a:pt x="9244" y="0"/>
                  </a:moveTo>
                  <a:lnTo>
                    <a:pt x="9129" y="58"/>
                  </a:lnTo>
                  <a:lnTo>
                    <a:pt x="9013" y="173"/>
                  </a:lnTo>
                  <a:lnTo>
                    <a:pt x="7684" y="1387"/>
                  </a:lnTo>
                  <a:lnTo>
                    <a:pt x="6298" y="2542"/>
                  </a:lnTo>
                  <a:lnTo>
                    <a:pt x="5142" y="3466"/>
                  </a:lnTo>
                  <a:lnTo>
                    <a:pt x="4564" y="3871"/>
                  </a:lnTo>
                  <a:lnTo>
                    <a:pt x="3929" y="4275"/>
                  </a:lnTo>
                  <a:lnTo>
                    <a:pt x="3871" y="4333"/>
                  </a:lnTo>
                  <a:lnTo>
                    <a:pt x="1676" y="3178"/>
                  </a:lnTo>
                  <a:lnTo>
                    <a:pt x="1040" y="2831"/>
                  </a:lnTo>
                  <a:lnTo>
                    <a:pt x="405" y="2427"/>
                  </a:lnTo>
                  <a:lnTo>
                    <a:pt x="231" y="2311"/>
                  </a:lnTo>
                  <a:lnTo>
                    <a:pt x="116" y="2195"/>
                  </a:lnTo>
                  <a:lnTo>
                    <a:pt x="0" y="2195"/>
                  </a:lnTo>
                  <a:lnTo>
                    <a:pt x="0" y="2253"/>
                  </a:lnTo>
                  <a:lnTo>
                    <a:pt x="58" y="2311"/>
                  </a:lnTo>
                  <a:lnTo>
                    <a:pt x="116" y="2484"/>
                  </a:lnTo>
                  <a:lnTo>
                    <a:pt x="289" y="2600"/>
                  </a:lnTo>
                  <a:lnTo>
                    <a:pt x="578" y="2831"/>
                  </a:lnTo>
                  <a:lnTo>
                    <a:pt x="867" y="3062"/>
                  </a:lnTo>
                  <a:lnTo>
                    <a:pt x="1502" y="3466"/>
                  </a:lnTo>
                  <a:lnTo>
                    <a:pt x="3987" y="4853"/>
                  </a:lnTo>
                  <a:lnTo>
                    <a:pt x="4218" y="5720"/>
                  </a:lnTo>
                  <a:lnTo>
                    <a:pt x="4333" y="6586"/>
                  </a:lnTo>
                  <a:lnTo>
                    <a:pt x="4564" y="8319"/>
                  </a:lnTo>
                  <a:lnTo>
                    <a:pt x="4795" y="9937"/>
                  </a:lnTo>
                  <a:lnTo>
                    <a:pt x="4969" y="11613"/>
                  </a:lnTo>
                  <a:lnTo>
                    <a:pt x="4969" y="11670"/>
                  </a:lnTo>
                  <a:lnTo>
                    <a:pt x="5027" y="11786"/>
                  </a:lnTo>
                  <a:lnTo>
                    <a:pt x="5142" y="11786"/>
                  </a:lnTo>
                  <a:lnTo>
                    <a:pt x="5200" y="11844"/>
                  </a:lnTo>
                  <a:lnTo>
                    <a:pt x="5373" y="11728"/>
                  </a:lnTo>
                  <a:lnTo>
                    <a:pt x="5431" y="11670"/>
                  </a:lnTo>
                  <a:lnTo>
                    <a:pt x="5431" y="11613"/>
                  </a:lnTo>
                  <a:lnTo>
                    <a:pt x="5431" y="11093"/>
                  </a:lnTo>
                  <a:lnTo>
                    <a:pt x="5315" y="9995"/>
                  </a:lnTo>
                  <a:lnTo>
                    <a:pt x="5142" y="8897"/>
                  </a:lnTo>
                  <a:lnTo>
                    <a:pt x="4738" y="6933"/>
                  </a:lnTo>
                  <a:lnTo>
                    <a:pt x="4507" y="5951"/>
                  </a:lnTo>
                  <a:lnTo>
                    <a:pt x="4218" y="5026"/>
                  </a:lnTo>
                  <a:lnTo>
                    <a:pt x="6586" y="6355"/>
                  </a:lnTo>
                  <a:lnTo>
                    <a:pt x="7049" y="7857"/>
                  </a:lnTo>
                  <a:lnTo>
                    <a:pt x="7395" y="9359"/>
                  </a:lnTo>
                  <a:lnTo>
                    <a:pt x="7684" y="10746"/>
                  </a:lnTo>
                  <a:lnTo>
                    <a:pt x="7800" y="11439"/>
                  </a:lnTo>
                  <a:lnTo>
                    <a:pt x="7973" y="12133"/>
                  </a:lnTo>
                  <a:lnTo>
                    <a:pt x="8031" y="12248"/>
                  </a:lnTo>
                  <a:lnTo>
                    <a:pt x="8146" y="12248"/>
                  </a:lnTo>
                  <a:lnTo>
                    <a:pt x="8262" y="12190"/>
                  </a:lnTo>
                  <a:lnTo>
                    <a:pt x="8262" y="12075"/>
                  </a:lnTo>
                  <a:lnTo>
                    <a:pt x="8031" y="10515"/>
                  </a:lnTo>
                  <a:lnTo>
                    <a:pt x="7684" y="9013"/>
                  </a:lnTo>
                  <a:lnTo>
                    <a:pt x="7280" y="7742"/>
                  </a:lnTo>
                  <a:lnTo>
                    <a:pt x="6818" y="6471"/>
                  </a:lnTo>
                  <a:lnTo>
                    <a:pt x="9533" y="8031"/>
                  </a:lnTo>
                  <a:lnTo>
                    <a:pt x="10631" y="8608"/>
                  </a:lnTo>
                  <a:lnTo>
                    <a:pt x="11728" y="9071"/>
                  </a:lnTo>
                  <a:lnTo>
                    <a:pt x="12191" y="10053"/>
                  </a:lnTo>
                  <a:lnTo>
                    <a:pt x="12653" y="11035"/>
                  </a:lnTo>
                  <a:lnTo>
                    <a:pt x="13519" y="13057"/>
                  </a:lnTo>
                  <a:lnTo>
                    <a:pt x="14386" y="15137"/>
                  </a:lnTo>
                  <a:lnTo>
                    <a:pt x="14502" y="15483"/>
                  </a:lnTo>
                  <a:lnTo>
                    <a:pt x="14617" y="15541"/>
                  </a:lnTo>
                  <a:lnTo>
                    <a:pt x="14733" y="15541"/>
                  </a:lnTo>
                  <a:lnTo>
                    <a:pt x="14790" y="15483"/>
                  </a:lnTo>
                  <a:lnTo>
                    <a:pt x="14790" y="15368"/>
                  </a:lnTo>
                  <a:lnTo>
                    <a:pt x="14559" y="14732"/>
                  </a:lnTo>
                  <a:lnTo>
                    <a:pt x="14328" y="14039"/>
                  </a:lnTo>
                  <a:lnTo>
                    <a:pt x="13404" y="11786"/>
                  </a:lnTo>
                  <a:lnTo>
                    <a:pt x="12826" y="10515"/>
                  </a:lnTo>
                  <a:lnTo>
                    <a:pt x="12191" y="9302"/>
                  </a:lnTo>
                  <a:lnTo>
                    <a:pt x="12306" y="9359"/>
                  </a:lnTo>
                  <a:lnTo>
                    <a:pt x="13924" y="10168"/>
                  </a:lnTo>
                  <a:lnTo>
                    <a:pt x="14328" y="11035"/>
                  </a:lnTo>
                  <a:lnTo>
                    <a:pt x="14790" y="11959"/>
                  </a:lnTo>
                  <a:lnTo>
                    <a:pt x="16350" y="15021"/>
                  </a:lnTo>
                  <a:lnTo>
                    <a:pt x="17044" y="16523"/>
                  </a:lnTo>
                  <a:lnTo>
                    <a:pt x="17159" y="16581"/>
                  </a:lnTo>
                  <a:lnTo>
                    <a:pt x="17217" y="16581"/>
                  </a:lnTo>
                  <a:lnTo>
                    <a:pt x="17332" y="16523"/>
                  </a:lnTo>
                  <a:lnTo>
                    <a:pt x="17332" y="16408"/>
                  </a:lnTo>
                  <a:lnTo>
                    <a:pt x="16350" y="14386"/>
                  </a:lnTo>
                  <a:lnTo>
                    <a:pt x="15368" y="12364"/>
                  </a:lnTo>
                  <a:lnTo>
                    <a:pt x="14559" y="10862"/>
                  </a:lnTo>
                  <a:lnTo>
                    <a:pt x="14328" y="10342"/>
                  </a:lnTo>
                  <a:lnTo>
                    <a:pt x="17275" y="11844"/>
                  </a:lnTo>
                  <a:lnTo>
                    <a:pt x="17621" y="12652"/>
                  </a:lnTo>
                  <a:lnTo>
                    <a:pt x="17968" y="13404"/>
                  </a:lnTo>
                  <a:lnTo>
                    <a:pt x="18892" y="15541"/>
                  </a:lnTo>
                  <a:lnTo>
                    <a:pt x="19990" y="17794"/>
                  </a:lnTo>
                  <a:lnTo>
                    <a:pt x="20106" y="17910"/>
                  </a:lnTo>
                  <a:lnTo>
                    <a:pt x="20221" y="17852"/>
                  </a:lnTo>
                  <a:lnTo>
                    <a:pt x="20279" y="17794"/>
                  </a:lnTo>
                  <a:lnTo>
                    <a:pt x="20279" y="17679"/>
                  </a:lnTo>
                  <a:lnTo>
                    <a:pt x="19701" y="16466"/>
                  </a:lnTo>
                  <a:lnTo>
                    <a:pt x="19123" y="15310"/>
                  </a:lnTo>
                  <a:lnTo>
                    <a:pt x="18199" y="13288"/>
                  </a:lnTo>
                  <a:lnTo>
                    <a:pt x="17564" y="12075"/>
                  </a:lnTo>
                  <a:lnTo>
                    <a:pt x="17564" y="12017"/>
                  </a:lnTo>
                  <a:lnTo>
                    <a:pt x="19239" y="12826"/>
                  </a:lnTo>
                  <a:lnTo>
                    <a:pt x="19586" y="12999"/>
                  </a:lnTo>
                  <a:lnTo>
                    <a:pt x="20799" y="15599"/>
                  </a:lnTo>
                  <a:lnTo>
                    <a:pt x="21954" y="18141"/>
                  </a:lnTo>
                  <a:lnTo>
                    <a:pt x="22070" y="18257"/>
                  </a:lnTo>
                  <a:lnTo>
                    <a:pt x="22185" y="18199"/>
                  </a:lnTo>
                  <a:lnTo>
                    <a:pt x="22243" y="18141"/>
                  </a:lnTo>
                  <a:lnTo>
                    <a:pt x="22243" y="18025"/>
                  </a:lnTo>
                  <a:lnTo>
                    <a:pt x="21897" y="17159"/>
                  </a:lnTo>
                  <a:lnTo>
                    <a:pt x="21146" y="15483"/>
                  </a:lnTo>
                  <a:lnTo>
                    <a:pt x="20279" y="13866"/>
                  </a:lnTo>
                  <a:lnTo>
                    <a:pt x="19874" y="13115"/>
                  </a:lnTo>
                  <a:lnTo>
                    <a:pt x="21550" y="13866"/>
                  </a:lnTo>
                  <a:lnTo>
                    <a:pt x="21954" y="14559"/>
                  </a:lnTo>
                  <a:lnTo>
                    <a:pt x="22417" y="15541"/>
                  </a:lnTo>
                  <a:lnTo>
                    <a:pt x="22879" y="16523"/>
                  </a:lnTo>
                  <a:lnTo>
                    <a:pt x="23341" y="17737"/>
                  </a:lnTo>
                  <a:lnTo>
                    <a:pt x="23919" y="18950"/>
                  </a:lnTo>
                  <a:lnTo>
                    <a:pt x="23976" y="19123"/>
                  </a:lnTo>
                  <a:lnTo>
                    <a:pt x="24034" y="19181"/>
                  </a:lnTo>
                  <a:lnTo>
                    <a:pt x="24150" y="19181"/>
                  </a:lnTo>
                  <a:lnTo>
                    <a:pt x="24208" y="19123"/>
                  </a:lnTo>
                  <a:lnTo>
                    <a:pt x="24208" y="19008"/>
                  </a:lnTo>
                  <a:lnTo>
                    <a:pt x="23745" y="17794"/>
                  </a:lnTo>
                  <a:lnTo>
                    <a:pt x="23225" y="16581"/>
                  </a:lnTo>
                  <a:lnTo>
                    <a:pt x="22648" y="15426"/>
                  </a:lnTo>
                  <a:lnTo>
                    <a:pt x="22012" y="14328"/>
                  </a:lnTo>
                  <a:lnTo>
                    <a:pt x="21781" y="13981"/>
                  </a:lnTo>
                  <a:lnTo>
                    <a:pt x="23399" y="14675"/>
                  </a:lnTo>
                  <a:lnTo>
                    <a:pt x="24959" y="15368"/>
                  </a:lnTo>
                  <a:lnTo>
                    <a:pt x="26056" y="15888"/>
                  </a:lnTo>
                  <a:lnTo>
                    <a:pt x="26518" y="16697"/>
                  </a:lnTo>
                  <a:lnTo>
                    <a:pt x="26981" y="17563"/>
                  </a:lnTo>
                  <a:lnTo>
                    <a:pt x="27905" y="19239"/>
                  </a:lnTo>
                  <a:lnTo>
                    <a:pt x="27963" y="19296"/>
                  </a:lnTo>
                  <a:lnTo>
                    <a:pt x="28078" y="19296"/>
                  </a:lnTo>
                  <a:lnTo>
                    <a:pt x="28136" y="19239"/>
                  </a:lnTo>
                  <a:lnTo>
                    <a:pt x="28136" y="19123"/>
                  </a:lnTo>
                  <a:lnTo>
                    <a:pt x="27847" y="18488"/>
                  </a:lnTo>
                  <a:lnTo>
                    <a:pt x="27558" y="17852"/>
                  </a:lnTo>
                  <a:lnTo>
                    <a:pt x="27096" y="17101"/>
                  </a:lnTo>
                  <a:lnTo>
                    <a:pt x="26576" y="16350"/>
                  </a:lnTo>
                  <a:lnTo>
                    <a:pt x="26345" y="16061"/>
                  </a:lnTo>
                  <a:lnTo>
                    <a:pt x="26345" y="16061"/>
                  </a:lnTo>
                  <a:lnTo>
                    <a:pt x="28194" y="16928"/>
                  </a:lnTo>
                  <a:lnTo>
                    <a:pt x="28656" y="17794"/>
                  </a:lnTo>
                  <a:lnTo>
                    <a:pt x="29118" y="18661"/>
                  </a:lnTo>
                  <a:lnTo>
                    <a:pt x="29465" y="19354"/>
                  </a:lnTo>
                  <a:lnTo>
                    <a:pt x="29581" y="19470"/>
                  </a:lnTo>
                  <a:lnTo>
                    <a:pt x="29696" y="19470"/>
                  </a:lnTo>
                  <a:lnTo>
                    <a:pt x="29812" y="19354"/>
                  </a:lnTo>
                  <a:lnTo>
                    <a:pt x="29812" y="19239"/>
                  </a:lnTo>
                  <a:lnTo>
                    <a:pt x="29638" y="18834"/>
                  </a:lnTo>
                  <a:lnTo>
                    <a:pt x="29407" y="18488"/>
                  </a:lnTo>
                  <a:lnTo>
                    <a:pt x="29003" y="17737"/>
                  </a:lnTo>
                  <a:lnTo>
                    <a:pt x="28598" y="17101"/>
                  </a:lnTo>
                  <a:lnTo>
                    <a:pt x="29061" y="17332"/>
                  </a:lnTo>
                  <a:lnTo>
                    <a:pt x="30505" y="17968"/>
                  </a:lnTo>
                  <a:lnTo>
                    <a:pt x="30620" y="17910"/>
                  </a:lnTo>
                  <a:lnTo>
                    <a:pt x="30736" y="17852"/>
                  </a:lnTo>
                  <a:lnTo>
                    <a:pt x="30736" y="17737"/>
                  </a:lnTo>
                  <a:lnTo>
                    <a:pt x="30678" y="17621"/>
                  </a:lnTo>
                  <a:lnTo>
                    <a:pt x="29869" y="17217"/>
                  </a:lnTo>
                  <a:lnTo>
                    <a:pt x="29061" y="16870"/>
                  </a:lnTo>
                  <a:lnTo>
                    <a:pt x="28483" y="16581"/>
                  </a:lnTo>
                  <a:lnTo>
                    <a:pt x="28829" y="16466"/>
                  </a:lnTo>
                  <a:lnTo>
                    <a:pt x="29234" y="16350"/>
                  </a:lnTo>
                  <a:lnTo>
                    <a:pt x="29754" y="16119"/>
                  </a:lnTo>
                  <a:lnTo>
                    <a:pt x="30505" y="15772"/>
                  </a:lnTo>
                  <a:lnTo>
                    <a:pt x="31256" y="15368"/>
                  </a:lnTo>
                  <a:lnTo>
                    <a:pt x="31314" y="15368"/>
                  </a:lnTo>
                  <a:lnTo>
                    <a:pt x="31372" y="15310"/>
                  </a:lnTo>
                  <a:lnTo>
                    <a:pt x="31314" y="15252"/>
                  </a:lnTo>
                  <a:lnTo>
                    <a:pt x="31256" y="15252"/>
                  </a:lnTo>
                  <a:lnTo>
                    <a:pt x="30447" y="15483"/>
                  </a:lnTo>
                  <a:lnTo>
                    <a:pt x="28887" y="16061"/>
                  </a:lnTo>
                  <a:lnTo>
                    <a:pt x="28541" y="16177"/>
                  </a:lnTo>
                  <a:lnTo>
                    <a:pt x="28136" y="16350"/>
                  </a:lnTo>
                  <a:lnTo>
                    <a:pt x="28078" y="16408"/>
                  </a:lnTo>
                  <a:lnTo>
                    <a:pt x="26634" y="15657"/>
                  </a:lnTo>
                  <a:lnTo>
                    <a:pt x="27212" y="15483"/>
                  </a:lnTo>
                  <a:lnTo>
                    <a:pt x="27905" y="15195"/>
                  </a:lnTo>
                  <a:lnTo>
                    <a:pt x="28656" y="14848"/>
                  </a:lnTo>
                  <a:lnTo>
                    <a:pt x="29985" y="14155"/>
                  </a:lnTo>
                  <a:lnTo>
                    <a:pt x="30043" y="14097"/>
                  </a:lnTo>
                  <a:lnTo>
                    <a:pt x="30043" y="14039"/>
                  </a:lnTo>
                  <a:lnTo>
                    <a:pt x="29985" y="14039"/>
                  </a:lnTo>
                  <a:lnTo>
                    <a:pt x="29869" y="14097"/>
                  </a:lnTo>
                  <a:lnTo>
                    <a:pt x="28945" y="14443"/>
                  </a:lnTo>
                  <a:lnTo>
                    <a:pt x="27558" y="14963"/>
                  </a:lnTo>
                  <a:lnTo>
                    <a:pt x="26172" y="15483"/>
                  </a:lnTo>
                  <a:lnTo>
                    <a:pt x="24901" y="14848"/>
                  </a:lnTo>
                  <a:lnTo>
                    <a:pt x="24728" y="14790"/>
                  </a:lnTo>
                  <a:lnTo>
                    <a:pt x="24843" y="14732"/>
                  </a:lnTo>
                  <a:lnTo>
                    <a:pt x="25305" y="14617"/>
                  </a:lnTo>
                  <a:lnTo>
                    <a:pt x="25710" y="14443"/>
                  </a:lnTo>
                  <a:lnTo>
                    <a:pt x="26518" y="14097"/>
                  </a:lnTo>
                  <a:lnTo>
                    <a:pt x="27674" y="13461"/>
                  </a:lnTo>
                  <a:lnTo>
                    <a:pt x="28829" y="12768"/>
                  </a:lnTo>
                  <a:lnTo>
                    <a:pt x="28829" y="12710"/>
                  </a:lnTo>
                  <a:lnTo>
                    <a:pt x="28772" y="12652"/>
                  </a:lnTo>
                  <a:lnTo>
                    <a:pt x="28714" y="12652"/>
                  </a:lnTo>
                  <a:lnTo>
                    <a:pt x="27154" y="13461"/>
                  </a:lnTo>
                  <a:lnTo>
                    <a:pt x="25594" y="14155"/>
                  </a:lnTo>
                  <a:lnTo>
                    <a:pt x="24959" y="14386"/>
                  </a:lnTo>
                  <a:lnTo>
                    <a:pt x="24323" y="14559"/>
                  </a:lnTo>
                  <a:lnTo>
                    <a:pt x="24265" y="14559"/>
                  </a:lnTo>
                  <a:lnTo>
                    <a:pt x="21665" y="13404"/>
                  </a:lnTo>
                  <a:lnTo>
                    <a:pt x="22417" y="12941"/>
                  </a:lnTo>
                  <a:lnTo>
                    <a:pt x="23110" y="12364"/>
                  </a:lnTo>
                  <a:lnTo>
                    <a:pt x="23861" y="11786"/>
                  </a:lnTo>
                  <a:lnTo>
                    <a:pt x="25247" y="10573"/>
                  </a:lnTo>
                  <a:lnTo>
                    <a:pt x="25536" y="10342"/>
                  </a:lnTo>
                  <a:lnTo>
                    <a:pt x="25536" y="10284"/>
                  </a:lnTo>
                  <a:lnTo>
                    <a:pt x="25536" y="10226"/>
                  </a:lnTo>
                  <a:lnTo>
                    <a:pt x="25479" y="10226"/>
                  </a:lnTo>
                  <a:lnTo>
                    <a:pt x="24785" y="10746"/>
                  </a:lnTo>
                  <a:lnTo>
                    <a:pt x="24092" y="11324"/>
                  </a:lnTo>
                  <a:lnTo>
                    <a:pt x="22474" y="12537"/>
                  </a:lnTo>
                  <a:lnTo>
                    <a:pt x="21608" y="13057"/>
                  </a:lnTo>
                  <a:lnTo>
                    <a:pt x="21434" y="13172"/>
                  </a:lnTo>
                  <a:lnTo>
                    <a:pt x="21261" y="13288"/>
                  </a:lnTo>
                  <a:lnTo>
                    <a:pt x="20626" y="12999"/>
                  </a:lnTo>
                  <a:lnTo>
                    <a:pt x="20048" y="12710"/>
                  </a:lnTo>
                  <a:lnTo>
                    <a:pt x="20394" y="12537"/>
                  </a:lnTo>
                  <a:lnTo>
                    <a:pt x="21030" y="12075"/>
                  </a:lnTo>
                  <a:lnTo>
                    <a:pt x="21608" y="11613"/>
                  </a:lnTo>
                  <a:lnTo>
                    <a:pt x="22185" y="11035"/>
                  </a:lnTo>
                  <a:lnTo>
                    <a:pt x="22705" y="10457"/>
                  </a:lnTo>
                  <a:lnTo>
                    <a:pt x="23861" y="9302"/>
                  </a:lnTo>
                  <a:lnTo>
                    <a:pt x="24092" y="9071"/>
                  </a:lnTo>
                  <a:lnTo>
                    <a:pt x="24092" y="9013"/>
                  </a:lnTo>
                  <a:lnTo>
                    <a:pt x="24034" y="9013"/>
                  </a:lnTo>
                  <a:lnTo>
                    <a:pt x="23976" y="9071"/>
                  </a:lnTo>
                  <a:lnTo>
                    <a:pt x="22937" y="9937"/>
                  </a:lnTo>
                  <a:lnTo>
                    <a:pt x="21897" y="10862"/>
                  </a:lnTo>
                  <a:lnTo>
                    <a:pt x="20857" y="11728"/>
                  </a:lnTo>
                  <a:lnTo>
                    <a:pt x="20337" y="12133"/>
                  </a:lnTo>
                  <a:lnTo>
                    <a:pt x="19759" y="12537"/>
                  </a:lnTo>
                  <a:lnTo>
                    <a:pt x="19759" y="12595"/>
                  </a:lnTo>
                  <a:lnTo>
                    <a:pt x="18315" y="11901"/>
                  </a:lnTo>
                  <a:lnTo>
                    <a:pt x="19412" y="11093"/>
                  </a:lnTo>
                  <a:lnTo>
                    <a:pt x="20221" y="10457"/>
                  </a:lnTo>
                  <a:lnTo>
                    <a:pt x="20972" y="9764"/>
                  </a:lnTo>
                  <a:lnTo>
                    <a:pt x="22417" y="8377"/>
                  </a:lnTo>
                  <a:lnTo>
                    <a:pt x="22763" y="8031"/>
                  </a:lnTo>
                  <a:lnTo>
                    <a:pt x="23110" y="7742"/>
                  </a:lnTo>
                  <a:lnTo>
                    <a:pt x="23168" y="7742"/>
                  </a:lnTo>
                  <a:lnTo>
                    <a:pt x="23168" y="7684"/>
                  </a:lnTo>
                  <a:lnTo>
                    <a:pt x="23110" y="7626"/>
                  </a:lnTo>
                  <a:lnTo>
                    <a:pt x="22994" y="7626"/>
                  </a:lnTo>
                  <a:lnTo>
                    <a:pt x="22705" y="7857"/>
                  </a:lnTo>
                  <a:lnTo>
                    <a:pt x="22185" y="8262"/>
                  </a:lnTo>
                  <a:lnTo>
                    <a:pt x="21550" y="8839"/>
                  </a:lnTo>
                  <a:lnTo>
                    <a:pt x="20914" y="9359"/>
                  </a:lnTo>
                  <a:lnTo>
                    <a:pt x="19586" y="10457"/>
                  </a:lnTo>
                  <a:lnTo>
                    <a:pt x="18257" y="11497"/>
                  </a:lnTo>
                  <a:lnTo>
                    <a:pt x="18026" y="11728"/>
                  </a:lnTo>
                  <a:lnTo>
                    <a:pt x="16119" y="10804"/>
                  </a:lnTo>
                  <a:lnTo>
                    <a:pt x="16350" y="10573"/>
                  </a:lnTo>
                  <a:lnTo>
                    <a:pt x="17044" y="10053"/>
                  </a:lnTo>
                  <a:lnTo>
                    <a:pt x="17621" y="9417"/>
                  </a:lnTo>
                  <a:lnTo>
                    <a:pt x="18257" y="8666"/>
                  </a:lnTo>
                  <a:lnTo>
                    <a:pt x="18777" y="7857"/>
                  </a:lnTo>
                  <a:lnTo>
                    <a:pt x="19643" y="6528"/>
                  </a:lnTo>
                  <a:lnTo>
                    <a:pt x="19701" y="6355"/>
                  </a:lnTo>
                  <a:lnTo>
                    <a:pt x="19759" y="6297"/>
                  </a:lnTo>
                  <a:lnTo>
                    <a:pt x="19701" y="6240"/>
                  </a:lnTo>
                  <a:lnTo>
                    <a:pt x="19470" y="6528"/>
                  </a:lnTo>
                  <a:lnTo>
                    <a:pt x="18315" y="8031"/>
                  </a:lnTo>
                  <a:lnTo>
                    <a:pt x="17737" y="8782"/>
                  </a:lnTo>
                  <a:lnTo>
                    <a:pt x="17101" y="9533"/>
                  </a:lnTo>
                  <a:lnTo>
                    <a:pt x="16581" y="10053"/>
                  </a:lnTo>
                  <a:lnTo>
                    <a:pt x="16235" y="10342"/>
                  </a:lnTo>
                  <a:lnTo>
                    <a:pt x="16061" y="10515"/>
                  </a:lnTo>
                  <a:lnTo>
                    <a:pt x="15830" y="10630"/>
                  </a:lnTo>
                  <a:lnTo>
                    <a:pt x="14039" y="9764"/>
                  </a:lnTo>
                  <a:lnTo>
                    <a:pt x="14328" y="9590"/>
                  </a:lnTo>
                  <a:lnTo>
                    <a:pt x="14617" y="9359"/>
                  </a:lnTo>
                  <a:lnTo>
                    <a:pt x="15368" y="8724"/>
                  </a:lnTo>
                  <a:lnTo>
                    <a:pt x="16235" y="7799"/>
                  </a:lnTo>
                  <a:lnTo>
                    <a:pt x="17044" y="6875"/>
                  </a:lnTo>
                  <a:lnTo>
                    <a:pt x="17737" y="6008"/>
                  </a:lnTo>
                  <a:lnTo>
                    <a:pt x="18083" y="5546"/>
                  </a:lnTo>
                  <a:lnTo>
                    <a:pt x="18372" y="5026"/>
                  </a:lnTo>
                  <a:lnTo>
                    <a:pt x="18372" y="4969"/>
                  </a:lnTo>
                  <a:lnTo>
                    <a:pt x="18257" y="4969"/>
                  </a:lnTo>
                  <a:lnTo>
                    <a:pt x="17852" y="5431"/>
                  </a:lnTo>
                  <a:lnTo>
                    <a:pt x="16928" y="6528"/>
                  </a:lnTo>
                  <a:lnTo>
                    <a:pt x="15830" y="7684"/>
                  </a:lnTo>
                  <a:lnTo>
                    <a:pt x="14675" y="8839"/>
                  </a:lnTo>
                  <a:lnTo>
                    <a:pt x="14386" y="9128"/>
                  </a:lnTo>
                  <a:lnTo>
                    <a:pt x="14097" y="9359"/>
                  </a:lnTo>
                  <a:lnTo>
                    <a:pt x="13808" y="9648"/>
                  </a:lnTo>
                  <a:lnTo>
                    <a:pt x="12017" y="8782"/>
                  </a:lnTo>
                  <a:lnTo>
                    <a:pt x="12826" y="8031"/>
                  </a:lnTo>
                  <a:lnTo>
                    <a:pt x="13635" y="7222"/>
                  </a:lnTo>
                  <a:lnTo>
                    <a:pt x="15195" y="5546"/>
                  </a:lnTo>
                  <a:lnTo>
                    <a:pt x="15830" y="4795"/>
                  </a:lnTo>
                  <a:lnTo>
                    <a:pt x="16524" y="4044"/>
                  </a:lnTo>
                  <a:lnTo>
                    <a:pt x="16812" y="3755"/>
                  </a:lnTo>
                  <a:lnTo>
                    <a:pt x="16812" y="3640"/>
                  </a:lnTo>
                  <a:lnTo>
                    <a:pt x="16755" y="3582"/>
                  </a:lnTo>
                  <a:lnTo>
                    <a:pt x="16697" y="3582"/>
                  </a:lnTo>
                  <a:lnTo>
                    <a:pt x="16697" y="3640"/>
                  </a:lnTo>
                  <a:lnTo>
                    <a:pt x="16004" y="4275"/>
                  </a:lnTo>
                  <a:lnTo>
                    <a:pt x="15253" y="4969"/>
                  </a:lnTo>
                  <a:lnTo>
                    <a:pt x="14559" y="5720"/>
                  </a:lnTo>
                  <a:lnTo>
                    <a:pt x="13115" y="7280"/>
                  </a:lnTo>
                  <a:lnTo>
                    <a:pt x="12075" y="8319"/>
                  </a:lnTo>
                  <a:lnTo>
                    <a:pt x="11728" y="8608"/>
                  </a:lnTo>
                  <a:lnTo>
                    <a:pt x="11728" y="8666"/>
                  </a:lnTo>
                  <a:lnTo>
                    <a:pt x="10862" y="8262"/>
                  </a:lnTo>
                  <a:lnTo>
                    <a:pt x="9880" y="7799"/>
                  </a:lnTo>
                  <a:lnTo>
                    <a:pt x="8897" y="7222"/>
                  </a:lnTo>
                  <a:lnTo>
                    <a:pt x="9822" y="6702"/>
                  </a:lnTo>
                  <a:lnTo>
                    <a:pt x="10977" y="5893"/>
                  </a:lnTo>
                  <a:lnTo>
                    <a:pt x="11555" y="5489"/>
                  </a:lnTo>
                  <a:lnTo>
                    <a:pt x="12133" y="5026"/>
                  </a:lnTo>
                  <a:lnTo>
                    <a:pt x="13057" y="4102"/>
                  </a:lnTo>
                  <a:lnTo>
                    <a:pt x="13924" y="3120"/>
                  </a:lnTo>
                  <a:lnTo>
                    <a:pt x="13982" y="3004"/>
                  </a:lnTo>
                  <a:lnTo>
                    <a:pt x="14039" y="3004"/>
                  </a:lnTo>
                  <a:lnTo>
                    <a:pt x="13982" y="2946"/>
                  </a:lnTo>
                  <a:lnTo>
                    <a:pt x="13924" y="2946"/>
                  </a:lnTo>
                  <a:lnTo>
                    <a:pt x="13808" y="3062"/>
                  </a:lnTo>
                  <a:lnTo>
                    <a:pt x="12884" y="3929"/>
                  </a:lnTo>
                  <a:lnTo>
                    <a:pt x="11902" y="4795"/>
                  </a:lnTo>
                  <a:lnTo>
                    <a:pt x="11208" y="5315"/>
                  </a:lnTo>
                  <a:lnTo>
                    <a:pt x="10573" y="5777"/>
                  </a:lnTo>
                  <a:lnTo>
                    <a:pt x="9244" y="6760"/>
                  </a:lnTo>
                  <a:lnTo>
                    <a:pt x="8666" y="7048"/>
                  </a:lnTo>
                  <a:lnTo>
                    <a:pt x="8666" y="7106"/>
                  </a:lnTo>
                  <a:lnTo>
                    <a:pt x="7049" y="6124"/>
                  </a:lnTo>
                  <a:lnTo>
                    <a:pt x="6818" y="6008"/>
                  </a:lnTo>
                  <a:lnTo>
                    <a:pt x="7222" y="5777"/>
                  </a:lnTo>
                  <a:lnTo>
                    <a:pt x="7684" y="5489"/>
                  </a:lnTo>
                  <a:lnTo>
                    <a:pt x="8435" y="4969"/>
                  </a:lnTo>
                  <a:lnTo>
                    <a:pt x="9244" y="4391"/>
                  </a:lnTo>
                  <a:lnTo>
                    <a:pt x="9822" y="3871"/>
                  </a:lnTo>
                  <a:lnTo>
                    <a:pt x="10400" y="3293"/>
                  </a:lnTo>
                  <a:lnTo>
                    <a:pt x="10977" y="2715"/>
                  </a:lnTo>
                  <a:lnTo>
                    <a:pt x="11497" y="2080"/>
                  </a:lnTo>
                  <a:lnTo>
                    <a:pt x="11671" y="1849"/>
                  </a:lnTo>
                  <a:lnTo>
                    <a:pt x="11728" y="1849"/>
                  </a:lnTo>
                  <a:lnTo>
                    <a:pt x="11671" y="1791"/>
                  </a:lnTo>
                  <a:lnTo>
                    <a:pt x="11497" y="1964"/>
                  </a:lnTo>
                  <a:lnTo>
                    <a:pt x="10746" y="2715"/>
                  </a:lnTo>
                  <a:lnTo>
                    <a:pt x="9937" y="3409"/>
                  </a:lnTo>
                  <a:lnTo>
                    <a:pt x="8666" y="4391"/>
                  </a:lnTo>
                  <a:lnTo>
                    <a:pt x="7338" y="5315"/>
                  </a:lnTo>
                  <a:lnTo>
                    <a:pt x="6933" y="5604"/>
                  </a:lnTo>
                  <a:lnTo>
                    <a:pt x="6529" y="5835"/>
                  </a:lnTo>
                  <a:lnTo>
                    <a:pt x="4102" y="4506"/>
                  </a:lnTo>
                  <a:lnTo>
                    <a:pt x="4738" y="4160"/>
                  </a:lnTo>
                  <a:lnTo>
                    <a:pt x="5315" y="3755"/>
                  </a:lnTo>
                  <a:lnTo>
                    <a:pt x="6413" y="2946"/>
                  </a:lnTo>
                  <a:lnTo>
                    <a:pt x="7164" y="2253"/>
                  </a:lnTo>
                  <a:lnTo>
                    <a:pt x="7915" y="1560"/>
                  </a:lnTo>
                  <a:lnTo>
                    <a:pt x="8609" y="809"/>
                  </a:lnTo>
                  <a:lnTo>
                    <a:pt x="9302" y="58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24"/>
          <p:cNvSpPr/>
          <p:nvPr/>
        </p:nvSpPr>
        <p:spPr>
          <a:xfrm rot="4144197" flipH="1">
            <a:off x="-578987" y="383331"/>
            <a:ext cx="2737125" cy="2784668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4"/>
          <p:cNvSpPr/>
          <p:nvPr/>
        </p:nvSpPr>
        <p:spPr>
          <a:xfrm rot="-418980" flipH="1">
            <a:off x="1272645" y="4280032"/>
            <a:ext cx="1917042" cy="1709760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4"/>
          <p:cNvGrpSpPr/>
          <p:nvPr/>
        </p:nvGrpSpPr>
        <p:grpSpPr>
          <a:xfrm rot="-9953935" flipH="1">
            <a:off x="6717825" y="3703540"/>
            <a:ext cx="1776976" cy="2125504"/>
            <a:chOff x="-518375" y="-84550"/>
            <a:chExt cx="1381840" cy="1652962"/>
          </a:xfrm>
        </p:grpSpPr>
        <p:sp>
          <p:nvSpPr>
            <p:cNvPr id="656" name="Google Shape;656;p24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4"/>
          <p:cNvGrpSpPr/>
          <p:nvPr/>
        </p:nvGrpSpPr>
        <p:grpSpPr>
          <a:xfrm flipH="1">
            <a:off x="1446260" y="-1123574"/>
            <a:ext cx="1989561" cy="1961386"/>
            <a:chOff x="-846575" y="-352374"/>
            <a:chExt cx="1989561" cy="1961386"/>
          </a:xfrm>
        </p:grpSpPr>
        <p:sp>
          <p:nvSpPr>
            <p:cNvPr id="659" name="Google Shape;659;p24"/>
            <p:cNvSpPr/>
            <p:nvPr/>
          </p:nvSpPr>
          <p:spPr>
            <a:xfrm>
              <a:off x="-846575" y="-352374"/>
              <a:ext cx="1989561" cy="1961386"/>
            </a:xfrm>
            <a:custGeom>
              <a:avLst/>
              <a:gdLst/>
              <a:ahLst/>
              <a:cxnLst/>
              <a:rect l="l" t="t" r="r" b="b"/>
              <a:pathLst>
                <a:path w="28599" h="28194" extrusionOk="0">
                  <a:moveTo>
                    <a:pt x="14212" y="0"/>
                  </a:moveTo>
                  <a:lnTo>
                    <a:pt x="13924" y="116"/>
                  </a:lnTo>
                  <a:lnTo>
                    <a:pt x="13635" y="231"/>
                  </a:lnTo>
                  <a:lnTo>
                    <a:pt x="13404" y="405"/>
                  </a:lnTo>
                  <a:lnTo>
                    <a:pt x="13230" y="636"/>
                  </a:lnTo>
                  <a:lnTo>
                    <a:pt x="13115" y="809"/>
                  </a:lnTo>
                  <a:lnTo>
                    <a:pt x="13057" y="1040"/>
                  </a:lnTo>
                  <a:lnTo>
                    <a:pt x="12941" y="1502"/>
                  </a:lnTo>
                  <a:lnTo>
                    <a:pt x="12884" y="2196"/>
                  </a:lnTo>
                  <a:lnTo>
                    <a:pt x="12826" y="2947"/>
                  </a:lnTo>
                  <a:lnTo>
                    <a:pt x="12884" y="3640"/>
                  </a:lnTo>
                  <a:lnTo>
                    <a:pt x="12999" y="4391"/>
                  </a:lnTo>
                  <a:lnTo>
                    <a:pt x="13115" y="5084"/>
                  </a:lnTo>
                  <a:lnTo>
                    <a:pt x="13288" y="5778"/>
                  </a:lnTo>
                  <a:lnTo>
                    <a:pt x="13519" y="6471"/>
                  </a:lnTo>
                  <a:lnTo>
                    <a:pt x="13808" y="7106"/>
                  </a:lnTo>
                  <a:lnTo>
                    <a:pt x="14155" y="7742"/>
                  </a:lnTo>
                  <a:lnTo>
                    <a:pt x="14501" y="8377"/>
                  </a:lnTo>
                  <a:lnTo>
                    <a:pt x="14906" y="9013"/>
                  </a:lnTo>
                  <a:lnTo>
                    <a:pt x="15368" y="9533"/>
                  </a:lnTo>
                  <a:lnTo>
                    <a:pt x="15830" y="10111"/>
                  </a:lnTo>
                  <a:lnTo>
                    <a:pt x="16350" y="10631"/>
                  </a:lnTo>
                  <a:lnTo>
                    <a:pt x="16870" y="11151"/>
                  </a:lnTo>
                  <a:lnTo>
                    <a:pt x="17390" y="11613"/>
                  </a:lnTo>
                  <a:lnTo>
                    <a:pt x="17563" y="11728"/>
                  </a:lnTo>
                  <a:lnTo>
                    <a:pt x="17679" y="11902"/>
                  </a:lnTo>
                  <a:lnTo>
                    <a:pt x="17794" y="12133"/>
                  </a:lnTo>
                  <a:lnTo>
                    <a:pt x="17852" y="12364"/>
                  </a:lnTo>
                  <a:lnTo>
                    <a:pt x="17968" y="13346"/>
                  </a:lnTo>
                  <a:lnTo>
                    <a:pt x="17968" y="14386"/>
                  </a:lnTo>
                  <a:lnTo>
                    <a:pt x="16986" y="13577"/>
                  </a:lnTo>
                  <a:lnTo>
                    <a:pt x="16061" y="12711"/>
                  </a:lnTo>
                  <a:lnTo>
                    <a:pt x="15715" y="12364"/>
                  </a:lnTo>
                  <a:lnTo>
                    <a:pt x="15368" y="11959"/>
                  </a:lnTo>
                  <a:lnTo>
                    <a:pt x="15195" y="11555"/>
                  </a:lnTo>
                  <a:lnTo>
                    <a:pt x="15021" y="11151"/>
                  </a:lnTo>
                  <a:lnTo>
                    <a:pt x="14675" y="10457"/>
                  </a:lnTo>
                  <a:lnTo>
                    <a:pt x="14212" y="9764"/>
                  </a:lnTo>
                  <a:lnTo>
                    <a:pt x="13404" y="8782"/>
                  </a:lnTo>
                  <a:lnTo>
                    <a:pt x="12595" y="7800"/>
                  </a:lnTo>
                  <a:lnTo>
                    <a:pt x="12133" y="7395"/>
                  </a:lnTo>
                  <a:lnTo>
                    <a:pt x="11670" y="6991"/>
                  </a:lnTo>
                  <a:lnTo>
                    <a:pt x="11150" y="6586"/>
                  </a:lnTo>
                  <a:lnTo>
                    <a:pt x="10630" y="6240"/>
                  </a:lnTo>
                  <a:lnTo>
                    <a:pt x="10053" y="5951"/>
                  </a:lnTo>
                  <a:lnTo>
                    <a:pt x="9475" y="5720"/>
                  </a:lnTo>
                  <a:lnTo>
                    <a:pt x="8839" y="5547"/>
                  </a:lnTo>
                  <a:lnTo>
                    <a:pt x="8204" y="5431"/>
                  </a:lnTo>
                  <a:lnTo>
                    <a:pt x="6991" y="5431"/>
                  </a:lnTo>
                  <a:lnTo>
                    <a:pt x="6355" y="5604"/>
                  </a:lnTo>
                  <a:lnTo>
                    <a:pt x="5777" y="5778"/>
                  </a:lnTo>
                  <a:lnTo>
                    <a:pt x="5489" y="5951"/>
                  </a:lnTo>
                  <a:lnTo>
                    <a:pt x="5200" y="6182"/>
                  </a:lnTo>
                  <a:lnTo>
                    <a:pt x="5084" y="6355"/>
                  </a:lnTo>
                  <a:lnTo>
                    <a:pt x="5026" y="6529"/>
                  </a:lnTo>
                  <a:lnTo>
                    <a:pt x="4911" y="6933"/>
                  </a:lnTo>
                  <a:lnTo>
                    <a:pt x="4911" y="7280"/>
                  </a:lnTo>
                  <a:lnTo>
                    <a:pt x="4969" y="7626"/>
                  </a:lnTo>
                  <a:lnTo>
                    <a:pt x="5026" y="7973"/>
                  </a:lnTo>
                  <a:lnTo>
                    <a:pt x="5200" y="8262"/>
                  </a:lnTo>
                  <a:lnTo>
                    <a:pt x="5373" y="8551"/>
                  </a:lnTo>
                  <a:lnTo>
                    <a:pt x="5546" y="8782"/>
                  </a:lnTo>
                  <a:lnTo>
                    <a:pt x="6066" y="9186"/>
                  </a:lnTo>
                  <a:lnTo>
                    <a:pt x="6586" y="9533"/>
                  </a:lnTo>
                  <a:lnTo>
                    <a:pt x="7164" y="9822"/>
                  </a:lnTo>
                  <a:lnTo>
                    <a:pt x="10111" y="11382"/>
                  </a:lnTo>
                  <a:lnTo>
                    <a:pt x="10977" y="11786"/>
                  </a:lnTo>
                  <a:lnTo>
                    <a:pt x="11844" y="12133"/>
                  </a:lnTo>
                  <a:lnTo>
                    <a:pt x="12595" y="12306"/>
                  </a:lnTo>
                  <a:lnTo>
                    <a:pt x="13346" y="12364"/>
                  </a:lnTo>
                  <a:lnTo>
                    <a:pt x="14155" y="12422"/>
                  </a:lnTo>
                  <a:lnTo>
                    <a:pt x="14964" y="12422"/>
                  </a:lnTo>
                  <a:lnTo>
                    <a:pt x="16119" y="13404"/>
                  </a:lnTo>
                  <a:lnTo>
                    <a:pt x="17332" y="14502"/>
                  </a:lnTo>
                  <a:lnTo>
                    <a:pt x="17390" y="14559"/>
                  </a:lnTo>
                  <a:lnTo>
                    <a:pt x="17390" y="14617"/>
                  </a:lnTo>
                  <a:lnTo>
                    <a:pt x="17390" y="14675"/>
                  </a:lnTo>
                  <a:lnTo>
                    <a:pt x="17332" y="14790"/>
                  </a:lnTo>
                  <a:lnTo>
                    <a:pt x="16928" y="15079"/>
                  </a:lnTo>
                  <a:lnTo>
                    <a:pt x="16466" y="15253"/>
                  </a:lnTo>
                  <a:lnTo>
                    <a:pt x="16003" y="15310"/>
                  </a:lnTo>
                  <a:lnTo>
                    <a:pt x="15483" y="15310"/>
                  </a:lnTo>
                  <a:lnTo>
                    <a:pt x="15021" y="15253"/>
                  </a:lnTo>
                  <a:lnTo>
                    <a:pt x="14559" y="15137"/>
                  </a:lnTo>
                  <a:lnTo>
                    <a:pt x="13635" y="14790"/>
                  </a:lnTo>
                  <a:lnTo>
                    <a:pt x="12190" y="14270"/>
                  </a:lnTo>
                  <a:lnTo>
                    <a:pt x="10688" y="13808"/>
                  </a:lnTo>
                  <a:lnTo>
                    <a:pt x="9186" y="13404"/>
                  </a:lnTo>
                  <a:lnTo>
                    <a:pt x="8435" y="13288"/>
                  </a:lnTo>
                  <a:lnTo>
                    <a:pt x="7684" y="13173"/>
                  </a:lnTo>
                  <a:lnTo>
                    <a:pt x="6933" y="13115"/>
                  </a:lnTo>
                  <a:lnTo>
                    <a:pt x="5373" y="13115"/>
                  </a:lnTo>
                  <a:lnTo>
                    <a:pt x="4622" y="13173"/>
                  </a:lnTo>
                  <a:lnTo>
                    <a:pt x="3813" y="13346"/>
                  </a:lnTo>
                  <a:lnTo>
                    <a:pt x="3120" y="13519"/>
                  </a:lnTo>
                  <a:lnTo>
                    <a:pt x="2369" y="13808"/>
                  </a:lnTo>
                  <a:lnTo>
                    <a:pt x="1676" y="14097"/>
                  </a:lnTo>
                  <a:lnTo>
                    <a:pt x="1271" y="14328"/>
                  </a:lnTo>
                  <a:lnTo>
                    <a:pt x="924" y="14617"/>
                  </a:lnTo>
                  <a:lnTo>
                    <a:pt x="578" y="14906"/>
                  </a:lnTo>
                  <a:lnTo>
                    <a:pt x="289" y="15253"/>
                  </a:lnTo>
                  <a:lnTo>
                    <a:pt x="116" y="15657"/>
                  </a:lnTo>
                  <a:lnTo>
                    <a:pt x="0" y="16119"/>
                  </a:lnTo>
                  <a:lnTo>
                    <a:pt x="0" y="16581"/>
                  </a:lnTo>
                  <a:lnTo>
                    <a:pt x="58" y="16755"/>
                  </a:lnTo>
                  <a:lnTo>
                    <a:pt x="173" y="16986"/>
                  </a:lnTo>
                  <a:lnTo>
                    <a:pt x="404" y="17275"/>
                  </a:lnTo>
                  <a:lnTo>
                    <a:pt x="636" y="17506"/>
                  </a:lnTo>
                  <a:lnTo>
                    <a:pt x="982" y="17679"/>
                  </a:lnTo>
                  <a:lnTo>
                    <a:pt x="1329" y="17852"/>
                  </a:lnTo>
                  <a:lnTo>
                    <a:pt x="1791" y="18026"/>
                  </a:lnTo>
                  <a:lnTo>
                    <a:pt x="2369" y="18141"/>
                  </a:lnTo>
                  <a:lnTo>
                    <a:pt x="3409" y="18315"/>
                  </a:lnTo>
                  <a:lnTo>
                    <a:pt x="4969" y="18430"/>
                  </a:lnTo>
                  <a:lnTo>
                    <a:pt x="6586" y="18488"/>
                  </a:lnTo>
                  <a:lnTo>
                    <a:pt x="8146" y="18430"/>
                  </a:lnTo>
                  <a:lnTo>
                    <a:pt x="9706" y="18257"/>
                  </a:lnTo>
                  <a:lnTo>
                    <a:pt x="11266" y="17968"/>
                  </a:lnTo>
                  <a:lnTo>
                    <a:pt x="12017" y="17737"/>
                  </a:lnTo>
                  <a:lnTo>
                    <a:pt x="12768" y="17506"/>
                  </a:lnTo>
                  <a:lnTo>
                    <a:pt x="13519" y="17217"/>
                  </a:lnTo>
                  <a:lnTo>
                    <a:pt x="14212" y="16928"/>
                  </a:lnTo>
                  <a:lnTo>
                    <a:pt x="14906" y="16581"/>
                  </a:lnTo>
                  <a:lnTo>
                    <a:pt x="15599" y="16177"/>
                  </a:lnTo>
                  <a:lnTo>
                    <a:pt x="15946" y="16004"/>
                  </a:lnTo>
                  <a:lnTo>
                    <a:pt x="16292" y="15830"/>
                  </a:lnTo>
                  <a:lnTo>
                    <a:pt x="16697" y="15773"/>
                  </a:lnTo>
                  <a:lnTo>
                    <a:pt x="16870" y="15830"/>
                  </a:lnTo>
                  <a:lnTo>
                    <a:pt x="17043" y="15888"/>
                  </a:lnTo>
                  <a:lnTo>
                    <a:pt x="16639" y="16235"/>
                  </a:lnTo>
                  <a:lnTo>
                    <a:pt x="16292" y="16639"/>
                  </a:lnTo>
                  <a:lnTo>
                    <a:pt x="15830" y="16986"/>
                  </a:lnTo>
                  <a:lnTo>
                    <a:pt x="15368" y="17217"/>
                  </a:lnTo>
                  <a:lnTo>
                    <a:pt x="14848" y="17390"/>
                  </a:lnTo>
                  <a:lnTo>
                    <a:pt x="14328" y="17506"/>
                  </a:lnTo>
                  <a:lnTo>
                    <a:pt x="13692" y="17795"/>
                  </a:lnTo>
                  <a:lnTo>
                    <a:pt x="13115" y="18084"/>
                  </a:lnTo>
                  <a:lnTo>
                    <a:pt x="12537" y="18430"/>
                  </a:lnTo>
                  <a:lnTo>
                    <a:pt x="11959" y="18835"/>
                  </a:lnTo>
                  <a:lnTo>
                    <a:pt x="10457" y="19932"/>
                  </a:lnTo>
                  <a:lnTo>
                    <a:pt x="9706" y="20510"/>
                  </a:lnTo>
                  <a:lnTo>
                    <a:pt x="9013" y="21088"/>
                  </a:lnTo>
                  <a:lnTo>
                    <a:pt x="8551" y="21608"/>
                  </a:lnTo>
                  <a:lnTo>
                    <a:pt x="8146" y="22128"/>
                  </a:lnTo>
                  <a:lnTo>
                    <a:pt x="7857" y="22705"/>
                  </a:lnTo>
                  <a:lnTo>
                    <a:pt x="7742" y="22994"/>
                  </a:lnTo>
                  <a:lnTo>
                    <a:pt x="7626" y="23341"/>
                  </a:lnTo>
                  <a:lnTo>
                    <a:pt x="7626" y="23745"/>
                  </a:lnTo>
                  <a:lnTo>
                    <a:pt x="7626" y="24150"/>
                  </a:lnTo>
                  <a:lnTo>
                    <a:pt x="7800" y="24496"/>
                  </a:lnTo>
                  <a:lnTo>
                    <a:pt x="7915" y="24670"/>
                  </a:lnTo>
                  <a:lnTo>
                    <a:pt x="8031" y="24785"/>
                  </a:lnTo>
                  <a:lnTo>
                    <a:pt x="8262" y="24901"/>
                  </a:lnTo>
                  <a:lnTo>
                    <a:pt x="8493" y="25016"/>
                  </a:lnTo>
                  <a:lnTo>
                    <a:pt x="9013" y="25016"/>
                  </a:lnTo>
                  <a:lnTo>
                    <a:pt x="9533" y="24901"/>
                  </a:lnTo>
                  <a:lnTo>
                    <a:pt x="10053" y="24728"/>
                  </a:lnTo>
                  <a:lnTo>
                    <a:pt x="10919" y="24265"/>
                  </a:lnTo>
                  <a:lnTo>
                    <a:pt x="11728" y="23745"/>
                  </a:lnTo>
                  <a:lnTo>
                    <a:pt x="12421" y="23168"/>
                  </a:lnTo>
                  <a:lnTo>
                    <a:pt x="13173" y="22532"/>
                  </a:lnTo>
                  <a:lnTo>
                    <a:pt x="13808" y="21839"/>
                  </a:lnTo>
                  <a:lnTo>
                    <a:pt x="14386" y="21088"/>
                  </a:lnTo>
                  <a:lnTo>
                    <a:pt x="14848" y="20279"/>
                  </a:lnTo>
                  <a:lnTo>
                    <a:pt x="15310" y="19412"/>
                  </a:lnTo>
                  <a:lnTo>
                    <a:pt x="16003" y="17910"/>
                  </a:lnTo>
                  <a:lnTo>
                    <a:pt x="16408" y="17159"/>
                  </a:lnTo>
                  <a:lnTo>
                    <a:pt x="16639" y="16870"/>
                  </a:lnTo>
                  <a:lnTo>
                    <a:pt x="16928" y="16524"/>
                  </a:lnTo>
                  <a:lnTo>
                    <a:pt x="17217" y="16350"/>
                  </a:lnTo>
                  <a:lnTo>
                    <a:pt x="17506" y="16119"/>
                  </a:lnTo>
                  <a:lnTo>
                    <a:pt x="17852" y="16004"/>
                  </a:lnTo>
                  <a:lnTo>
                    <a:pt x="18141" y="15830"/>
                  </a:lnTo>
                  <a:lnTo>
                    <a:pt x="18026" y="16466"/>
                  </a:lnTo>
                  <a:lnTo>
                    <a:pt x="17794" y="17044"/>
                  </a:lnTo>
                  <a:lnTo>
                    <a:pt x="17506" y="17621"/>
                  </a:lnTo>
                  <a:lnTo>
                    <a:pt x="17159" y="18141"/>
                  </a:lnTo>
                  <a:lnTo>
                    <a:pt x="16523" y="19066"/>
                  </a:lnTo>
                  <a:lnTo>
                    <a:pt x="16003" y="20048"/>
                  </a:lnTo>
                  <a:lnTo>
                    <a:pt x="15483" y="21146"/>
                  </a:lnTo>
                  <a:lnTo>
                    <a:pt x="15137" y="22243"/>
                  </a:lnTo>
                  <a:lnTo>
                    <a:pt x="14964" y="22821"/>
                  </a:lnTo>
                  <a:lnTo>
                    <a:pt x="14790" y="23456"/>
                  </a:lnTo>
                  <a:lnTo>
                    <a:pt x="14732" y="24034"/>
                  </a:lnTo>
                  <a:lnTo>
                    <a:pt x="14675" y="24612"/>
                  </a:lnTo>
                  <a:lnTo>
                    <a:pt x="14675" y="25247"/>
                  </a:lnTo>
                  <a:lnTo>
                    <a:pt x="14732" y="25825"/>
                  </a:lnTo>
                  <a:lnTo>
                    <a:pt x="14848" y="26403"/>
                  </a:lnTo>
                  <a:lnTo>
                    <a:pt x="15079" y="26981"/>
                  </a:lnTo>
                  <a:lnTo>
                    <a:pt x="15195" y="27327"/>
                  </a:lnTo>
                  <a:lnTo>
                    <a:pt x="15426" y="27674"/>
                  </a:lnTo>
                  <a:lnTo>
                    <a:pt x="15657" y="27905"/>
                  </a:lnTo>
                  <a:lnTo>
                    <a:pt x="15946" y="28136"/>
                  </a:lnTo>
                  <a:lnTo>
                    <a:pt x="16177" y="28194"/>
                  </a:lnTo>
                  <a:lnTo>
                    <a:pt x="16870" y="28194"/>
                  </a:lnTo>
                  <a:lnTo>
                    <a:pt x="17390" y="28021"/>
                  </a:lnTo>
                  <a:lnTo>
                    <a:pt x="17852" y="27790"/>
                  </a:lnTo>
                  <a:lnTo>
                    <a:pt x="18257" y="27501"/>
                  </a:lnTo>
                  <a:lnTo>
                    <a:pt x="18661" y="27154"/>
                  </a:lnTo>
                  <a:lnTo>
                    <a:pt x="19008" y="26692"/>
                  </a:lnTo>
                  <a:lnTo>
                    <a:pt x="19297" y="26230"/>
                  </a:lnTo>
                  <a:lnTo>
                    <a:pt x="19528" y="25767"/>
                  </a:lnTo>
                  <a:lnTo>
                    <a:pt x="19643" y="25247"/>
                  </a:lnTo>
                  <a:lnTo>
                    <a:pt x="19759" y="24728"/>
                  </a:lnTo>
                  <a:lnTo>
                    <a:pt x="19759" y="24150"/>
                  </a:lnTo>
                  <a:lnTo>
                    <a:pt x="19759" y="23630"/>
                  </a:lnTo>
                  <a:lnTo>
                    <a:pt x="19701" y="23110"/>
                  </a:lnTo>
                  <a:lnTo>
                    <a:pt x="19643" y="22590"/>
                  </a:lnTo>
                  <a:lnTo>
                    <a:pt x="19528" y="22070"/>
                  </a:lnTo>
                  <a:lnTo>
                    <a:pt x="19181" y="21030"/>
                  </a:lnTo>
                  <a:lnTo>
                    <a:pt x="18777" y="19990"/>
                  </a:lnTo>
                  <a:lnTo>
                    <a:pt x="18430" y="18950"/>
                  </a:lnTo>
                  <a:lnTo>
                    <a:pt x="18314" y="18430"/>
                  </a:lnTo>
                  <a:lnTo>
                    <a:pt x="18257" y="17910"/>
                  </a:lnTo>
                  <a:lnTo>
                    <a:pt x="18314" y="17390"/>
                  </a:lnTo>
                  <a:lnTo>
                    <a:pt x="18430" y="16870"/>
                  </a:lnTo>
                  <a:lnTo>
                    <a:pt x="18488" y="16639"/>
                  </a:lnTo>
                  <a:lnTo>
                    <a:pt x="18603" y="16466"/>
                  </a:lnTo>
                  <a:lnTo>
                    <a:pt x="18719" y="16293"/>
                  </a:lnTo>
                  <a:lnTo>
                    <a:pt x="18950" y="16177"/>
                  </a:lnTo>
                  <a:lnTo>
                    <a:pt x="19181" y="16061"/>
                  </a:lnTo>
                  <a:lnTo>
                    <a:pt x="19470" y="16119"/>
                  </a:lnTo>
                  <a:lnTo>
                    <a:pt x="19759" y="16235"/>
                  </a:lnTo>
                  <a:lnTo>
                    <a:pt x="19990" y="16350"/>
                  </a:lnTo>
                  <a:lnTo>
                    <a:pt x="20221" y="16581"/>
                  </a:lnTo>
                  <a:lnTo>
                    <a:pt x="20394" y="16812"/>
                  </a:lnTo>
                  <a:lnTo>
                    <a:pt x="20683" y="17390"/>
                  </a:lnTo>
                  <a:lnTo>
                    <a:pt x="20856" y="17968"/>
                  </a:lnTo>
                  <a:lnTo>
                    <a:pt x="21376" y="19874"/>
                  </a:lnTo>
                  <a:lnTo>
                    <a:pt x="21781" y="21088"/>
                  </a:lnTo>
                  <a:lnTo>
                    <a:pt x="22012" y="21723"/>
                  </a:lnTo>
                  <a:lnTo>
                    <a:pt x="22301" y="22243"/>
                  </a:lnTo>
                  <a:lnTo>
                    <a:pt x="22705" y="22763"/>
                  </a:lnTo>
                  <a:lnTo>
                    <a:pt x="23167" y="23225"/>
                  </a:lnTo>
                  <a:lnTo>
                    <a:pt x="23456" y="23399"/>
                  </a:lnTo>
                  <a:lnTo>
                    <a:pt x="23745" y="23572"/>
                  </a:lnTo>
                  <a:lnTo>
                    <a:pt x="24034" y="23630"/>
                  </a:lnTo>
                  <a:lnTo>
                    <a:pt x="24323" y="23745"/>
                  </a:lnTo>
                  <a:lnTo>
                    <a:pt x="24958" y="23745"/>
                  </a:lnTo>
                  <a:lnTo>
                    <a:pt x="25305" y="23630"/>
                  </a:lnTo>
                  <a:lnTo>
                    <a:pt x="25594" y="23514"/>
                  </a:lnTo>
                  <a:lnTo>
                    <a:pt x="25883" y="23341"/>
                  </a:lnTo>
                  <a:lnTo>
                    <a:pt x="26114" y="23168"/>
                  </a:lnTo>
                  <a:lnTo>
                    <a:pt x="26287" y="22879"/>
                  </a:lnTo>
                  <a:lnTo>
                    <a:pt x="26403" y="22590"/>
                  </a:lnTo>
                  <a:lnTo>
                    <a:pt x="26461" y="22301"/>
                  </a:lnTo>
                  <a:lnTo>
                    <a:pt x="26518" y="21954"/>
                  </a:lnTo>
                  <a:lnTo>
                    <a:pt x="26403" y="21319"/>
                  </a:lnTo>
                  <a:lnTo>
                    <a:pt x="26287" y="20568"/>
                  </a:lnTo>
                  <a:lnTo>
                    <a:pt x="26114" y="19759"/>
                  </a:lnTo>
                  <a:lnTo>
                    <a:pt x="25825" y="19008"/>
                  </a:lnTo>
                  <a:lnTo>
                    <a:pt x="25594" y="18315"/>
                  </a:lnTo>
                  <a:lnTo>
                    <a:pt x="25247" y="17564"/>
                  </a:lnTo>
                  <a:lnTo>
                    <a:pt x="25016" y="17217"/>
                  </a:lnTo>
                  <a:lnTo>
                    <a:pt x="24727" y="16870"/>
                  </a:lnTo>
                  <a:lnTo>
                    <a:pt x="24496" y="16697"/>
                  </a:lnTo>
                  <a:lnTo>
                    <a:pt x="24207" y="16524"/>
                  </a:lnTo>
                  <a:lnTo>
                    <a:pt x="23687" y="16293"/>
                  </a:lnTo>
                  <a:lnTo>
                    <a:pt x="23052" y="16119"/>
                  </a:lnTo>
                  <a:lnTo>
                    <a:pt x="22416" y="16061"/>
                  </a:lnTo>
                  <a:lnTo>
                    <a:pt x="21145" y="16004"/>
                  </a:lnTo>
                  <a:lnTo>
                    <a:pt x="20568" y="15946"/>
                  </a:lnTo>
                  <a:lnTo>
                    <a:pt x="19932" y="15773"/>
                  </a:lnTo>
                  <a:lnTo>
                    <a:pt x="19759" y="15715"/>
                  </a:lnTo>
                  <a:lnTo>
                    <a:pt x="19585" y="15599"/>
                  </a:lnTo>
                  <a:lnTo>
                    <a:pt x="19412" y="15484"/>
                  </a:lnTo>
                  <a:lnTo>
                    <a:pt x="19354" y="15310"/>
                  </a:lnTo>
                  <a:lnTo>
                    <a:pt x="19354" y="15195"/>
                  </a:lnTo>
                  <a:lnTo>
                    <a:pt x="19412" y="15079"/>
                  </a:lnTo>
                  <a:lnTo>
                    <a:pt x="19585" y="14906"/>
                  </a:lnTo>
                  <a:lnTo>
                    <a:pt x="19932" y="14675"/>
                  </a:lnTo>
                  <a:lnTo>
                    <a:pt x="20279" y="14559"/>
                  </a:lnTo>
                  <a:lnTo>
                    <a:pt x="20683" y="14502"/>
                  </a:lnTo>
                  <a:lnTo>
                    <a:pt x="21088" y="14502"/>
                  </a:lnTo>
                  <a:lnTo>
                    <a:pt x="21896" y="14675"/>
                  </a:lnTo>
                  <a:lnTo>
                    <a:pt x="22705" y="14848"/>
                  </a:lnTo>
                  <a:lnTo>
                    <a:pt x="23861" y="14848"/>
                  </a:lnTo>
                  <a:lnTo>
                    <a:pt x="24207" y="14733"/>
                  </a:lnTo>
                  <a:lnTo>
                    <a:pt x="24958" y="14502"/>
                  </a:lnTo>
                  <a:lnTo>
                    <a:pt x="25652" y="14155"/>
                  </a:lnTo>
                  <a:lnTo>
                    <a:pt x="26287" y="13693"/>
                  </a:lnTo>
                  <a:lnTo>
                    <a:pt x="26923" y="13173"/>
                  </a:lnTo>
                  <a:lnTo>
                    <a:pt x="27443" y="12595"/>
                  </a:lnTo>
                  <a:lnTo>
                    <a:pt x="27905" y="11902"/>
                  </a:lnTo>
                  <a:lnTo>
                    <a:pt x="28194" y="11382"/>
                  </a:lnTo>
                  <a:lnTo>
                    <a:pt x="28425" y="10746"/>
                  </a:lnTo>
                  <a:lnTo>
                    <a:pt x="28540" y="10168"/>
                  </a:lnTo>
                  <a:lnTo>
                    <a:pt x="28598" y="9822"/>
                  </a:lnTo>
                  <a:lnTo>
                    <a:pt x="28540" y="9533"/>
                  </a:lnTo>
                  <a:lnTo>
                    <a:pt x="28483" y="9244"/>
                  </a:lnTo>
                  <a:lnTo>
                    <a:pt x="28425" y="9129"/>
                  </a:lnTo>
                  <a:lnTo>
                    <a:pt x="28367" y="9013"/>
                  </a:lnTo>
                  <a:lnTo>
                    <a:pt x="28194" y="8897"/>
                  </a:lnTo>
                  <a:lnTo>
                    <a:pt x="27674" y="8897"/>
                  </a:lnTo>
                  <a:lnTo>
                    <a:pt x="27038" y="9013"/>
                  </a:lnTo>
                  <a:lnTo>
                    <a:pt x="26403" y="9244"/>
                  </a:lnTo>
                  <a:lnTo>
                    <a:pt x="25767" y="9417"/>
                  </a:lnTo>
                  <a:lnTo>
                    <a:pt x="25190" y="9706"/>
                  </a:lnTo>
                  <a:lnTo>
                    <a:pt x="24612" y="9995"/>
                  </a:lnTo>
                  <a:lnTo>
                    <a:pt x="24092" y="10400"/>
                  </a:lnTo>
                  <a:lnTo>
                    <a:pt x="23572" y="10746"/>
                  </a:lnTo>
                  <a:lnTo>
                    <a:pt x="23052" y="11208"/>
                  </a:lnTo>
                  <a:lnTo>
                    <a:pt x="22301" y="12017"/>
                  </a:lnTo>
                  <a:lnTo>
                    <a:pt x="21492" y="12884"/>
                  </a:lnTo>
                  <a:lnTo>
                    <a:pt x="21088" y="13288"/>
                  </a:lnTo>
                  <a:lnTo>
                    <a:pt x="20625" y="13693"/>
                  </a:lnTo>
                  <a:lnTo>
                    <a:pt x="20163" y="13982"/>
                  </a:lnTo>
                  <a:lnTo>
                    <a:pt x="19701" y="14213"/>
                  </a:lnTo>
                  <a:lnTo>
                    <a:pt x="19701" y="13982"/>
                  </a:lnTo>
                  <a:lnTo>
                    <a:pt x="19759" y="13693"/>
                  </a:lnTo>
                  <a:lnTo>
                    <a:pt x="19874" y="13404"/>
                  </a:lnTo>
                  <a:lnTo>
                    <a:pt x="19990" y="13173"/>
                  </a:lnTo>
                  <a:lnTo>
                    <a:pt x="20394" y="12711"/>
                  </a:lnTo>
                  <a:lnTo>
                    <a:pt x="20799" y="12306"/>
                  </a:lnTo>
                  <a:lnTo>
                    <a:pt x="21261" y="11959"/>
                  </a:lnTo>
                  <a:lnTo>
                    <a:pt x="21781" y="11613"/>
                  </a:lnTo>
                  <a:lnTo>
                    <a:pt x="22243" y="11266"/>
                  </a:lnTo>
                  <a:lnTo>
                    <a:pt x="22705" y="10920"/>
                  </a:lnTo>
                  <a:lnTo>
                    <a:pt x="23167" y="10342"/>
                  </a:lnTo>
                  <a:lnTo>
                    <a:pt x="23572" y="9764"/>
                  </a:lnTo>
                  <a:lnTo>
                    <a:pt x="23918" y="9071"/>
                  </a:lnTo>
                  <a:lnTo>
                    <a:pt x="24207" y="8435"/>
                  </a:lnTo>
                  <a:lnTo>
                    <a:pt x="24670" y="7280"/>
                  </a:lnTo>
                  <a:lnTo>
                    <a:pt x="24901" y="6702"/>
                  </a:lnTo>
                  <a:lnTo>
                    <a:pt x="25074" y="6124"/>
                  </a:lnTo>
                  <a:lnTo>
                    <a:pt x="25190" y="5547"/>
                  </a:lnTo>
                  <a:lnTo>
                    <a:pt x="25247" y="4969"/>
                  </a:lnTo>
                  <a:lnTo>
                    <a:pt x="25247" y="4333"/>
                  </a:lnTo>
                  <a:lnTo>
                    <a:pt x="25190" y="3756"/>
                  </a:lnTo>
                  <a:lnTo>
                    <a:pt x="25016" y="3293"/>
                  </a:lnTo>
                  <a:lnTo>
                    <a:pt x="24785" y="2831"/>
                  </a:lnTo>
                  <a:lnTo>
                    <a:pt x="24612" y="2658"/>
                  </a:lnTo>
                  <a:lnTo>
                    <a:pt x="24438" y="2542"/>
                  </a:lnTo>
                  <a:lnTo>
                    <a:pt x="24207" y="2427"/>
                  </a:lnTo>
                  <a:lnTo>
                    <a:pt x="23630" y="2427"/>
                  </a:lnTo>
                  <a:lnTo>
                    <a:pt x="23283" y="2600"/>
                  </a:lnTo>
                  <a:lnTo>
                    <a:pt x="22994" y="2889"/>
                  </a:lnTo>
                  <a:lnTo>
                    <a:pt x="22705" y="3178"/>
                  </a:lnTo>
                  <a:lnTo>
                    <a:pt x="22012" y="3987"/>
                  </a:lnTo>
                  <a:lnTo>
                    <a:pt x="21376" y="4911"/>
                  </a:lnTo>
                  <a:lnTo>
                    <a:pt x="20856" y="5835"/>
                  </a:lnTo>
                  <a:lnTo>
                    <a:pt x="20394" y="6818"/>
                  </a:lnTo>
                  <a:lnTo>
                    <a:pt x="20048" y="7858"/>
                  </a:lnTo>
                  <a:lnTo>
                    <a:pt x="19874" y="8897"/>
                  </a:lnTo>
                  <a:lnTo>
                    <a:pt x="19817" y="9417"/>
                  </a:lnTo>
                  <a:lnTo>
                    <a:pt x="19759" y="9937"/>
                  </a:lnTo>
                  <a:lnTo>
                    <a:pt x="19817" y="10515"/>
                  </a:lnTo>
                  <a:lnTo>
                    <a:pt x="19874" y="11035"/>
                  </a:lnTo>
                  <a:lnTo>
                    <a:pt x="19932" y="11555"/>
                  </a:lnTo>
                  <a:lnTo>
                    <a:pt x="19990" y="12075"/>
                  </a:lnTo>
                  <a:lnTo>
                    <a:pt x="19874" y="12364"/>
                  </a:lnTo>
                  <a:lnTo>
                    <a:pt x="19817" y="12711"/>
                  </a:lnTo>
                  <a:lnTo>
                    <a:pt x="19470" y="13288"/>
                  </a:lnTo>
                  <a:lnTo>
                    <a:pt x="19123" y="13866"/>
                  </a:lnTo>
                  <a:lnTo>
                    <a:pt x="18777" y="14444"/>
                  </a:lnTo>
                  <a:lnTo>
                    <a:pt x="18372" y="14270"/>
                  </a:lnTo>
                  <a:lnTo>
                    <a:pt x="18314" y="13288"/>
                  </a:lnTo>
                  <a:lnTo>
                    <a:pt x="18257" y="12768"/>
                  </a:lnTo>
                  <a:lnTo>
                    <a:pt x="18314" y="12306"/>
                  </a:lnTo>
                  <a:lnTo>
                    <a:pt x="18430" y="11555"/>
                  </a:lnTo>
                  <a:lnTo>
                    <a:pt x="18661" y="10804"/>
                  </a:lnTo>
                  <a:lnTo>
                    <a:pt x="18892" y="10111"/>
                  </a:lnTo>
                  <a:lnTo>
                    <a:pt x="19065" y="9360"/>
                  </a:lnTo>
                  <a:lnTo>
                    <a:pt x="19181" y="8897"/>
                  </a:lnTo>
                  <a:lnTo>
                    <a:pt x="19239" y="8377"/>
                  </a:lnTo>
                  <a:lnTo>
                    <a:pt x="19239" y="7915"/>
                  </a:lnTo>
                  <a:lnTo>
                    <a:pt x="19239" y="7395"/>
                  </a:lnTo>
                  <a:lnTo>
                    <a:pt x="19123" y="6413"/>
                  </a:lnTo>
                  <a:lnTo>
                    <a:pt x="18892" y="5431"/>
                  </a:lnTo>
                  <a:lnTo>
                    <a:pt x="18546" y="4507"/>
                  </a:lnTo>
                  <a:lnTo>
                    <a:pt x="18083" y="3582"/>
                  </a:lnTo>
                  <a:lnTo>
                    <a:pt x="17621" y="2716"/>
                  </a:lnTo>
                  <a:lnTo>
                    <a:pt x="17101" y="1849"/>
                  </a:lnTo>
                  <a:lnTo>
                    <a:pt x="16755" y="1387"/>
                  </a:lnTo>
                  <a:lnTo>
                    <a:pt x="16350" y="925"/>
                  </a:lnTo>
                  <a:lnTo>
                    <a:pt x="15888" y="520"/>
                  </a:lnTo>
                  <a:lnTo>
                    <a:pt x="15426" y="174"/>
                  </a:lnTo>
                  <a:lnTo>
                    <a:pt x="15137" y="58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-846575" y="-344374"/>
              <a:ext cx="1981491" cy="1953386"/>
            </a:xfrm>
            <a:custGeom>
              <a:avLst/>
              <a:gdLst/>
              <a:ahLst/>
              <a:cxnLst/>
              <a:rect l="l" t="t" r="r" b="b"/>
              <a:pathLst>
                <a:path w="28483" h="28079" extrusionOk="0">
                  <a:moveTo>
                    <a:pt x="13808" y="1"/>
                  </a:moveTo>
                  <a:lnTo>
                    <a:pt x="13519" y="232"/>
                  </a:lnTo>
                  <a:lnTo>
                    <a:pt x="13230" y="521"/>
                  </a:lnTo>
                  <a:lnTo>
                    <a:pt x="13115" y="694"/>
                  </a:lnTo>
                  <a:lnTo>
                    <a:pt x="13057" y="925"/>
                  </a:lnTo>
                  <a:lnTo>
                    <a:pt x="12941" y="1387"/>
                  </a:lnTo>
                  <a:lnTo>
                    <a:pt x="12884" y="2081"/>
                  </a:lnTo>
                  <a:lnTo>
                    <a:pt x="12826" y="2832"/>
                  </a:lnTo>
                  <a:lnTo>
                    <a:pt x="12884" y="3525"/>
                  </a:lnTo>
                  <a:lnTo>
                    <a:pt x="12999" y="4276"/>
                  </a:lnTo>
                  <a:lnTo>
                    <a:pt x="13115" y="4969"/>
                  </a:lnTo>
                  <a:lnTo>
                    <a:pt x="13288" y="5663"/>
                  </a:lnTo>
                  <a:lnTo>
                    <a:pt x="13519" y="6356"/>
                  </a:lnTo>
                  <a:lnTo>
                    <a:pt x="13808" y="6991"/>
                  </a:lnTo>
                  <a:lnTo>
                    <a:pt x="14155" y="7627"/>
                  </a:lnTo>
                  <a:lnTo>
                    <a:pt x="14501" y="8262"/>
                  </a:lnTo>
                  <a:lnTo>
                    <a:pt x="14906" y="8898"/>
                  </a:lnTo>
                  <a:lnTo>
                    <a:pt x="15368" y="9418"/>
                  </a:lnTo>
                  <a:lnTo>
                    <a:pt x="15830" y="9996"/>
                  </a:lnTo>
                  <a:lnTo>
                    <a:pt x="16350" y="10516"/>
                  </a:lnTo>
                  <a:lnTo>
                    <a:pt x="16870" y="11036"/>
                  </a:lnTo>
                  <a:lnTo>
                    <a:pt x="17390" y="11498"/>
                  </a:lnTo>
                  <a:lnTo>
                    <a:pt x="17563" y="11613"/>
                  </a:lnTo>
                  <a:lnTo>
                    <a:pt x="17679" y="11787"/>
                  </a:lnTo>
                  <a:lnTo>
                    <a:pt x="17794" y="11960"/>
                  </a:lnTo>
                  <a:lnTo>
                    <a:pt x="17794" y="11440"/>
                  </a:lnTo>
                  <a:lnTo>
                    <a:pt x="17737" y="10862"/>
                  </a:lnTo>
                  <a:lnTo>
                    <a:pt x="17621" y="10285"/>
                  </a:lnTo>
                  <a:lnTo>
                    <a:pt x="17448" y="9765"/>
                  </a:lnTo>
                  <a:lnTo>
                    <a:pt x="16697" y="7280"/>
                  </a:lnTo>
                  <a:lnTo>
                    <a:pt x="15830" y="4854"/>
                  </a:lnTo>
                  <a:lnTo>
                    <a:pt x="14848" y="2427"/>
                  </a:lnTo>
                  <a:lnTo>
                    <a:pt x="13808" y="1"/>
                  </a:lnTo>
                  <a:close/>
                  <a:moveTo>
                    <a:pt x="4969" y="6587"/>
                  </a:moveTo>
                  <a:lnTo>
                    <a:pt x="4911" y="6818"/>
                  </a:lnTo>
                  <a:lnTo>
                    <a:pt x="4911" y="7165"/>
                  </a:lnTo>
                  <a:lnTo>
                    <a:pt x="4969" y="7511"/>
                  </a:lnTo>
                  <a:lnTo>
                    <a:pt x="5026" y="7858"/>
                  </a:lnTo>
                  <a:lnTo>
                    <a:pt x="5200" y="8147"/>
                  </a:lnTo>
                  <a:lnTo>
                    <a:pt x="5373" y="8436"/>
                  </a:lnTo>
                  <a:lnTo>
                    <a:pt x="5546" y="8667"/>
                  </a:lnTo>
                  <a:lnTo>
                    <a:pt x="6066" y="9071"/>
                  </a:lnTo>
                  <a:lnTo>
                    <a:pt x="6586" y="9418"/>
                  </a:lnTo>
                  <a:lnTo>
                    <a:pt x="7164" y="9707"/>
                  </a:lnTo>
                  <a:lnTo>
                    <a:pt x="10111" y="11267"/>
                  </a:lnTo>
                  <a:lnTo>
                    <a:pt x="10977" y="11671"/>
                  </a:lnTo>
                  <a:lnTo>
                    <a:pt x="11844" y="12018"/>
                  </a:lnTo>
                  <a:lnTo>
                    <a:pt x="12595" y="12191"/>
                  </a:lnTo>
                  <a:lnTo>
                    <a:pt x="13346" y="12249"/>
                  </a:lnTo>
                  <a:lnTo>
                    <a:pt x="14155" y="12307"/>
                  </a:lnTo>
                  <a:lnTo>
                    <a:pt x="14906" y="12307"/>
                  </a:lnTo>
                  <a:lnTo>
                    <a:pt x="14617" y="11844"/>
                  </a:lnTo>
                  <a:lnTo>
                    <a:pt x="14270" y="11498"/>
                  </a:lnTo>
                  <a:lnTo>
                    <a:pt x="13404" y="10805"/>
                  </a:lnTo>
                  <a:lnTo>
                    <a:pt x="12537" y="10111"/>
                  </a:lnTo>
                  <a:lnTo>
                    <a:pt x="11613" y="9534"/>
                  </a:lnTo>
                  <a:lnTo>
                    <a:pt x="10862" y="9071"/>
                  </a:lnTo>
                  <a:lnTo>
                    <a:pt x="10111" y="8725"/>
                  </a:lnTo>
                  <a:lnTo>
                    <a:pt x="8493" y="8031"/>
                  </a:lnTo>
                  <a:lnTo>
                    <a:pt x="4969" y="6587"/>
                  </a:lnTo>
                  <a:close/>
                  <a:moveTo>
                    <a:pt x="23630" y="2312"/>
                  </a:moveTo>
                  <a:lnTo>
                    <a:pt x="23283" y="2485"/>
                  </a:lnTo>
                  <a:lnTo>
                    <a:pt x="22994" y="2774"/>
                  </a:lnTo>
                  <a:lnTo>
                    <a:pt x="22705" y="3063"/>
                  </a:lnTo>
                  <a:lnTo>
                    <a:pt x="22012" y="3872"/>
                  </a:lnTo>
                  <a:lnTo>
                    <a:pt x="21376" y="4796"/>
                  </a:lnTo>
                  <a:lnTo>
                    <a:pt x="20856" y="5720"/>
                  </a:lnTo>
                  <a:lnTo>
                    <a:pt x="20394" y="6703"/>
                  </a:lnTo>
                  <a:lnTo>
                    <a:pt x="20048" y="7743"/>
                  </a:lnTo>
                  <a:lnTo>
                    <a:pt x="19874" y="8782"/>
                  </a:lnTo>
                  <a:lnTo>
                    <a:pt x="19817" y="9302"/>
                  </a:lnTo>
                  <a:lnTo>
                    <a:pt x="19759" y="9822"/>
                  </a:lnTo>
                  <a:lnTo>
                    <a:pt x="19817" y="10400"/>
                  </a:lnTo>
                  <a:lnTo>
                    <a:pt x="19874" y="10920"/>
                  </a:lnTo>
                  <a:lnTo>
                    <a:pt x="19932" y="11440"/>
                  </a:lnTo>
                  <a:lnTo>
                    <a:pt x="19990" y="11960"/>
                  </a:lnTo>
                  <a:lnTo>
                    <a:pt x="19874" y="12422"/>
                  </a:lnTo>
                  <a:lnTo>
                    <a:pt x="20279" y="11960"/>
                  </a:lnTo>
                  <a:lnTo>
                    <a:pt x="20683" y="11440"/>
                  </a:lnTo>
                  <a:lnTo>
                    <a:pt x="21088" y="10805"/>
                  </a:lnTo>
                  <a:lnTo>
                    <a:pt x="21434" y="10227"/>
                  </a:lnTo>
                  <a:lnTo>
                    <a:pt x="21723" y="9591"/>
                  </a:lnTo>
                  <a:lnTo>
                    <a:pt x="22763" y="7280"/>
                  </a:lnTo>
                  <a:lnTo>
                    <a:pt x="23687" y="4969"/>
                  </a:lnTo>
                  <a:lnTo>
                    <a:pt x="24092" y="3698"/>
                  </a:lnTo>
                  <a:lnTo>
                    <a:pt x="24265" y="3005"/>
                  </a:lnTo>
                  <a:lnTo>
                    <a:pt x="24323" y="2370"/>
                  </a:lnTo>
                  <a:lnTo>
                    <a:pt x="24034" y="2312"/>
                  </a:lnTo>
                  <a:close/>
                  <a:moveTo>
                    <a:pt x="27674" y="8782"/>
                  </a:moveTo>
                  <a:lnTo>
                    <a:pt x="27038" y="8898"/>
                  </a:lnTo>
                  <a:lnTo>
                    <a:pt x="26403" y="9129"/>
                  </a:lnTo>
                  <a:lnTo>
                    <a:pt x="25767" y="9302"/>
                  </a:lnTo>
                  <a:lnTo>
                    <a:pt x="25190" y="9591"/>
                  </a:lnTo>
                  <a:lnTo>
                    <a:pt x="24612" y="9880"/>
                  </a:lnTo>
                  <a:lnTo>
                    <a:pt x="24092" y="10285"/>
                  </a:lnTo>
                  <a:lnTo>
                    <a:pt x="23572" y="10631"/>
                  </a:lnTo>
                  <a:lnTo>
                    <a:pt x="23052" y="11093"/>
                  </a:lnTo>
                  <a:lnTo>
                    <a:pt x="22359" y="11844"/>
                  </a:lnTo>
                  <a:lnTo>
                    <a:pt x="21608" y="12653"/>
                  </a:lnTo>
                  <a:lnTo>
                    <a:pt x="20856" y="13347"/>
                  </a:lnTo>
                  <a:lnTo>
                    <a:pt x="20452" y="13693"/>
                  </a:lnTo>
                  <a:lnTo>
                    <a:pt x="20048" y="13982"/>
                  </a:lnTo>
                  <a:lnTo>
                    <a:pt x="20048" y="14040"/>
                  </a:lnTo>
                  <a:lnTo>
                    <a:pt x="20856" y="13924"/>
                  </a:lnTo>
                  <a:lnTo>
                    <a:pt x="21608" y="13635"/>
                  </a:lnTo>
                  <a:lnTo>
                    <a:pt x="22359" y="13347"/>
                  </a:lnTo>
                  <a:lnTo>
                    <a:pt x="23110" y="12942"/>
                  </a:lnTo>
                  <a:lnTo>
                    <a:pt x="23803" y="12538"/>
                  </a:lnTo>
                  <a:lnTo>
                    <a:pt x="24496" y="12076"/>
                  </a:lnTo>
                  <a:lnTo>
                    <a:pt x="25883" y="11093"/>
                  </a:lnTo>
                  <a:lnTo>
                    <a:pt x="27905" y="9591"/>
                  </a:lnTo>
                  <a:lnTo>
                    <a:pt x="28483" y="9071"/>
                  </a:lnTo>
                  <a:lnTo>
                    <a:pt x="28367" y="8898"/>
                  </a:lnTo>
                  <a:lnTo>
                    <a:pt x="28194" y="8782"/>
                  </a:lnTo>
                  <a:close/>
                  <a:moveTo>
                    <a:pt x="2889" y="15889"/>
                  </a:moveTo>
                  <a:lnTo>
                    <a:pt x="867" y="16004"/>
                  </a:lnTo>
                  <a:lnTo>
                    <a:pt x="0" y="16120"/>
                  </a:lnTo>
                  <a:lnTo>
                    <a:pt x="58" y="16466"/>
                  </a:lnTo>
                  <a:lnTo>
                    <a:pt x="173" y="16871"/>
                  </a:lnTo>
                  <a:lnTo>
                    <a:pt x="404" y="17160"/>
                  </a:lnTo>
                  <a:lnTo>
                    <a:pt x="636" y="17391"/>
                  </a:lnTo>
                  <a:lnTo>
                    <a:pt x="982" y="17564"/>
                  </a:lnTo>
                  <a:lnTo>
                    <a:pt x="1329" y="17737"/>
                  </a:lnTo>
                  <a:lnTo>
                    <a:pt x="1791" y="17911"/>
                  </a:lnTo>
                  <a:lnTo>
                    <a:pt x="2369" y="18026"/>
                  </a:lnTo>
                  <a:lnTo>
                    <a:pt x="3409" y="18200"/>
                  </a:lnTo>
                  <a:lnTo>
                    <a:pt x="4969" y="18315"/>
                  </a:lnTo>
                  <a:lnTo>
                    <a:pt x="6529" y="18373"/>
                  </a:lnTo>
                  <a:lnTo>
                    <a:pt x="8088" y="18315"/>
                  </a:lnTo>
                  <a:lnTo>
                    <a:pt x="9648" y="18142"/>
                  </a:lnTo>
                  <a:lnTo>
                    <a:pt x="11150" y="17853"/>
                  </a:lnTo>
                  <a:lnTo>
                    <a:pt x="11901" y="17680"/>
                  </a:lnTo>
                  <a:lnTo>
                    <a:pt x="12653" y="17449"/>
                  </a:lnTo>
                  <a:lnTo>
                    <a:pt x="13346" y="17160"/>
                  </a:lnTo>
                  <a:lnTo>
                    <a:pt x="14039" y="16871"/>
                  </a:lnTo>
                  <a:lnTo>
                    <a:pt x="14732" y="16582"/>
                  </a:lnTo>
                  <a:lnTo>
                    <a:pt x="15426" y="16178"/>
                  </a:lnTo>
                  <a:lnTo>
                    <a:pt x="15195" y="16178"/>
                  </a:lnTo>
                  <a:lnTo>
                    <a:pt x="14444" y="16351"/>
                  </a:lnTo>
                  <a:lnTo>
                    <a:pt x="13692" y="16466"/>
                  </a:lnTo>
                  <a:lnTo>
                    <a:pt x="12941" y="16524"/>
                  </a:lnTo>
                  <a:lnTo>
                    <a:pt x="12190" y="16524"/>
                  </a:lnTo>
                  <a:lnTo>
                    <a:pt x="11382" y="16466"/>
                  </a:lnTo>
                  <a:lnTo>
                    <a:pt x="10573" y="16409"/>
                  </a:lnTo>
                  <a:lnTo>
                    <a:pt x="8955" y="16178"/>
                  </a:lnTo>
                  <a:lnTo>
                    <a:pt x="6933" y="16004"/>
                  </a:lnTo>
                  <a:lnTo>
                    <a:pt x="4911" y="15889"/>
                  </a:lnTo>
                  <a:close/>
                  <a:moveTo>
                    <a:pt x="20510" y="15773"/>
                  </a:moveTo>
                  <a:lnTo>
                    <a:pt x="20683" y="15946"/>
                  </a:lnTo>
                  <a:lnTo>
                    <a:pt x="20856" y="16062"/>
                  </a:lnTo>
                  <a:lnTo>
                    <a:pt x="21203" y="16293"/>
                  </a:lnTo>
                  <a:lnTo>
                    <a:pt x="21550" y="16466"/>
                  </a:lnTo>
                  <a:lnTo>
                    <a:pt x="21839" y="16697"/>
                  </a:lnTo>
                  <a:lnTo>
                    <a:pt x="22416" y="17217"/>
                  </a:lnTo>
                  <a:lnTo>
                    <a:pt x="22879" y="17795"/>
                  </a:lnTo>
                  <a:lnTo>
                    <a:pt x="23341" y="18431"/>
                  </a:lnTo>
                  <a:lnTo>
                    <a:pt x="23976" y="19528"/>
                  </a:lnTo>
                  <a:lnTo>
                    <a:pt x="24554" y="20684"/>
                  </a:lnTo>
                  <a:lnTo>
                    <a:pt x="25074" y="21839"/>
                  </a:lnTo>
                  <a:lnTo>
                    <a:pt x="25536" y="22995"/>
                  </a:lnTo>
                  <a:lnTo>
                    <a:pt x="25652" y="23341"/>
                  </a:lnTo>
                  <a:lnTo>
                    <a:pt x="25941" y="23168"/>
                  </a:lnTo>
                  <a:lnTo>
                    <a:pt x="26114" y="22995"/>
                  </a:lnTo>
                  <a:lnTo>
                    <a:pt x="26287" y="22764"/>
                  </a:lnTo>
                  <a:lnTo>
                    <a:pt x="26403" y="22475"/>
                  </a:lnTo>
                  <a:lnTo>
                    <a:pt x="26461" y="22186"/>
                  </a:lnTo>
                  <a:lnTo>
                    <a:pt x="26518" y="21839"/>
                  </a:lnTo>
                  <a:lnTo>
                    <a:pt x="26403" y="21204"/>
                  </a:lnTo>
                  <a:lnTo>
                    <a:pt x="26287" y="20453"/>
                  </a:lnTo>
                  <a:lnTo>
                    <a:pt x="26114" y="19644"/>
                  </a:lnTo>
                  <a:lnTo>
                    <a:pt x="25825" y="18893"/>
                  </a:lnTo>
                  <a:lnTo>
                    <a:pt x="25594" y="18200"/>
                  </a:lnTo>
                  <a:lnTo>
                    <a:pt x="25247" y="17449"/>
                  </a:lnTo>
                  <a:lnTo>
                    <a:pt x="25016" y="17102"/>
                  </a:lnTo>
                  <a:lnTo>
                    <a:pt x="24727" y="16755"/>
                  </a:lnTo>
                  <a:lnTo>
                    <a:pt x="24496" y="16582"/>
                  </a:lnTo>
                  <a:lnTo>
                    <a:pt x="24207" y="16409"/>
                  </a:lnTo>
                  <a:lnTo>
                    <a:pt x="23687" y="16178"/>
                  </a:lnTo>
                  <a:lnTo>
                    <a:pt x="23052" y="16004"/>
                  </a:lnTo>
                  <a:lnTo>
                    <a:pt x="22416" y="15946"/>
                  </a:lnTo>
                  <a:lnTo>
                    <a:pt x="21492" y="15889"/>
                  </a:lnTo>
                  <a:lnTo>
                    <a:pt x="20510" y="15773"/>
                  </a:lnTo>
                  <a:close/>
                  <a:moveTo>
                    <a:pt x="16235" y="17333"/>
                  </a:moveTo>
                  <a:lnTo>
                    <a:pt x="15657" y="17737"/>
                  </a:lnTo>
                  <a:lnTo>
                    <a:pt x="15137" y="18200"/>
                  </a:lnTo>
                  <a:lnTo>
                    <a:pt x="14155" y="19124"/>
                  </a:lnTo>
                  <a:lnTo>
                    <a:pt x="13173" y="20106"/>
                  </a:lnTo>
                  <a:lnTo>
                    <a:pt x="12133" y="21088"/>
                  </a:lnTo>
                  <a:lnTo>
                    <a:pt x="11266" y="21782"/>
                  </a:lnTo>
                  <a:lnTo>
                    <a:pt x="10284" y="22417"/>
                  </a:lnTo>
                  <a:lnTo>
                    <a:pt x="9302" y="23053"/>
                  </a:lnTo>
                  <a:lnTo>
                    <a:pt x="8320" y="23630"/>
                  </a:lnTo>
                  <a:lnTo>
                    <a:pt x="7626" y="24035"/>
                  </a:lnTo>
                  <a:lnTo>
                    <a:pt x="7800" y="24381"/>
                  </a:lnTo>
                  <a:lnTo>
                    <a:pt x="7915" y="24555"/>
                  </a:lnTo>
                  <a:lnTo>
                    <a:pt x="8031" y="24670"/>
                  </a:lnTo>
                  <a:lnTo>
                    <a:pt x="8262" y="24786"/>
                  </a:lnTo>
                  <a:lnTo>
                    <a:pt x="8493" y="24901"/>
                  </a:lnTo>
                  <a:lnTo>
                    <a:pt x="9013" y="24901"/>
                  </a:lnTo>
                  <a:lnTo>
                    <a:pt x="9533" y="24786"/>
                  </a:lnTo>
                  <a:lnTo>
                    <a:pt x="10053" y="24613"/>
                  </a:lnTo>
                  <a:lnTo>
                    <a:pt x="10919" y="24150"/>
                  </a:lnTo>
                  <a:lnTo>
                    <a:pt x="11728" y="23630"/>
                  </a:lnTo>
                  <a:lnTo>
                    <a:pt x="12421" y="23053"/>
                  </a:lnTo>
                  <a:lnTo>
                    <a:pt x="13173" y="22417"/>
                  </a:lnTo>
                  <a:lnTo>
                    <a:pt x="13808" y="21724"/>
                  </a:lnTo>
                  <a:lnTo>
                    <a:pt x="14386" y="20973"/>
                  </a:lnTo>
                  <a:lnTo>
                    <a:pt x="14848" y="20164"/>
                  </a:lnTo>
                  <a:lnTo>
                    <a:pt x="15310" y="19297"/>
                  </a:lnTo>
                  <a:lnTo>
                    <a:pt x="15715" y="18315"/>
                  </a:lnTo>
                  <a:lnTo>
                    <a:pt x="15946" y="17853"/>
                  </a:lnTo>
                  <a:lnTo>
                    <a:pt x="16235" y="17333"/>
                  </a:lnTo>
                  <a:close/>
                  <a:moveTo>
                    <a:pt x="18372" y="16871"/>
                  </a:moveTo>
                  <a:lnTo>
                    <a:pt x="18199" y="17160"/>
                  </a:lnTo>
                  <a:lnTo>
                    <a:pt x="18083" y="17449"/>
                  </a:lnTo>
                  <a:lnTo>
                    <a:pt x="17968" y="18026"/>
                  </a:lnTo>
                  <a:lnTo>
                    <a:pt x="17852" y="18662"/>
                  </a:lnTo>
                  <a:lnTo>
                    <a:pt x="17852" y="19297"/>
                  </a:lnTo>
                  <a:lnTo>
                    <a:pt x="17794" y="20453"/>
                  </a:lnTo>
                  <a:lnTo>
                    <a:pt x="17737" y="21550"/>
                  </a:lnTo>
                  <a:lnTo>
                    <a:pt x="17621" y="22648"/>
                  </a:lnTo>
                  <a:lnTo>
                    <a:pt x="17448" y="23746"/>
                  </a:lnTo>
                  <a:lnTo>
                    <a:pt x="17217" y="24844"/>
                  </a:lnTo>
                  <a:lnTo>
                    <a:pt x="16986" y="25941"/>
                  </a:lnTo>
                  <a:lnTo>
                    <a:pt x="16755" y="27039"/>
                  </a:lnTo>
                  <a:lnTo>
                    <a:pt x="16466" y="28079"/>
                  </a:lnTo>
                  <a:lnTo>
                    <a:pt x="16870" y="28079"/>
                  </a:lnTo>
                  <a:lnTo>
                    <a:pt x="17390" y="27906"/>
                  </a:lnTo>
                  <a:lnTo>
                    <a:pt x="17852" y="27675"/>
                  </a:lnTo>
                  <a:lnTo>
                    <a:pt x="18257" y="27386"/>
                  </a:lnTo>
                  <a:lnTo>
                    <a:pt x="18661" y="27039"/>
                  </a:lnTo>
                  <a:lnTo>
                    <a:pt x="19008" y="26577"/>
                  </a:lnTo>
                  <a:lnTo>
                    <a:pt x="19297" y="26115"/>
                  </a:lnTo>
                  <a:lnTo>
                    <a:pt x="19528" y="25652"/>
                  </a:lnTo>
                  <a:lnTo>
                    <a:pt x="19643" y="25132"/>
                  </a:lnTo>
                  <a:lnTo>
                    <a:pt x="19759" y="24613"/>
                  </a:lnTo>
                  <a:lnTo>
                    <a:pt x="19759" y="24035"/>
                  </a:lnTo>
                  <a:lnTo>
                    <a:pt x="19759" y="23515"/>
                  </a:lnTo>
                  <a:lnTo>
                    <a:pt x="19701" y="22995"/>
                  </a:lnTo>
                  <a:lnTo>
                    <a:pt x="19643" y="22475"/>
                  </a:lnTo>
                  <a:lnTo>
                    <a:pt x="19528" y="21955"/>
                  </a:lnTo>
                  <a:lnTo>
                    <a:pt x="19181" y="20915"/>
                  </a:lnTo>
                  <a:lnTo>
                    <a:pt x="18777" y="19933"/>
                  </a:lnTo>
                  <a:lnTo>
                    <a:pt x="18430" y="18893"/>
                  </a:lnTo>
                  <a:lnTo>
                    <a:pt x="18314" y="18373"/>
                  </a:lnTo>
                  <a:lnTo>
                    <a:pt x="18257" y="17853"/>
                  </a:lnTo>
                  <a:lnTo>
                    <a:pt x="18257" y="17391"/>
                  </a:lnTo>
                  <a:lnTo>
                    <a:pt x="18372" y="168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9"/>
          <p:cNvSpPr txBox="1">
            <a:spLocks noGrp="1"/>
          </p:cNvSpPr>
          <p:nvPr>
            <p:ph type="title"/>
          </p:nvPr>
        </p:nvSpPr>
        <p:spPr>
          <a:xfrm>
            <a:off x="713225" y="1269513"/>
            <a:ext cx="44304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9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9"/>
          <p:cNvSpPr txBox="1">
            <a:spLocks noGrp="1"/>
          </p:cNvSpPr>
          <p:nvPr>
            <p:ph type="subTitle" idx="1"/>
          </p:nvPr>
        </p:nvSpPr>
        <p:spPr>
          <a:xfrm>
            <a:off x="713225" y="2740300"/>
            <a:ext cx="44304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29"/>
          <p:cNvGrpSpPr/>
          <p:nvPr/>
        </p:nvGrpSpPr>
        <p:grpSpPr>
          <a:xfrm rot="-3225398" flipH="1">
            <a:off x="4586392" y="3603892"/>
            <a:ext cx="1066745" cy="2324201"/>
            <a:chOff x="1367425" y="2480116"/>
            <a:chExt cx="398381" cy="867984"/>
          </a:xfrm>
        </p:grpSpPr>
        <p:sp>
          <p:nvSpPr>
            <p:cNvPr id="898" name="Google Shape;898;p29"/>
            <p:cNvSpPr/>
            <p:nvPr/>
          </p:nvSpPr>
          <p:spPr>
            <a:xfrm>
              <a:off x="1547006" y="2480116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0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30"/>
          <p:cNvSpPr txBox="1">
            <a:spLocks noGrp="1"/>
          </p:cNvSpPr>
          <p:nvPr>
            <p:ph type="body" idx="1"/>
          </p:nvPr>
        </p:nvSpPr>
        <p:spPr>
          <a:xfrm>
            <a:off x="2678525" y="1603450"/>
            <a:ext cx="3786900" cy="23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ctor"/>
              <a:buChar char="●"/>
              <a:defRPr sz="15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  <p:grpSp>
        <p:nvGrpSpPr>
          <p:cNvPr id="904" name="Google Shape;904;p30"/>
          <p:cNvGrpSpPr/>
          <p:nvPr/>
        </p:nvGrpSpPr>
        <p:grpSpPr>
          <a:xfrm rot="6785962">
            <a:off x="-855643" y="2855604"/>
            <a:ext cx="2061801" cy="1511424"/>
            <a:chOff x="2735150" y="1713425"/>
            <a:chExt cx="549375" cy="402725"/>
          </a:xfrm>
        </p:grpSpPr>
        <p:sp>
          <p:nvSpPr>
            <p:cNvPr id="905" name="Google Shape;905;p30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30"/>
          <p:cNvGrpSpPr/>
          <p:nvPr/>
        </p:nvGrpSpPr>
        <p:grpSpPr>
          <a:xfrm rot="586162" flipH="1">
            <a:off x="7576537" y="2192109"/>
            <a:ext cx="2037539" cy="1861592"/>
            <a:chOff x="2171813" y="4014950"/>
            <a:chExt cx="2037329" cy="1861401"/>
          </a:xfrm>
        </p:grpSpPr>
        <p:sp>
          <p:nvSpPr>
            <p:cNvPr id="908" name="Google Shape;908;p30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38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8"/>
          <p:cNvSpPr txBox="1">
            <a:spLocks noGrp="1"/>
          </p:cNvSpPr>
          <p:nvPr>
            <p:ph type="title"/>
          </p:nvPr>
        </p:nvSpPr>
        <p:spPr>
          <a:xfrm>
            <a:off x="4001325" y="542913"/>
            <a:ext cx="4430400" cy="13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38"/>
          <p:cNvSpPr txBox="1">
            <a:spLocks noGrp="1"/>
          </p:cNvSpPr>
          <p:nvPr>
            <p:ph type="subTitle" idx="1"/>
          </p:nvPr>
        </p:nvSpPr>
        <p:spPr>
          <a:xfrm>
            <a:off x="4001325" y="1858950"/>
            <a:ext cx="4430400" cy="7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38"/>
          <p:cNvSpPr/>
          <p:nvPr/>
        </p:nvSpPr>
        <p:spPr>
          <a:xfrm rot="9383067">
            <a:off x="215747" y="-455851"/>
            <a:ext cx="1917017" cy="1709737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38"/>
          <p:cNvGrpSpPr/>
          <p:nvPr/>
        </p:nvGrpSpPr>
        <p:grpSpPr>
          <a:xfrm rot="803399">
            <a:off x="766945" y="-1275277"/>
            <a:ext cx="2642327" cy="1919545"/>
            <a:chOff x="-450997" y="3447502"/>
            <a:chExt cx="2079187" cy="1510447"/>
          </a:xfrm>
        </p:grpSpPr>
        <p:sp>
          <p:nvSpPr>
            <p:cNvPr id="1060" name="Google Shape;1060;p38"/>
            <p:cNvSpPr/>
            <p:nvPr/>
          </p:nvSpPr>
          <p:spPr>
            <a:xfrm rot="454737">
              <a:off x="-375862" y="3569172"/>
              <a:ext cx="1928917" cy="1267107"/>
            </a:xfrm>
            <a:custGeom>
              <a:avLst/>
              <a:gdLst/>
              <a:ahLst/>
              <a:cxnLst/>
              <a:rect l="l" t="t" r="r" b="b"/>
              <a:pathLst>
                <a:path w="35532" h="23341" extrusionOk="0">
                  <a:moveTo>
                    <a:pt x="4449" y="0"/>
                  </a:moveTo>
                  <a:lnTo>
                    <a:pt x="4391" y="58"/>
                  </a:lnTo>
                  <a:lnTo>
                    <a:pt x="4333" y="174"/>
                  </a:lnTo>
                  <a:lnTo>
                    <a:pt x="3987" y="578"/>
                  </a:lnTo>
                  <a:lnTo>
                    <a:pt x="2947" y="2022"/>
                  </a:lnTo>
                  <a:lnTo>
                    <a:pt x="1965" y="3524"/>
                  </a:lnTo>
                  <a:lnTo>
                    <a:pt x="1618" y="4044"/>
                  </a:lnTo>
                  <a:lnTo>
                    <a:pt x="1329" y="4622"/>
                  </a:lnTo>
                  <a:lnTo>
                    <a:pt x="867" y="5835"/>
                  </a:lnTo>
                  <a:lnTo>
                    <a:pt x="520" y="6818"/>
                  </a:lnTo>
                  <a:lnTo>
                    <a:pt x="232" y="7800"/>
                  </a:lnTo>
                  <a:lnTo>
                    <a:pt x="58" y="8897"/>
                  </a:lnTo>
                  <a:lnTo>
                    <a:pt x="0" y="9417"/>
                  </a:lnTo>
                  <a:lnTo>
                    <a:pt x="0" y="9937"/>
                  </a:lnTo>
                  <a:lnTo>
                    <a:pt x="116" y="10400"/>
                  </a:lnTo>
                  <a:lnTo>
                    <a:pt x="347" y="10862"/>
                  </a:lnTo>
                  <a:lnTo>
                    <a:pt x="694" y="11208"/>
                  </a:lnTo>
                  <a:lnTo>
                    <a:pt x="1214" y="11902"/>
                  </a:lnTo>
                  <a:lnTo>
                    <a:pt x="1849" y="12595"/>
                  </a:lnTo>
                  <a:lnTo>
                    <a:pt x="2658" y="13462"/>
                  </a:lnTo>
                  <a:lnTo>
                    <a:pt x="3525" y="14270"/>
                  </a:lnTo>
                  <a:lnTo>
                    <a:pt x="4449" y="14964"/>
                  </a:lnTo>
                  <a:lnTo>
                    <a:pt x="5373" y="15657"/>
                  </a:lnTo>
                  <a:lnTo>
                    <a:pt x="6933" y="16697"/>
                  </a:lnTo>
                  <a:lnTo>
                    <a:pt x="7742" y="17159"/>
                  </a:lnTo>
                  <a:lnTo>
                    <a:pt x="8551" y="17563"/>
                  </a:lnTo>
                  <a:lnTo>
                    <a:pt x="9244" y="17968"/>
                  </a:lnTo>
                  <a:lnTo>
                    <a:pt x="10342" y="18430"/>
                  </a:lnTo>
                  <a:lnTo>
                    <a:pt x="10920" y="18661"/>
                  </a:lnTo>
                  <a:lnTo>
                    <a:pt x="11440" y="18777"/>
                  </a:lnTo>
                  <a:lnTo>
                    <a:pt x="11613" y="18835"/>
                  </a:lnTo>
                  <a:lnTo>
                    <a:pt x="11786" y="18777"/>
                  </a:lnTo>
                  <a:lnTo>
                    <a:pt x="11960" y="18719"/>
                  </a:lnTo>
                  <a:lnTo>
                    <a:pt x="12017" y="18661"/>
                  </a:lnTo>
                  <a:lnTo>
                    <a:pt x="12017" y="18372"/>
                  </a:lnTo>
                  <a:lnTo>
                    <a:pt x="11960" y="18083"/>
                  </a:lnTo>
                  <a:lnTo>
                    <a:pt x="11671" y="16292"/>
                  </a:lnTo>
                  <a:lnTo>
                    <a:pt x="11555" y="15599"/>
                  </a:lnTo>
                  <a:lnTo>
                    <a:pt x="11440" y="14906"/>
                  </a:lnTo>
                  <a:lnTo>
                    <a:pt x="11266" y="14155"/>
                  </a:lnTo>
                  <a:lnTo>
                    <a:pt x="11151" y="13462"/>
                  </a:lnTo>
                  <a:lnTo>
                    <a:pt x="12826" y="17159"/>
                  </a:lnTo>
                  <a:lnTo>
                    <a:pt x="13288" y="18026"/>
                  </a:lnTo>
                  <a:lnTo>
                    <a:pt x="13751" y="18835"/>
                  </a:lnTo>
                  <a:lnTo>
                    <a:pt x="13924" y="19123"/>
                  </a:lnTo>
                  <a:lnTo>
                    <a:pt x="13982" y="19239"/>
                  </a:lnTo>
                  <a:lnTo>
                    <a:pt x="14155" y="19354"/>
                  </a:lnTo>
                  <a:lnTo>
                    <a:pt x="15888" y="20221"/>
                  </a:lnTo>
                  <a:lnTo>
                    <a:pt x="16697" y="20626"/>
                  </a:lnTo>
                  <a:lnTo>
                    <a:pt x="17506" y="20972"/>
                  </a:lnTo>
                  <a:lnTo>
                    <a:pt x="19239" y="21608"/>
                  </a:lnTo>
                  <a:lnTo>
                    <a:pt x="21030" y="22243"/>
                  </a:lnTo>
                  <a:lnTo>
                    <a:pt x="22128" y="22590"/>
                  </a:lnTo>
                  <a:lnTo>
                    <a:pt x="23226" y="22879"/>
                  </a:lnTo>
                  <a:lnTo>
                    <a:pt x="24381" y="23110"/>
                  </a:lnTo>
                  <a:lnTo>
                    <a:pt x="25537" y="23225"/>
                  </a:lnTo>
                  <a:lnTo>
                    <a:pt x="26808" y="23225"/>
                  </a:lnTo>
                  <a:lnTo>
                    <a:pt x="26923" y="23110"/>
                  </a:lnTo>
                  <a:lnTo>
                    <a:pt x="26981" y="23052"/>
                  </a:lnTo>
                  <a:lnTo>
                    <a:pt x="26923" y="22936"/>
                  </a:lnTo>
                  <a:lnTo>
                    <a:pt x="26461" y="21723"/>
                  </a:lnTo>
                  <a:lnTo>
                    <a:pt x="26114" y="20452"/>
                  </a:lnTo>
                  <a:lnTo>
                    <a:pt x="26114" y="20452"/>
                  </a:lnTo>
                  <a:lnTo>
                    <a:pt x="27559" y="21954"/>
                  </a:lnTo>
                  <a:lnTo>
                    <a:pt x="28252" y="22590"/>
                  </a:lnTo>
                  <a:lnTo>
                    <a:pt x="28599" y="22879"/>
                  </a:lnTo>
                  <a:lnTo>
                    <a:pt x="29003" y="23168"/>
                  </a:lnTo>
                  <a:lnTo>
                    <a:pt x="29234" y="23283"/>
                  </a:lnTo>
                  <a:lnTo>
                    <a:pt x="29465" y="23341"/>
                  </a:lnTo>
                  <a:lnTo>
                    <a:pt x="29927" y="23341"/>
                  </a:lnTo>
                  <a:lnTo>
                    <a:pt x="30852" y="23225"/>
                  </a:lnTo>
                  <a:lnTo>
                    <a:pt x="32701" y="22994"/>
                  </a:lnTo>
                  <a:lnTo>
                    <a:pt x="33625" y="22821"/>
                  </a:lnTo>
                  <a:lnTo>
                    <a:pt x="34029" y="22705"/>
                  </a:lnTo>
                  <a:lnTo>
                    <a:pt x="34492" y="22532"/>
                  </a:lnTo>
                  <a:lnTo>
                    <a:pt x="34896" y="22301"/>
                  </a:lnTo>
                  <a:lnTo>
                    <a:pt x="35243" y="21954"/>
                  </a:lnTo>
                  <a:lnTo>
                    <a:pt x="35416" y="21665"/>
                  </a:lnTo>
                  <a:lnTo>
                    <a:pt x="35531" y="21319"/>
                  </a:lnTo>
                  <a:lnTo>
                    <a:pt x="35531" y="20914"/>
                  </a:lnTo>
                  <a:lnTo>
                    <a:pt x="35474" y="20510"/>
                  </a:lnTo>
                  <a:lnTo>
                    <a:pt x="35300" y="20106"/>
                  </a:lnTo>
                  <a:lnTo>
                    <a:pt x="35069" y="19701"/>
                  </a:lnTo>
                  <a:lnTo>
                    <a:pt x="34087" y="18083"/>
                  </a:lnTo>
                  <a:lnTo>
                    <a:pt x="33683" y="17506"/>
                  </a:lnTo>
                  <a:lnTo>
                    <a:pt x="33220" y="16928"/>
                  </a:lnTo>
                  <a:lnTo>
                    <a:pt x="32296" y="15830"/>
                  </a:lnTo>
                  <a:lnTo>
                    <a:pt x="31429" y="15021"/>
                  </a:lnTo>
                  <a:lnTo>
                    <a:pt x="31025" y="14617"/>
                  </a:lnTo>
                  <a:lnTo>
                    <a:pt x="30563" y="14270"/>
                  </a:lnTo>
                  <a:lnTo>
                    <a:pt x="30216" y="14097"/>
                  </a:lnTo>
                  <a:lnTo>
                    <a:pt x="30043" y="14039"/>
                  </a:lnTo>
                  <a:lnTo>
                    <a:pt x="29870" y="14039"/>
                  </a:lnTo>
                  <a:lnTo>
                    <a:pt x="29234" y="14328"/>
                  </a:lnTo>
                  <a:lnTo>
                    <a:pt x="28656" y="14617"/>
                  </a:lnTo>
                  <a:lnTo>
                    <a:pt x="27963" y="14906"/>
                  </a:lnTo>
                  <a:lnTo>
                    <a:pt x="27270" y="15079"/>
                  </a:lnTo>
                  <a:lnTo>
                    <a:pt x="25883" y="15368"/>
                  </a:lnTo>
                  <a:lnTo>
                    <a:pt x="25883" y="15368"/>
                  </a:lnTo>
                  <a:lnTo>
                    <a:pt x="27096" y="14790"/>
                  </a:lnTo>
                  <a:lnTo>
                    <a:pt x="27674" y="14444"/>
                  </a:lnTo>
                  <a:lnTo>
                    <a:pt x="28252" y="14039"/>
                  </a:lnTo>
                  <a:lnTo>
                    <a:pt x="28656" y="13693"/>
                  </a:lnTo>
                  <a:lnTo>
                    <a:pt x="28830" y="13519"/>
                  </a:lnTo>
                  <a:lnTo>
                    <a:pt x="28945" y="13346"/>
                  </a:lnTo>
                  <a:lnTo>
                    <a:pt x="28945" y="13230"/>
                  </a:lnTo>
                  <a:lnTo>
                    <a:pt x="28945" y="13115"/>
                  </a:lnTo>
                  <a:lnTo>
                    <a:pt x="28887" y="13057"/>
                  </a:lnTo>
                  <a:lnTo>
                    <a:pt x="28830" y="12999"/>
                  </a:lnTo>
                  <a:lnTo>
                    <a:pt x="28367" y="12595"/>
                  </a:lnTo>
                  <a:lnTo>
                    <a:pt x="26981" y="11497"/>
                  </a:lnTo>
                  <a:lnTo>
                    <a:pt x="25479" y="10342"/>
                  </a:lnTo>
                  <a:lnTo>
                    <a:pt x="25074" y="9995"/>
                  </a:lnTo>
                  <a:lnTo>
                    <a:pt x="24670" y="9706"/>
                  </a:lnTo>
                  <a:lnTo>
                    <a:pt x="24497" y="9648"/>
                  </a:lnTo>
                  <a:lnTo>
                    <a:pt x="24381" y="9591"/>
                  </a:lnTo>
                  <a:lnTo>
                    <a:pt x="24266" y="9591"/>
                  </a:lnTo>
                  <a:lnTo>
                    <a:pt x="24092" y="9706"/>
                  </a:lnTo>
                  <a:lnTo>
                    <a:pt x="23746" y="9937"/>
                  </a:lnTo>
                  <a:lnTo>
                    <a:pt x="23457" y="10284"/>
                  </a:lnTo>
                  <a:lnTo>
                    <a:pt x="22301" y="11324"/>
                  </a:lnTo>
                  <a:lnTo>
                    <a:pt x="21435" y="12133"/>
                  </a:lnTo>
                  <a:lnTo>
                    <a:pt x="20915" y="12537"/>
                  </a:lnTo>
                  <a:lnTo>
                    <a:pt x="20452" y="12826"/>
                  </a:lnTo>
                  <a:lnTo>
                    <a:pt x="20452" y="12826"/>
                  </a:lnTo>
                  <a:lnTo>
                    <a:pt x="21377" y="11844"/>
                  </a:lnTo>
                  <a:lnTo>
                    <a:pt x="21839" y="11266"/>
                  </a:lnTo>
                  <a:lnTo>
                    <a:pt x="22243" y="10688"/>
                  </a:lnTo>
                  <a:lnTo>
                    <a:pt x="22590" y="10168"/>
                  </a:lnTo>
                  <a:lnTo>
                    <a:pt x="22937" y="9533"/>
                  </a:lnTo>
                  <a:lnTo>
                    <a:pt x="23110" y="9244"/>
                  </a:lnTo>
                  <a:lnTo>
                    <a:pt x="23168" y="9071"/>
                  </a:lnTo>
                  <a:lnTo>
                    <a:pt x="23168" y="8897"/>
                  </a:lnTo>
                  <a:lnTo>
                    <a:pt x="23168" y="8724"/>
                  </a:lnTo>
                  <a:lnTo>
                    <a:pt x="23052" y="8666"/>
                  </a:lnTo>
                  <a:lnTo>
                    <a:pt x="22821" y="8551"/>
                  </a:lnTo>
                  <a:lnTo>
                    <a:pt x="22070" y="8031"/>
                  </a:lnTo>
                  <a:lnTo>
                    <a:pt x="20452" y="7106"/>
                  </a:lnTo>
                  <a:lnTo>
                    <a:pt x="18777" y="6240"/>
                  </a:lnTo>
                  <a:lnTo>
                    <a:pt x="17737" y="5720"/>
                  </a:lnTo>
                  <a:lnTo>
                    <a:pt x="16639" y="5200"/>
                  </a:lnTo>
                  <a:lnTo>
                    <a:pt x="14559" y="4044"/>
                  </a:lnTo>
                  <a:lnTo>
                    <a:pt x="12884" y="3120"/>
                  </a:lnTo>
                  <a:lnTo>
                    <a:pt x="11151" y="2253"/>
                  </a:lnTo>
                  <a:lnTo>
                    <a:pt x="9880" y="1676"/>
                  </a:lnTo>
                  <a:lnTo>
                    <a:pt x="8551" y="1213"/>
                  </a:lnTo>
                  <a:lnTo>
                    <a:pt x="7222" y="751"/>
                  </a:lnTo>
                  <a:lnTo>
                    <a:pt x="5836" y="347"/>
                  </a:lnTo>
                  <a:lnTo>
                    <a:pt x="5200" y="174"/>
                  </a:lnTo>
                  <a:lnTo>
                    <a:pt x="4853" y="58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 rot="454737">
              <a:off x="-311843" y="3732608"/>
              <a:ext cx="1703084" cy="1056963"/>
            </a:xfrm>
            <a:custGeom>
              <a:avLst/>
              <a:gdLst/>
              <a:ahLst/>
              <a:cxnLst/>
              <a:rect l="l" t="t" r="r" b="b"/>
              <a:pathLst>
                <a:path w="31372" h="19470" extrusionOk="0">
                  <a:moveTo>
                    <a:pt x="9244" y="0"/>
                  </a:moveTo>
                  <a:lnTo>
                    <a:pt x="9129" y="58"/>
                  </a:lnTo>
                  <a:lnTo>
                    <a:pt x="9013" y="173"/>
                  </a:lnTo>
                  <a:lnTo>
                    <a:pt x="7684" y="1387"/>
                  </a:lnTo>
                  <a:lnTo>
                    <a:pt x="6298" y="2542"/>
                  </a:lnTo>
                  <a:lnTo>
                    <a:pt x="5142" y="3466"/>
                  </a:lnTo>
                  <a:lnTo>
                    <a:pt x="4564" y="3871"/>
                  </a:lnTo>
                  <a:lnTo>
                    <a:pt x="3929" y="4275"/>
                  </a:lnTo>
                  <a:lnTo>
                    <a:pt x="3871" y="4333"/>
                  </a:lnTo>
                  <a:lnTo>
                    <a:pt x="1676" y="3178"/>
                  </a:lnTo>
                  <a:lnTo>
                    <a:pt x="1040" y="2831"/>
                  </a:lnTo>
                  <a:lnTo>
                    <a:pt x="405" y="2427"/>
                  </a:lnTo>
                  <a:lnTo>
                    <a:pt x="231" y="2311"/>
                  </a:lnTo>
                  <a:lnTo>
                    <a:pt x="116" y="2195"/>
                  </a:lnTo>
                  <a:lnTo>
                    <a:pt x="0" y="2195"/>
                  </a:lnTo>
                  <a:lnTo>
                    <a:pt x="0" y="2253"/>
                  </a:lnTo>
                  <a:lnTo>
                    <a:pt x="58" y="2311"/>
                  </a:lnTo>
                  <a:lnTo>
                    <a:pt x="116" y="2484"/>
                  </a:lnTo>
                  <a:lnTo>
                    <a:pt x="289" y="2600"/>
                  </a:lnTo>
                  <a:lnTo>
                    <a:pt x="578" y="2831"/>
                  </a:lnTo>
                  <a:lnTo>
                    <a:pt x="867" y="3062"/>
                  </a:lnTo>
                  <a:lnTo>
                    <a:pt x="1502" y="3466"/>
                  </a:lnTo>
                  <a:lnTo>
                    <a:pt x="3987" y="4853"/>
                  </a:lnTo>
                  <a:lnTo>
                    <a:pt x="4218" y="5720"/>
                  </a:lnTo>
                  <a:lnTo>
                    <a:pt x="4333" y="6586"/>
                  </a:lnTo>
                  <a:lnTo>
                    <a:pt x="4564" y="8319"/>
                  </a:lnTo>
                  <a:lnTo>
                    <a:pt x="4795" y="9937"/>
                  </a:lnTo>
                  <a:lnTo>
                    <a:pt x="4969" y="11613"/>
                  </a:lnTo>
                  <a:lnTo>
                    <a:pt x="4969" y="11670"/>
                  </a:lnTo>
                  <a:lnTo>
                    <a:pt x="5027" y="11786"/>
                  </a:lnTo>
                  <a:lnTo>
                    <a:pt x="5142" y="11786"/>
                  </a:lnTo>
                  <a:lnTo>
                    <a:pt x="5200" y="11844"/>
                  </a:lnTo>
                  <a:lnTo>
                    <a:pt x="5373" y="11728"/>
                  </a:lnTo>
                  <a:lnTo>
                    <a:pt x="5431" y="11670"/>
                  </a:lnTo>
                  <a:lnTo>
                    <a:pt x="5431" y="11613"/>
                  </a:lnTo>
                  <a:lnTo>
                    <a:pt x="5431" y="11093"/>
                  </a:lnTo>
                  <a:lnTo>
                    <a:pt x="5315" y="9995"/>
                  </a:lnTo>
                  <a:lnTo>
                    <a:pt x="5142" y="8897"/>
                  </a:lnTo>
                  <a:lnTo>
                    <a:pt x="4738" y="6933"/>
                  </a:lnTo>
                  <a:lnTo>
                    <a:pt x="4507" y="5951"/>
                  </a:lnTo>
                  <a:lnTo>
                    <a:pt x="4218" y="5026"/>
                  </a:lnTo>
                  <a:lnTo>
                    <a:pt x="6586" y="6355"/>
                  </a:lnTo>
                  <a:lnTo>
                    <a:pt x="7049" y="7857"/>
                  </a:lnTo>
                  <a:lnTo>
                    <a:pt x="7395" y="9359"/>
                  </a:lnTo>
                  <a:lnTo>
                    <a:pt x="7684" y="10746"/>
                  </a:lnTo>
                  <a:lnTo>
                    <a:pt x="7800" y="11439"/>
                  </a:lnTo>
                  <a:lnTo>
                    <a:pt x="7973" y="12133"/>
                  </a:lnTo>
                  <a:lnTo>
                    <a:pt x="8031" y="12248"/>
                  </a:lnTo>
                  <a:lnTo>
                    <a:pt x="8146" y="12248"/>
                  </a:lnTo>
                  <a:lnTo>
                    <a:pt x="8262" y="12190"/>
                  </a:lnTo>
                  <a:lnTo>
                    <a:pt x="8262" y="12075"/>
                  </a:lnTo>
                  <a:lnTo>
                    <a:pt x="8031" y="10515"/>
                  </a:lnTo>
                  <a:lnTo>
                    <a:pt x="7684" y="9013"/>
                  </a:lnTo>
                  <a:lnTo>
                    <a:pt x="7280" y="7742"/>
                  </a:lnTo>
                  <a:lnTo>
                    <a:pt x="6818" y="6471"/>
                  </a:lnTo>
                  <a:lnTo>
                    <a:pt x="9533" y="8031"/>
                  </a:lnTo>
                  <a:lnTo>
                    <a:pt x="10631" y="8608"/>
                  </a:lnTo>
                  <a:lnTo>
                    <a:pt x="11728" y="9071"/>
                  </a:lnTo>
                  <a:lnTo>
                    <a:pt x="12191" y="10053"/>
                  </a:lnTo>
                  <a:lnTo>
                    <a:pt x="12653" y="11035"/>
                  </a:lnTo>
                  <a:lnTo>
                    <a:pt x="13519" y="13057"/>
                  </a:lnTo>
                  <a:lnTo>
                    <a:pt x="14386" y="15137"/>
                  </a:lnTo>
                  <a:lnTo>
                    <a:pt x="14502" y="15483"/>
                  </a:lnTo>
                  <a:lnTo>
                    <a:pt x="14617" y="15541"/>
                  </a:lnTo>
                  <a:lnTo>
                    <a:pt x="14733" y="15541"/>
                  </a:lnTo>
                  <a:lnTo>
                    <a:pt x="14790" y="15483"/>
                  </a:lnTo>
                  <a:lnTo>
                    <a:pt x="14790" y="15368"/>
                  </a:lnTo>
                  <a:lnTo>
                    <a:pt x="14559" y="14732"/>
                  </a:lnTo>
                  <a:lnTo>
                    <a:pt x="14328" y="14039"/>
                  </a:lnTo>
                  <a:lnTo>
                    <a:pt x="13404" y="11786"/>
                  </a:lnTo>
                  <a:lnTo>
                    <a:pt x="12826" y="10515"/>
                  </a:lnTo>
                  <a:lnTo>
                    <a:pt x="12191" y="9302"/>
                  </a:lnTo>
                  <a:lnTo>
                    <a:pt x="12306" y="9359"/>
                  </a:lnTo>
                  <a:lnTo>
                    <a:pt x="13924" y="10168"/>
                  </a:lnTo>
                  <a:lnTo>
                    <a:pt x="14328" y="11035"/>
                  </a:lnTo>
                  <a:lnTo>
                    <a:pt x="14790" y="11959"/>
                  </a:lnTo>
                  <a:lnTo>
                    <a:pt x="16350" y="15021"/>
                  </a:lnTo>
                  <a:lnTo>
                    <a:pt x="17044" y="16523"/>
                  </a:lnTo>
                  <a:lnTo>
                    <a:pt x="17159" y="16581"/>
                  </a:lnTo>
                  <a:lnTo>
                    <a:pt x="17217" y="16581"/>
                  </a:lnTo>
                  <a:lnTo>
                    <a:pt x="17332" y="16523"/>
                  </a:lnTo>
                  <a:lnTo>
                    <a:pt x="17332" y="16408"/>
                  </a:lnTo>
                  <a:lnTo>
                    <a:pt x="16350" y="14386"/>
                  </a:lnTo>
                  <a:lnTo>
                    <a:pt x="15368" y="12364"/>
                  </a:lnTo>
                  <a:lnTo>
                    <a:pt x="14559" y="10862"/>
                  </a:lnTo>
                  <a:lnTo>
                    <a:pt x="14328" y="10342"/>
                  </a:lnTo>
                  <a:lnTo>
                    <a:pt x="17275" y="11844"/>
                  </a:lnTo>
                  <a:lnTo>
                    <a:pt x="17621" y="12652"/>
                  </a:lnTo>
                  <a:lnTo>
                    <a:pt x="17968" y="13404"/>
                  </a:lnTo>
                  <a:lnTo>
                    <a:pt x="18892" y="15541"/>
                  </a:lnTo>
                  <a:lnTo>
                    <a:pt x="19990" y="17794"/>
                  </a:lnTo>
                  <a:lnTo>
                    <a:pt x="20106" y="17910"/>
                  </a:lnTo>
                  <a:lnTo>
                    <a:pt x="20221" y="17852"/>
                  </a:lnTo>
                  <a:lnTo>
                    <a:pt x="20279" y="17794"/>
                  </a:lnTo>
                  <a:lnTo>
                    <a:pt x="20279" y="17679"/>
                  </a:lnTo>
                  <a:lnTo>
                    <a:pt x="19701" y="16466"/>
                  </a:lnTo>
                  <a:lnTo>
                    <a:pt x="19123" y="15310"/>
                  </a:lnTo>
                  <a:lnTo>
                    <a:pt x="18199" y="13288"/>
                  </a:lnTo>
                  <a:lnTo>
                    <a:pt x="17564" y="12075"/>
                  </a:lnTo>
                  <a:lnTo>
                    <a:pt x="17564" y="12017"/>
                  </a:lnTo>
                  <a:lnTo>
                    <a:pt x="19239" y="12826"/>
                  </a:lnTo>
                  <a:lnTo>
                    <a:pt x="19586" y="12999"/>
                  </a:lnTo>
                  <a:lnTo>
                    <a:pt x="20799" y="15599"/>
                  </a:lnTo>
                  <a:lnTo>
                    <a:pt x="21954" y="18141"/>
                  </a:lnTo>
                  <a:lnTo>
                    <a:pt x="22070" y="18257"/>
                  </a:lnTo>
                  <a:lnTo>
                    <a:pt x="22185" y="18199"/>
                  </a:lnTo>
                  <a:lnTo>
                    <a:pt x="22243" y="18141"/>
                  </a:lnTo>
                  <a:lnTo>
                    <a:pt x="22243" y="18025"/>
                  </a:lnTo>
                  <a:lnTo>
                    <a:pt x="21897" y="17159"/>
                  </a:lnTo>
                  <a:lnTo>
                    <a:pt x="21146" y="15483"/>
                  </a:lnTo>
                  <a:lnTo>
                    <a:pt x="20279" y="13866"/>
                  </a:lnTo>
                  <a:lnTo>
                    <a:pt x="19874" y="13115"/>
                  </a:lnTo>
                  <a:lnTo>
                    <a:pt x="21550" y="13866"/>
                  </a:lnTo>
                  <a:lnTo>
                    <a:pt x="21954" y="14559"/>
                  </a:lnTo>
                  <a:lnTo>
                    <a:pt x="22417" y="15541"/>
                  </a:lnTo>
                  <a:lnTo>
                    <a:pt x="22879" y="16523"/>
                  </a:lnTo>
                  <a:lnTo>
                    <a:pt x="23341" y="17737"/>
                  </a:lnTo>
                  <a:lnTo>
                    <a:pt x="23919" y="18950"/>
                  </a:lnTo>
                  <a:lnTo>
                    <a:pt x="23976" y="19123"/>
                  </a:lnTo>
                  <a:lnTo>
                    <a:pt x="24034" y="19181"/>
                  </a:lnTo>
                  <a:lnTo>
                    <a:pt x="24150" y="19181"/>
                  </a:lnTo>
                  <a:lnTo>
                    <a:pt x="24208" y="19123"/>
                  </a:lnTo>
                  <a:lnTo>
                    <a:pt x="24208" y="19008"/>
                  </a:lnTo>
                  <a:lnTo>
                    <a:pt x="23745" y="17794"/>
                  </a:lnTo>
                  <a:lnTo>
                    <a:pt x="23225" y="16581"/>
                  </a:lnTo>
                  <a:lnTo>
                    <a:pt x="22648" y="15426"/>
                  </a:lnTo>
                  <a:lnTo>
                    <a:pt x="22012" y="14328"/>
                  </a:lnTo>
                  <a:lnTo>
                    <a:pt x="21781" y="13981"/>
                  </a:lnTo>
                  <a:lnTo>
                    <a:pt x="23399" y="14675"/>
                  </a:lnTo>
                  <a:lnTo>
                    <a:pt x="24959" y="15368"/>
                  </a:lnTo>
                  <a:lnTo>
                    <a:pt x="26056" y="15888"/>
                  </a:lnTo>
                  <a:lnTo>
                    <a:pt x="26518" y="16697"/>
                  </a:lnTo>
                  <a:lnTo>
                    <a:pt x="26981" y="17563"/>
                  </a:lnTo>
                  <a:lnTo>
                    <a:pt x="27905" y="19239"/>
                  </a:lnTo>
                  <a:lnTo>
                    <a:pt x="27963" y="19296"/>
                  </a:lnTo>
                  <a:lnTo>
                    <a:pt x="28078" y="19296"/>
                  </a:lnTo>
                  <a:lnTo>
                    <a:pt x="28136" y="19239"/>
                  </a:lnTo>
                  <a:lnTo>
                    <a:pt x="28136" y="19123"/>
                  </a:lnTo>
                  <a:lnTo>
                    <a:pt x="27847" y="18488"/>
                  </a:lnTo>
                  <a:lnTo>
                    <a:pt x="27558" y="17852"/>
                  </a:lnTo>
                  <a:lnTo>
                    <a:pt x="27096" y="17101"/>
                  </a:lnTo>
                  <a:lnTo>
                    <a:pt x="26576" y="16350"/>
                  </a:lnTo>
                  <a:lnTo>
                    <a:pt x="26345" y="16061"/>
                  </a:lnTo>
                  <a:lnTo>
                    <a:pt x="26345" y="16061"/>
                  </a:lnTo>
                  <a:lnTo>
                    <a:pt x="28194" y="16928"/>
                  </a:lnTo>
                  <a:lnTo>
                    <a:pt x="28656" y="17794"/>
                  </a:lnTo>
                  <a:lnTo>
                    <a:pt x="29118" y="18661"/>
                  </a:lnTo>
                  <a:lnTo>
                    <a:pt x="29465" y="19354"/>
                  </a:lnTo>
                  <a:lnTo>
                    <a:pt x="29581" y="19470"/>
                  </a:lnTo>
                  <a:lnTo>
                    <a:pt x="29696" y="19470"/>
                  </a:lnTo>
                  <a:lnTo>
                    <a:pt x="29812" y="19354"/>
                  </a:lnTo>
                  <a:lnTo>
                    <a:pt x="29812" y="19239"/>
                  </a:lnTo>
                  <a:lnTo>
                    <a:pt x="29638" y="18834"/>
                  </a:lnTo>
                  <a:lnTo>
                    <a:pt x="29407" y="18488"/>
                  </a:lnTo>
                  <a:lnTo>
                    <a:pt x="29003" y="17737"/>
                  </a:lnTo>
                  <a:lnTo>
                    <a:pt x="28598" y="17101"/>
                  </a:lnTo>
                  <a:lnTo>
                    <a:pt x="29061" y="17332"/>
                  </a:lnTo>
                  <a:lnTo>
                    <a:pt x="30505" y="17968"/>
                  </a:lnTo>
                  <a:lnTo>
                    <a:pt x="30620" y="17910"/>
                  </a:lnTo>
                  <a:lnTo>
                    <a:pt x="30736" y="17852"/>
                  </a:lnTo>
                  <a:lnTo>
                    <a:pt x="30736" y="17737"/>
                  </a:lnTo>
                  <a:lnTo>
                    <a:pt x="30678" y="17621"/>
                  </a:lnTo>
                  <a:lnTo>
                    <a:pt x="29869" y="17217"/>
                  </a:lnTo>
                  <a:lnTo>
                    <a:pt x="29061" y="16870"/>
                  </a:lnTo>
                  <a:lnTo>
                    <a:pt x="28483" y="16581"/>
                  </a:lnTo>
                  <a:lnTo>
                    <a:pt x="28829" y="16466"/>
                  </a:lnTo>
                  <a:lnTo>
                    <a:pt x="29234" y="16350"/>
                  </a:lnTo>
                  <a:lnTo>
                    <a:pt x="29754" y="16119"/>
                  </a:lnTo>
                  <a:lnTo>
                    <a:pt x="30505" y="15772"/>
                  </a:lnTo>
                  <a:lnTo>
                    <a:pt x="31256" y="15368"/>
                  </a:lnTo>
                  <a:lnTo>
                    <a:pt x="31314" y="15368"/>
                  </a:lnTo>
                  <a:lnTo>
                    <a:pt x="31372" y="15310"/>
                  </a:lnTo>
                  <a:lnTo>
                    <a:pt x="31314" y="15252"/>
                  </a:lnTo>
                  <a:lnTo>
                    <a:pt x="31256" y="15252"/>
                  </a:lnTo>
                  <a:lnTo>
                    <a:pt x="30447" y="15483"/>
                  </a:lnTo>
                  <a:lnTo>
                    <a:pt x="28887" y="16061"/>
                  </a:lnTo>
                  <a:lnTo>
                    <a:pt x="28541" y="16177"/>
                  </a:lnTo>
                  <a:lnTo>
                    <a:pt x="28136" y="16350"/>
                  </a:lnTo>
                  <a:lnTo>
                    <a:pt x="28078" y="16408"/>
                  </a:lnTo>
                  <a:lnTo>
                    <a:pt x="26634" y="15657"/>
                  </a:lnTo>
                  <a:lnTo>
                    <a:pt x="27212" y="15483"/>
                  </a:lnTo>
                  <a:lnTo>
                    <a:pt x="27905" y="15195"/>
                  </a:lnTo>
                  <a:lnTo>
                    <a:pt x="28656" y="14848"/>
                  </a:lnTo>
                  <a:lnTo>
                    <a:pt x="29985" y="14155"/>
                  </a:lnTo>
                  <a:lnTo>
                    <a:pt x="30043" y="14097"/>
                  </a:lnTo>
                  <a:lnTo>
                    <a:pt x="30043" y="14039"/>
                  </a:lnTo>
                  <a:lnTo>
                    <a:pt x="29985" y="14039"/>
                  </a:lnTo>
                  <a:lnTo>
                    <a:pt x="29869" y="14097"/>
                  </a:lnTo>
                  <a:lnTo>
                    <a:pt x="28945" y="14443"/>
                  </a:lnTo>
                  <a:lnTo>
                    <a:pt x="27558" y="14963"/>
                  </a:lnTo>
                  <a:lnTo>
                    <a:pt x="26172" y="15483"/>
                  </a:lnTo>
                  <a:lnTo>
                    <a:pt x="24901" y="14848"/>
                  </a:lnTo>
                  <a:lnTo>
                    <a:pt x="24728" y="14790"/>
                  </a:lnTo>
                  <a:lnTo>
                    <a:pt x="24843" y="14732"/>
                  </a:lnTo>
                  <a:lnTo>
                    <a:pt x="25305" y="14617"/>
                  </a:lnTo>
                  <a:lnTo>
                    <a:pt x="25710" y="14443"/>
                  </a:lnTo>
                  <a:lnTo>
                    <a:pt x="26518" y="14097"/>
                  </a:lnTo>
                  <a:lnTo>
                    <a:pt x="27674" y="13461"/>
                  </a:lnTo>
                  <a:lnTo>
                    <a:pt x="28829" y="12768"/>
                  </a:lnTo>
                  <a:lnTo>
                    <a:pt x="28829" y="12710"/>
                  </a:lnTo>
                  <a:lnTo>
                    <a:pt x="28772" y="12652"/>
                  </a:lnTo>
                  <a:lnTo>
                    <a:pt x="28714" y="12652"/>
                  </a:lnTo>
                  <a:lnTo>
                    <a:pt x="27154" y="13461"/>
                  </a:lnTo>
                  <a:lnTo>
                    <a:pt x="25594" y="14155"/>
                  </a:lnTo>
                  <a:lnTo>
                    <a:pt x="24959" y="14386"/>
                  </a:lnTo>
                  <a:lnTo>
                    <a:pt x="24323" y="14559"/>
                  </a:lnTo>
                  <a:lnTo>
                    <a:pt x="24265" y="14559"/>
                  </a:lnTo>
                  <a:lnTo>
                    <a:pt x="21665" y="13404"/>
                  </a:lnTo>
                  <a:lnTo>
                    <a:pt x="22417" y="12941"/>
                  </a:lnTo>
                  <a:lnTo>
                    <a:pt x="23110" y="12364"/>
                  </a:lnTo>
                  <a:lnTo>
                    <a:pt x="23861" y="11786"/>
                  </a:lnTo>
                  <a:lnTo>
                    <a:pt x="25247" y="10573"/>
                  </a:lnTo>
                  <a:lnTo>
                    <a:pt x="25536" y="10342"/>
                  </a:lnTo>
                  <a:lnTo>
                    <a:pt x="25536" y="10284"/>
                  </a:lnTo>
                  <a:lnTo>
                    <a:pt x="25536" y="10226"/>
                  </a:lnTo>
                  <a:lnTo>
                    <a:pt x="25479" y="10226"/>
                  </a:lnTo>
                  <a:lnTo>
                    <a:pt x="24785" y="10746"/>
                  </a:lnTo>
                  <a:lnTo>
                    <a:pt x="24092" y="11324"/>
                  </a:lnTo>
                  <a:lnTo>
                    <a:pt x="22474" y="12537"/>
                  </a:lnTo>
                  <a:lnTo>
                    <a:pt x="21608" y="13057"/>
                  </a:lnTo>
                  <a:lnTo>
                    <a:pt x="21434" y="13172"/>
                  </a:lnTo>
                  <a:lnTo>
                    <a:pt x="21261" y="13288"/>
                  </a:lnTo>
                  <a:lnTo>
                    <a:pt x="20626" y="12999"/>
                  </a:lnTo>
                  <a:lnTo>
                    <a:pt x="20048" y="12710"/>
                  </a:lnTo>
                  <a:lnTo>
                    <a:pt x="20394" y="12537"/>
                  </a:lnTo>
                  <a:lnTo>
                    <a:pt x="21030" y="12075"/>
                  </a:lnTo>
                  <a:lnTo>
                    <a:pt x="21608" y="11613"/>
                  </a:lnTo>
                  <a:lnTo>
                    <a:pt x="22185" y="11035"/>
                  </a:lnTo>
                  <a:lnTo>
                    <a:pt x="22705" y="10457"/>
                  </a:lnTo>
                  <a:lnTo>
                    <a:pt x="23861" y="9302"/>
                  </a:lnTo>
                  <a:lnTo>
                    <a:pt x="24092" y="9071"/>
                  </a:lnTo>
                  <a:lnTo>
                    <a:pt x="24092" y="9013"/>
                  </a:lnTo>
                  <a:lnTo>
                    <a:pt x="24034" y="9013"/>
                  </a:lnTo>
                  <a:lnTo>
                    <a:pt x="23976" y="9071"/>
                  </a:lnTo>
                  <a:lnTo>
                    <a:pt x="22937" y="9937"/>
                  </a:lnTo>
                  <a:lnTo>
                    <a:pt x="21897" y="10862"/>
                  </a:lnTo>
                  <a:lnTo>
                    <a:pt x="20857" y="11728"/>
                  </a:lnTo>
                  <a:lnTo>
                    <a:pt x="20337" y="12133"/>
                  </a:lnTo>
                  <a:lnTo>
                    <a:pt x="19759" y="12537"/>
                  </a:lnTo>
                  <a:lnTo>
                    <a:pt x="19759" y="12595"/>
                  </a:lnTo>
                  <a:lnTo>
                    <a:pt x="18315" y="11901"/>
                  </a:lnTo>
                  <a:lnTo>
                    <a:pt x="19412" y="11093"/>
                  </a:lnTo>
                  <a:lnTo>
                    <a:pt x="20221" y="10457"/>
                  </a:lnTo>
                  <a:lnTo>
                    <a:pt x="20972" y="9764"/>
                  </a:lnTo>
                  <a:lnTo>
                    <a:pt x="22417" y="8377"/>
                  </a:lnTo>
                  <a:lnTo>
                    <a:pt x="22763" y="8031"/>
                  </a:lnTo>
                  <a:lnTo>
                    <a:pt x="23110" y="7742"/>
                  </a:lnTo>
                  <a:lnTo>
                    <a:pt x="23168" y="7742"/>
                  </a:lnTo>
                  <a:lnTo>
                    <a:pt x="23168" y="7684"/>
                  </a:lnTo>
                  <a:lnTo>
                    <a:pt x="23110" y="7626"/>
                  </a:lnTo>
                  <a:lnTo>
                    <a:pt x="22994" y="7626"/>
                  </a:lnTo>
                  <a:lnTo>
                    <a:pt x="22705" y="7857"/>
                  </a:lnTo>
                  <a:lnTo>
                    <a:pt x="22185" y="8262"/>
                  </a:lnTo>
                  <a:lnTo>
                    <a:pt x="21550" y="8839"/>
                  </a:lnTo>
                  <a:lnTo>
                    <a:pt x="20914" y="9359"/>
                  </a:lnTo>
                  <a:lnTo>
                    <a:pt x="19586" y="10457"/>
                  </a:lnTo>
                  <a:lnTo>
                    <a:pt x="18257" y="11497"/>
                  </a:lnTo>
                  <a:lnTo>
                    <a:pt x="18026" y="11728"/>
                  </a:lnTo>
                  <a:lnTo>
                    <a:pt x="16119" y="10804"/>
                  </a:lnTo>
                  <a:lnTo>
                    <a:pt x="16350" y="10573"/>
                  </a:lnTo>
                  <a:lnTo>
                    <a:pt x="17044" y="10053"/>
                  </a:lnTo>
                  <a:lnTo>
                    <a:pt x="17621" y="9417"/>
                  </a:lnTo>
                  <a:lnTo>
                    <a:pt x="18257" y="8666"/>
                  </a:lnTo>
                  <a:lnTo>
                    <a:pt x="18777" y="7857"/>
                  </a:lnTo>
                  <a:lnTo>
                    <a:pt x="19643" y="6528"/>
                  </a:lnTo>
                  <a:lnTo>
                    <a:pt x="19701" y="6355"/>
                  </a:lnTo>
                  <a:lnTo>
                    <a:pt x="19759" y="6297"/>
                  </a:lnTo>
                  <a:lnTo>
                    <a:pt x="19701" y="6240"/>
                  </a:lnTo>
                  <a:lnTo>
                    <a:pt x="19470" y="6528"/>
                  </a:lnTo>
                  <a:lnTo>
                    <a:pt x="18315" y="8031"/>
                  </a:lnTo>
                  <a:lnTo>
                    <a:pt x="17737" y="8782"/>
                  </a:lnTo>
                  <a:lnTo>
                    <a:pt x="17101" y="9533"/>
                  </a:lnTo>
                  <a:lnTo>
                    <a:pt x="16581" y="10053"/>
                  </a:lnTo>
                  <a:lnTo>
                    <a:pt x="16235" y="10342"/>
                  </a:lnTo>
                  <a:lnTo>
                    <a:pt x="16061" y="10515"/>
                  </a:lnTo>
                  <a:lnTo>
                    <a:pt x="15830" y="10630"/>
                  </a:lnTo>
                  <a:lnTo>
                    <a:pt x="14039" y="9764"/>
                  </a:lnTo>
                  <a:lnTo>
                    <a:pt x="14328" y="9590"/>
                  </a:lnTo>
                  <a:lnTo>
                    <a:pt x="14617" y="9359"/>
                  </a:lnTo>
                  <a:lnTo>
                    <a:pt x="15368" y="8724"/>
                  </a:lnTo>
                  <a:lnTo>
                    <a:pt x="16235" y="7799"/>
                  </a:lnTo>
                  <a:lnTo>
                    <a:pt x="17044" y="6875"/>
                  </a:lnTo>
                  <a:lnTo>
                    <a:pt x="17737" y="6008"/>
                  </a:lnTo>
                  <a:lnTo>
                    <a:pt x="18083" y="5546"/>
                  </a:lnTo>
                  <a:lnTo>
                    <a:pt x="18372" y="5026"/>
                  </a:lnTo>
                  <a:lnTo>
                    <a:pt x="18372" y="4969"/>
                  </a:lnTo>
                  <a:lnTo>
                    <a:pt x="18257" y="4969"/>
                  </a:lnTo>
                  <a:lnTo>
                    <a:pt x="17852" y="5431"/>
                  </a:lnTo>
                  <a:lnTo>
                    <a:pt x="16928" y="6528"/>
                  </a:lnTo>
                  <a:lnTo>
                    <a:pt x="15830" y="7684"/>
                  </a:lnTo>
                  <a:lnTo>
                    <a:pt x="14675" y="8839"/>
                  </a:lnTo>
                  <a:lnTo>
                    <a:pt x="14386" y="9128"/>
                  </a:lnTo>
                  <a:lnTo>
                    <a:pt x="14097" y="9359"/>
                  </a:lnTo>
                  <a:lnTo>
                    <a:pt x="13808" y="9648"/>
                  </a:lnTo>
                  <a:lnTo>
                    <a:pt x="12017" y="8782"/>
                  </a:lnTo>
                  <a:lnTo>
                    <a:pt x="12826" y="8031"/>
                  </a:lnTo>
                  <a:lnTo>
                    <a:pt x="13635" y="7222"/>
                  </a:lnTo>
                  <a:lnTo>
                    <a:pt x="15195" y="5546"/>
                  </a:lnTo>
                  <a:lnTo>
                    <a:pt x="15830" y="4795"/>
                  </a:lnTo>
                  <a:lnTo>
                    <a:pt x="16524" y="4044"/>
                  </a:lnTo>
                  <a:lnTo>
                    <a:pt x="16812" y="3755"/>
                  </a:lnTo>
                  <a:lnTo>
                    <a:pt x="16812" y="3640"/>
                  </a:lnTo>
                  <a:lnTo>
                    <a:pt x="16755" y="3582"/>
                  </a:lnTo>
                  <a:lnTo>
                    <a:pt x="16697" y="3582"/>
                  </a:lnTo>
                  <a:lnTo>
                    <a:pt x="16697" y="3640"/>
                  </a:lnTo>
                  <a:lnTo>
                    <a:pt x="16004" y="4275"/>
                  </a:lnTo>
                  <a:lnTo>
                    <a:pt x="15253" y="4969"/>
                  </a:lnTo>
                  <a:lnTo>
                    <a:pt x="14559" y="5720"/>
                  </a:lnTo>
                  <a:lnTo>
                    <a:pt x="13115" y="7280"/>
                  </a:lnTo>
                  <a:lnTo>
                    <a:pt x="12075" y="8319"/>
                  </a:lnTo>
                  <a:lnTo>
                    <a:pt x="11728" y="8608"/>
                  </a:lnTo>
                  <a:lnTo>
                    <a:pt x="11728" y="8666"/>
                  </a:lnTo>
                  <a:lnTo>
                    <a:pt x="10862" y="8262"/>
                  </a:lnTo>
                  <a:lnTo>
                    <a:pt x="9880" y="7799"/>
                  </a:lnTo>
                  <a:lnTo>
                    <a:pt x="8897" y="7222"/>
                  </a:lnTo>
                  <a:lnTo>
                    <a:pt x="9822" y="6702"/>
                  </a:lnTo>
                  <a:lnTo>
                    <a:pt x="10977" y="5893"/>
                  </a:lnTo>
                  <a:lnTo>
                    <a:pt x="11555" y="5489"/>
                  </a:lnTo>
                  <a:lnTo>
                    <a:pt x="12133" y="5026"/>
                  </a:lnTo>
                  <a:lnTo>
                    <a:pt x="13057" y="4102"/>
                  </a:lnTo>
                  <a:lnTo>
                    <a:pt x="13924" y="3120"/>
                  </a:lnTo>
                  <a:lnTo>
                    <a:pt x="13982" y="3004"/>
                  </a:lnTo>
                  <a:lnTo>
                    <a:pt x="14039" y="3004"/>
                  </a:lnTo>
                  <a:lnTo>
                    <a:pt x="13982" y="2946"/>
                  </a:lnTo>
                  <a:lnTo>
                    <a:pt x="13924" y="2946"/>
                  </a:lnTo>
                  <a:lnTo>
                    <a:pt x="13808" y="3062"/>
                  </a:lnTo>
                  <a:lnTo>
                    <a:pt x="12884" y="3929"/>
                  </a:lnTo>
                  <a:lnTo>
                    <a:pt x="11902" y="4795"/>
                  </a:lnTo>
                  <a:lnTo>
                    <a:pt x="11208" y="5315"/>
                  </a:lnTo>
                  <a:lnTo>
                    <a:pt x="10573" y="5777"/>
                  </a:lnTo>
                  <a:lnTo>
                    <a:pt x="9244" y="6760"/>
                  </a:lnTo>
                  <a:lnTo>
                    <a:pt x="8666" y="7048"/>
                  </a:lnTo>
                  <a:lnTo>
                    <a:pt x="8666" y="7106"/>
                  </a:lnTo>
                  <a:lnTo>
                    <a:pt x="7049" y="6124"/>
                  </a:lnTo>
                  <a:lnTo>
                    <a:pt x="6818" y="6008"/>
                  </a:lnTo>
                  <a:lnTo>
                    <a:pt x="7222" y="5777"/>
                  </a:lnTo>
                  <a:lnTo>
                    <a:pt x="7684" y="5489"/>
                  </a:lnTo>
                  <a:lnTo>
                    <a:pt x="8435" y="4969"/>
                  </a:lnTo>
                  <a:lnTo>
                    <a:pt x="9244" y="4391"/>
                  </a:lnTo>
                  <a:lnTo>
                    <a:pt x="9822" y="3871"/>
                  </a:lnTo>
                  <a:lnTo>
                    <a:pt x="10400" y="3293"/>
                  </a:lnTo>
                  <a:lnTo>
                    <a:pt x="10977" y="2715"/>
                  </a:lnTo>
                  <a:lnTo>
                    <a:pt x="11497" y="2080"/>
                  </a:lnTo>
                  <a:lnTo>
                    <a:pt x="11671" y="1849"/>
                  </a:lnTo>
                  <a:lnTo>
                    <a:pt x="11728" y="1849"/>
                  </a:lnTo>
                  <a:lnTo>
                    <a:pt x="11671" y="1791"/>
                  </a:lnTo>
                  <a:lnTo>
                    <a:pt x="11497" y="1964"/>
                  </a:lnTo>
                  <a:lnTo>
                    <a:pt x="10746" y="2715"/>
                  </a:lnTo>
                  <a:lnTo>
                    <a:pt x="9937" y="3409"/>
                  </a:lnTo>
                  <a:lnTo>
                    <a:pt x="8666" y="4391"/>
                  </a:lnTo>
                  <a:lnTo>
                    <a:pt x="7338" y="5315"/>
                  </a:lnTo>
                  <a:lnTo>
                    <a:pt x="6933" y="5604"/>
                  </a:lnTo>
                  <a:lnTo>
                    <a:pt x="6529" y="5835"/>
                  </a:lnTo>
                  <a:lnTo>
                    <a:pt x="4102" y="4506"/>
                  </a:lnTo>
                  <a:lnTo>
                    <a:pt x="4738" y="4160"/>
                  </a:lnTo>
                  <a:lnTo>
                    <a:pt x="5315" y="3755"/>
                  </a:lnTo>
                  <a:lnTo>
                    <a:pt x="6413" y="2946"/>
                  </a:lnTo>
                  <a:lnTo>
                    <a:pt x="7164" y="2253"/>
                  </a:lnTo>
                  <a:lnTo>
                    <a:pt x="7915" y="1560"/>
                  </a:lnTo>
                  <a:lnTo>
                    <a:pt x="8609" y="809"/>
                  </a:lnTo>
                  <a:lnTo>
                    <a:pt x="9302" y="58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38"/>
          <p:cNvGrpSpPr/>
          <p:nvPr/>
        </p:nvGrpSpPr>
        <p:grpSpPr>
          <a:xfrm rot="9981428">
            <a:off x="7201802" y="3327821"/>
            <a:ext cx="1776883" cy="2125352"/>
            <a:chOff x="-518375" y="-84550"/>
            <a:chExt cx="1381840" cy="1652962"/>
          </a:xfrm>
        </p:grpSpPr>
        <p:sp>
          <p:nvSpPr>
            <p:cNvPr id="1063" name="Google Shape;1063;p38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5" name="Google Shape;1705;p60"/>
          <p:cNvGrpSpPr/>
          <p:nvPr/>
        </p:nvGrpSpPr>
        <p:grpSpPr>
          <a:xfrm rot="10390557">
            <a:off x="8999" y="-785025"/>
            <a:ext cx="1557907" cy="2262658"/>
            <a:chOff x="1952025" y="2524800"/>
            <a:chExt cx="536400" cy="779025"/>
          </a:xfrm>
        </p:grpSpPr>
        <p:sp>
          <p:nvSpPr>
            <p:cNvPr id="1706" name="Google Shape;1706;p60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0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0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0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0" name="Google Shape;1710;p60"/>
          <p:cNvGrpSpPr/>
          <p:nvPr/>
        </p:nvGrpSpPr>
        <p:grpSpPr>
          <a:xfrm rot="4857747" flipH="1">
            <a:off x="6571579" y="3507802"/>
            <a:ext cx="2037565" cy="1861617"/>
            <a:chOff x="2171813" y="4014950"/>
            <a:chExt cx="2037329" cy="1861401"/>
          </a:xfrm>
        </p:grpSpPr>
        <p:sp>
          <p:nvSpPr>
            <p:cNvPr id="1711" name="Google Shape;1711;p60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0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0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0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0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0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0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0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0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0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0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0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0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0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0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0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0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0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0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0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0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0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0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0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0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0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0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0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0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0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0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2" name="Google Shape;1742;p60"/>
          <p:cNvGrpSpPr/>
          <p:nvPr/>
        </p:nvGrpSpPr>
        <p:grpSpPr>
          <a:xfrm rot="126988">
            <a:off x="7835562" y="498228"/>
            <a:ext cx="2061782" cy="1511599"/>
            <a:chOff x="2735150" y="1713425"/>
            <a:chExt cx="549375" cy="402775"/>
          </a:xfrm>
        </p:grpSpPr>
        <p:sp>
          <p:nvSpPr>
            <p:cNvPr id="1743" name="Google Shape;1743;p60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0"/>
            <p:cNvSpPr/>
            <p:nvPr/>
          </p:nvSpPr>
          <p:spPr>
            <a:xfrm>
              <a:off x="2765500" y="1796775"/>
              <a:ext cx="396525" cy="319425"/>
            </a:xfrm>
            <a:custGeom>
              <a:avLst/>
              <a:gdLst/>
              <a:ahLst/>
              <a:cxnLst/>
              <a:rect l="l" t="t" r="r" b="b"/>
              <a:pathLst>
                <a:path w="15861" h="12777" extrusionOk="0">
                  <a:moveTo>
                    <a:pt x="3299" y="1"/>
                  </a:moveTo>
                  <a:cubicBezTo>
                    <a:pt x="3216" y="24"/>
                    <a:pt x="3156" y="24"/>
                    <a:pt x="3085" y="36"/>
                  </a:cubicBezTo>
                  <a:lnTo>
                    <a:pt x="3918" y="4085"/>
                  </a:lnTo>
                  <a:lnTo>
                    <a:pt x="3918" y="4085"/>
                  </a:lnTo>
                  <a:lnTo>
                    <a:pt x="263" y="2168"/>
                  </a:lnTo>
                  <a:cubicBezTo>
                    <a:pt x="227" y="2227"/>
                    <a:pt x="203" y="2287"/>
                    <a:pt x="180" y="2358"/>
                  </a:cubicBezTo>
                  <a:lnTo>
                    <a:pt x="3787" y="4251"/>
                  </a:lnTo>
                  <a:lnTo>
                    <a:pt x="1" y="5335"/>
                  </a:lnTo>
                  <a:cubicBezTo>
                    <a:pt x="25" y="5406"/>
                    <a:pt x="37" y="5466"/>
                    <a:pt x="49" y="5525"/>
                  </a:cubicBezTo>
                  <a:lnTo>
                    <a:pt x="4037" y="4382"/>
                  </a:lnTo>
                  <a:lnTo>
                    <a:pt x="6371" y="5609"/>
                  </a:lnTo>
                  <a:lnTo>
                    <a:pt x="751" y="7180"/>
                  </a:lnTo>
                  <a:cubicBezTo>
                    <a:pt x="775" y="7240"/>
                    <a:pt x="823" y="7299"/>
                    <a:pt x="858" y="7359"/>
                  </a:cubicBezTo>
                  <a:lnTo>
                    <a:pt x="6645" y="5751"/>
                  </a:lnTo>
                  <a:lnTo>
                    <a:pt x="9395" y="7192"/>
                  </a:lnTo>
                  <a:lnTo>
                    <a:pt x="3537" y="10204"/>
                  </a:lnTo>
                  <a:cubicBezTo>
                    <a:pt x="3597" y="10252"/>
                    <a:pt x="3656" y="10288"/>
                    <a:pt x="3728" y="10335"/>
                  </a:cubicBezTo>
                  <a:lnTo>
                    <a:pt x="9621" y="7323"/>
                  </a:lnTo>
                  <a:lnTo>
                    <a:pt x="13074" y="9145"/>
                  </a:lnTo>
                  <a:lnTo>
                    <a:pt x="7657" y="12216"/>
                  </a:lnTo>
                  <a:cubicBezTo>
                    <a:pt x="7740" y="12240"/>
                    <a:pt x="7847" y="12252"/>
                    <a:pt x="7942" y="12288"/>
                  </a:cubicBezTo>
                  <a:lnTo>
                    <a:pt x="13300" y="9252"/>
                  </a:lnTo>
                  <a:lnTo>
                    <a:pt x="15265" y="10288"/>
                  </a:lnTo>
                  <a:lnTo>
                    <a:pt x="12229" y="12776"/>
                  </a:lnTo>
                  <a:cubicBezTo>
                    <a:pt x="12348" y="12776"/>
                    <a:pt x="12467" y="12776"/>
                    <a:pt x="12562" y="12764"/>
                  </a:cubicBezTo>
                  <a:lnTo>
                    <a:pt x="15467" y="10395"/>
                  </a:lnTo>
                  <a:lnTo>
                    <a:pt x="15765" y="10561"/>
                  </a:lnTo>
                  <a:cubicBezTo>
                    <a:pt x="15801" y="10502"/>
                    <a:pt x="15824" y="10442"/>
                    <a:pt x="15860" y="10371"/>
                  </a:cubicBezTo>
                  <a:lnTo>
                    <a:pt x="15562" y="10216"/>
                  </a:lnTo>
                  <a:lnTo>
                    <a:pt x="15562" y="6549"/>
                  </a:lnTo>
                  <a:cubicBezTo>
                    <a:pt x="15503" y="6466"/>
                    <a:pt x="15420" y="6394"/>
                    <a:pt x="15348" y="6299"/>
                  </a:cubicBezTo>
                  <a:lnTo>
                    <a:pt x="15348" y="10097"/>
                  </a:lnTo>
                  <a:lnTo>
                    <a:pt x="13396" y="9073"/>
                  </a:lnTo>
                  <a:lnTo>
                    <a:pt x="13265" y="4251"/>
                  </a:lnTo>
                  <a:cubicBezTo>
                    <a:pt x="13193" y="4192"/>
                    <a:pt x="13134" y="4132"/>
                    <a:pt x="13062" y="4073"/>
                  </a:cubicBezTo>
                  <a:lnTo>
                    <a:pt x="13062" y="4073"/>
                  </a:lnTo>
                  <a:lnTo>
                    <a:pt x="13193" y="8966"/>
                  </a:lnTo>
                  <a:lnTo>
                    <a:pt x="13193" y="8966"/>
                  </a:lnTo>
                  <a:lnTo>
                    <a:pt x="9728" y="7133"/>
                  </a:lnTo>
                  <a:lnTo>
                    <a:pt x="8931" y="1239"/>
                  </a:lnTo>
                  <a:cubicBezTo>
                    <a:pt x="8859" y="1215"/>
                    <a:pt x="8788" y="1167"/>
                    <a:pt x="8716" y="1132"/>
                  </a:cubicBezTo>
                  <a:lnTo>
                    <a:pt x="8716" y="1132"/>
                  </a:lnTo>
                  <a:lnTo>
                    <a:pt x="9502" y="7013"/>
                  </a:lnTo>
                  <a:lnTo>
                    <a:pt x="6764" y="5573"/>
                  </a:lnTo>
                  <a:lnTo>
                    <a:pt x="5859" y="167"/>
                  </a:lnTo>
                  <a:lnTo>
                    <a:pt x="5633" y="120"/>
                  </a:lnTo>
                  <a:lnTo>
                    <a:pt x="6526" y="5454"/>
                  </a:lnTo>
                  <a:lnTo>
                    <a:pt x="4156" y="4204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0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0"/>
            <p:cNvSpPr/>
            <p:nvPr/>
          </p:nvSpPr>
          <p:spPr>
            <a:xfrm>
              <a:off x="2966125" y="1714325"/>
              <a:ext cx="299775" cy="294400"/>
            </a:xfrm>
            <a:custGeom>
              <a:avLst/>
              <a:gdLst/>
              <a:ahLst/>
              <a:cxnLst/>
              <a:rect l="l" t="t" r="r" b="b"/>
              <a:pathLst>
                <a:path w="11991" h="11776" extrusionOk="0">
                  <a:moveTo>
                    <a:pt x="3311" y="1"/>
                  </a:moveTo>
                  <a:lnTo>
                    <a:pt x="3275" y="3251"/>
                  </a:lnTo>
                  <a:lnTo>
                    <a:pt x="727" y="953"/>
                  </a:lnTo>
                  <a:lnTo>
                    <a:pt x="644" y="1084"/>
                  </a:lnTo>
                  <a:lnTo>
                    <a:pt x="3156" y="3334"/>
                  </a:lnTo>
                  <a:lnTo>
                    <a:pt x="1" y="3311"/>
                  </a:lnTo>
                  <a:lnTo>
                    <a:pt x="1" y="3465"/>
                  </a:lnTo>
                  <a:lnTo>
                    <a:pt x="3335" y="3513"/>
                  </a:lnTo>
                  <a:lnTo>
                    <a:pt x="4954" y="4977"/>
                  </a:lnTo>
                  <a:lnTo>
                    <a:pt x="263" y="4882"/>
                  </a:lnTo>
                  <a:lnTo>
                    <a:pt x="263" y="4882"/>
                  </a:lnTo>
                  <a:cubicBezTo>
                    <a:pt x="287" y="4942"/>
                    <a:pt x="298" y="4989"/>
                    <a:pt x="322" y="5049"/>
                  </a:cubicBezTo>
                  <a:lnTo>
                    <a:pt x="5144" y="5156"/>
                  </a:lnTo>
                  <a:lnTo>
                    <a:pt x="7073" y="6859"/>
                  </a:lnTo>
                  <a:lnTo>
                    <a:pt x="1953" y="7787"/>
                  </a:lnTo>
                  <a:cubicBezTo>
                    <a:pt x="1989" y="7835"/>
                    <a:pt x="2037" y="7894"/>
                    <a:pt x="2072" y="7930"/>
                  </a:cubicBezTo>
                  <a:lnTo>
                    <a:pt x="7216" y="7002"/>
                  </a:lnTo>
                  <a:lnTo>
                    <a:pt x="9633" y="9157"/>
                  </a:lnTo>
                  <a:lnTo>
                    <a:pt x="4835" y="10240"/>
                  </a:lnTo>
                  <a:cubicBezTo>
                    <a:pt x="4906" y="10288"/>
                    <a:pt x="4990" y="10335"/>
                    <a:pt x="5049" y="10359"/>
                  </a:cubicBezTo>
                  <a:lnTo>
                    <a:pt x="9764" y="9288"/>
                  </a:lnTo>
                  <a:lnTo>
                    <a:pt x="11133" y="10526"/>
                  </a:lnTo>
                  <a:lnTo>
                    <a:pt x="8323" y="11704"/>
                  </a:lnTo>
                  <a:cubicBezTo>
                    <a:pt x="8407" y="11728"/>
                    <a:pt x="8502" y="11740"/>
                    <a:pt x="8585" y="11776"/>
                  </a:cubicBezTo>
                  <a:lnTo>
                    <a:pt x="11264" y="10645"/>
                  </a:lnTo>
                  <a:lnTo>
                    <a:pt x="11478" y="10835"/>
                  </a:lnTo>
                  <a:cubicBezTo>
                    <a:pt x="11502" y="10788"/>
                    <a:pt x="11538" y="10764"/>
                    <a:pt x="11574" y="10716"/>
                  </a:cubicBezTo>
                  <a:lnTo>
                    <a:pt x="11371" y="10538"/>
                  </a:lnTo>
                  <a:lnTo>
                    <a:pt x="11990" y="7764"/>
                  </a:lnTo>
                  <a:cubicBezTo>
                    <a:pt x="11955" y="7692"/>
                    <a:pt x="11919" y="7621"/>
                    <a:pt x="11871" y="7525"/>
                  </a:cubicBezTo>
                  <a:lnTo>
                    <a:pt x="11216" y="10407"/>
                  </a:lnTo>
                  <a:lnTo>
                    <a:pt x="9847" y="9180"/>
                  </a:lnTo>
                  <a:lnTo>
                    <a:pt x="10609" y="5513"/>
                  </a:lnTo>
                  <a:lnTo>
                    <a:pt x="10478" y="5335"/>
                  </a:lnTo>
                  <a:lnTo>
                    <a:pt x="9752" y="9061"/>
                  </a:lnTo>
                  <a:lnTo>
                    <a:pt x="7323" y="6894"/>
                  </a:lnTo>
                  <a:lnTo>
                    <a:pt x="7692" y="2263"/>
                  </a:lnTo>
                  <a:cubicBezTo>
                    <a:pt x="7657" y="2215"/>
                    <a:pt x="7597" y="2179"/>
                    <a:pt x="7537" y="2132"/>
                  </a:cubicBezTo>
                  <a:lnTo>
                    <a:pt x="7156" y="6763"/>
                  </a:lnTo>
                  <a:lnTo>
                    <a:pt x="5251" y="5037"/>
                  </a:lnTo>
                  <a:lnTo>
                    <a:pt x="5466" y="751"/>
                  </a:lnTo>
                  <a:cubicBezTo>
                    <a:pt x="5406" y="715"/>
                    <a:pt x="5359" y="691"/>
                    <a:pt x="5299" y="667"/>
                  </a:cubicBezTo>
                  <a:lnTo>
                    <a:pt x="5097" y="4894"/>
                  </a:lnTo>
                  <a:lnTo>
                    <a:pt x="3442" y="3406"/>
                  </a:lnTo>
                  <a:lnTo>
                    <a:pt x="3466" y="24"/>
                  </a:lnTo>
                  <a:cubicBezTo>
                    <a:pt x="3406" y="13"/>
                    <a:pt x="3370" y="13"/>
                    <a:pt x="3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60"/>
          <p:cNvGrpSpPr/>
          <p:nvPr/>
        </p:nvGrpSpPr>
        <p:grpSpPr>
          <a:xfrm rot="-743171">
            <a:off x="422959" y="1713505"/>
            <a:ext cx="729997" cy="531931"/>
            <a:chOff x="3880914" y="3359134"/>
            <a:chExt cx="968363" cy="705622"/>
          </a:xfrm>
        </p:grpSpPr>
        <p:sp>
          <p:nvSpPr>
            <p:cNvPr id="1748" name="Google Shape;1748;p60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0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0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0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0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0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0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0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0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0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0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0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0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0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0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0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0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0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0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0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0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0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0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0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0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0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0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0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0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0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0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0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0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0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0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0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0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0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0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0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0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0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0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0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0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0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0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0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0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_1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8" name="Google Shape;1798;p61"/>
          <p:cNvGrpSpPr/>
          <p:nvPr/>
        </p:nvGrpSpPr>
        <p:grpSpPr>
          <a:xfrm rot="2844838" flipH="1">
            <a:off x="-304054" y="666010"/>
            <a:ext cx="1157504" cy="2298040"/>
            <a:chOff x="1367425" y="2489891"/>
            <a:chExt cx="432273" cy="858209"/>
          </a:xfrm>
        </p:grpSpPr>
        <p:sp>
          <p:nvSpPr>
            <p:cNvPr id="1799" name="Google Shape;1799;p61"/>
            <p:cNvSpPr/>
            <p:nvPr/>
          </p:nvSpPr>
          <p:spPr>
            <a:xfrm>
              <a:off x="1580898" y="2489891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1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1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61"/>
          <p:cNvGrpSpPr/>
          <p:nvPr/>
        </p:nvGrpSpPr>
        <p:grpSpPr>
          <a:xfrm>
            <a:off x="3342723" y="3853711"/>
            <a:ext cx="2684603" cy="2098286"/>
            <a:chOff x="1010710" y="4054575"/>
            <a:chExt cx="2134534" cy="1668351"/>
          </a:xfrm>
        </p:grpSpPr>
        <p:sp>
          <p:nvSpPr>
            <p:cNvPr id="1803" name="Google Shape;1803;p61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1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1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1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1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1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1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1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1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1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1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1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1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1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1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1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1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1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1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1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1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1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1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1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1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1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1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1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1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1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1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1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1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1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1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1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1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1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1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61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1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1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1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1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1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1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1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1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1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1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1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1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1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1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1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1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1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1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1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1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1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1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1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1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1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1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1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1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1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1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1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1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1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1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1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1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1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1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1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1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1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1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1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6" name="Google Shape;1886;p61"/>
          <p:cNvGrpSpPr/>
          <p:nvPr/>
        </p:nvGrpSpPr>
        <p:grpSpPr>
          <a:xfrm flipH="1">
            <a:off x="6600029" y="-1205940"/>
            <a:ext cx="2543984" cy="2687149"/>
            <a:chOff x="-825121" y="10"/>
            <a:chExt cx="2543984" cy="2687149"/>
          </a:xfrm>
        </p:grpSpPr>
        <p:sp>
          <p:nvSpPr>
            <p:cNvPr id="1887" name="Google Shape;1887;p61"/>
            <p:cNvSpPr/>
            <p:nvPr/>
          </p:nvSpPr>
          <p:spPr>
            <a:xfrm rot="7763877" flipH="1">
              <a:off x="-199721" y="718204"/>
              <a:ext cx="662816" cy="1931929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8" name="Google Shape;1888;p61"/>
            <p:cNvGrpSpPr/>
            <p:nvPr/>
          </p:nvGrpSpPr>
          <p:grpSpPr>
            <a:xfrm rot="-6786005" flipH="1">
              <a:off x="-617647" y="414772"/>
              <a:ext cx="2129036" cy="1857624"/>
              <a:chOff x="2216761" y="-454735"/>
              <a:chExt cx="1949365" cy="1700857"/>
            </a:xfrm>
          </p:grpSpPr>
          <p:sp>
            <p:nvSpPr>
              <p:cNvPr id="1889" name="Google Shape;1889;p61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61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1" name="Google Shape;1891;p61"/>
          <p:cNvGrpSpPr/>
          <p:nvPr/>
        </p:nvGrpSpPr>
        <p:grpSpPr>
          <a:xfrm>
            <a:off x="5498059" y="3853705"/>
            <a:ext cx="642723" cy="600905"/>
            <a:chOff x="5770756" y="873899"/>
            <a:chExt cx="755434" cy="706199"/>
          </a:xfrm>
        </p:grpSpPr>
        <p:sp>
          <p:nvSpPr>
            <p:cNvPr id="1892" name="Google Shape;1892;p61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1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1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1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1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1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1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1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1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1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1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1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1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1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1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1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1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1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1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1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1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1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1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1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1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1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1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1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1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1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1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1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1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1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1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1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1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1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1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1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1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1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1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1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1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1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1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1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1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1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1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1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926000" y="2346738"/>
            <a:ext cx="4504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245525" y="341623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839825" y="1038450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91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0" name="Google Shape;20;p3"/>
          <p:cNvGrpSpPr/>
          <p:nvPr/>
        </p:nvGrpSpPr>
        <p:grpSpPr>
          <a:xfrm>
            <a:off x="3437286" y="-694740"/>
            <a:ext cx="2213385" cy="1940862"/>
            <a:chOff x="3437286" y="-694740"/>
            <a:chExt cx="2213385" cy="1940862"/>
          </a:xfrm>
        </p:grpSpPr>
        <p:grpSp>
          <p:nvGrpSpPr>
            <p:cNvPr id="21" name="Google Shape;21;p3"/>
            <p:cNvGrpSpPr/>
            <p:nvPr/>
          </p:nvGrpSpPr>
          <p:grpSpPr>
            <a:xfrm>
              <a:off x="3437286" y="-454735"/>
              <a:ext cx="1949365" cy="1700857"/>
              <a:chOff x="2216761" y="-454735"/>
              <a:chExt cx="1949365" cy="1700857"/>
            </a:xfrm>
          </p:grpSpPr>
          <p:sp>
            <p:nvSpPr>
              <p:cNvPr id="22" name="Google Shape;22;p3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3"/>
            <p:cNvSpPr/>
            <p:nvPr/>
          </p:nvSpPr>
          <p:spPr>
            <a:xfrm rot="7543098">
              <a:off x="4451982" y="-816486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903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0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7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0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67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40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1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5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7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13225" y="1106075"/>
            <a:ext cx="7717500" cy="3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 rot="10390557">
            <a:off x="-310701" y="-852350"/>
            <a:ext cx="1557907" cy="2262658"/>
            <a:chOff x="1952025" y="2524800"/>
            <a:chExt cx="536400" cy="779025"/>
          </a:xfrm>
        </p:grpSpPr>
        <p:sp>
          <p:nvSpPr>
            <p:cNvPr id="29" name="Google Shape;29;p4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01075" y="2215625"/>
            <a:ext cx="2684400" cy="9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2"/>
          </p:nvPr>
        </p:nvSpPr>
        <p:spPr>
          <a:xfrm>
            <a:off x="5158475" y="2215625"/>
            <a:ext cx="2684400" cy="9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1301075" y="3035051"/>
            <a:ext cx="2684400" cy="81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5158450" y="3035050"/>
            <a:ext cx="2684400" cy="81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 rot="-993863">
            <a:off x="8180840" y="2070903"/>
            <a:ext cx="1085443" cy="2387053"/>
            <a:chOff x="1367425" y="2456652"/>
            <a:chExt cx="405360" cy="891448"/>
          </a:xfrm>
        </p:grpSpPr>
        <p:sp>
          <p:nvSpPr>
            <p:cNvPr id="40" name="Google Shape;40;p5"/>
            <p:cNvSpPr/>
            <p:nvPr/>
          </p:nvSpPr>
          <p:spPr>
            <a:xfrm>
              <a:off x="1553985" y="2456652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5"/>
          <p:cNvGrpSpPr/>
          <p:nvPr/>
        </p:nvGrpSpPr>
        <p:grpSpPr>
          <a:xfrm>
            <a:off x="5504504" y="4325594"/>
            <a:ext cx="605480" cy="565948"/>
            <a:chOff x="5770756" y="873899"/>
            <a:chExt cx="755434" cy="706199"/>
          </a:xfrm>
        </p:grpSpPr>
        <p:sp>
          <p:nvSpPr>
            <p:cNvPr id="44" name="Google Shape;44;p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6"/>
          <p:cNvGrpSpPr/>
          <p:nvPr/>
        </p:nvGrpSpPr>
        <p:grpSpPr>
          <a:xfrm>
            <a:off x="7406837" y="3080319"/>
            <a:ext cx="2323179" cy="2490377"/>
            <a:chOff x="7406837" y="3080319"/>
            <a:chExt cx="2323179" cy="2490377"/>
          </a:xfrm>
        </p:grpSpPr>
        <p:grpSp>
          <p:nvGrpSpPr>
            <p:cNvPr id="98" name="Google Shape;98;p6"/>
            <p:cNvGrpSpPr/>
            <p:nvPr/>
          </p:nvGrpSpPr>
          <p:grpSpPr>
            <a:xfrm rot="6767135" flipH="1">
              <a:off x="7593702" y="3492202"/>
              <a:ext cx="1949448" cy="1700930"/>
              <a:chOff x="2216761" y="-454735"/>
              <a:chExt cx="1949365" cy="1700857"/>
            </a:xfrm>
          </p:grpSpPr>
          <p:sp>
            <p:nvSpPr>
              <p:cNvPr id="99" name="Google Shape;99;p6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rot="-775690" flipH="1">
              <a:off x="8760352" y="3125788"/>
              <a:ext cx="606891" cy="1768923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6"/>
          <p:cNvGrpSpPr/>
          <p:nvPr/>
        </p:nvGrpSpPr>
        <p:grpSpPr>
          <a:xfrm rot="10800000">
            <a:off x="283610" y="-694550"/>
            <a:ext cx="1300287" cy="1888435"/>
            <a:chOff x="1952025" y="2524800"/>
            <a:chExt cx="536400" cy="779025"/>
          </a:xfrm>
        </p:grpSpPr>
        <p:sp>
          <p:nvSpPr>
            <p:cNvPr id="103" name="Google Shape;103;p6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subTitle" idx="1"/>
          </p:nvPr>
        </p:nvSpPr>
        <p:spPr>
          <a:xfrm>
            <a:off x="1547225" y="18870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2"/>
          </p:nvPr>
        </p:nvSpPr>
        <p:spPr>
          <a:xfrm>
            <a:off x="5328422" y="18870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3"/>
          </p:nvPr>
        </p:nvSpPr>
        <p:spPr>
          <a:xfrm>
            <a:off x="1547225" y="342781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4"/>
          </p:nvPr>
        </p:nvSpPr>
        <p:spPr>
          <a:xfrm>
            <a:off x="5328401" y="342781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5"/>
          </p:nvPr>
        </p:nvSpPr>
        <p:spPr>
          <a:xfrm>
            <a:off x="1547225" y="22317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6"/>
          </p:nvPr>
        </p:nvSpPr>
        <p:spPr>
          <a:xfrm>
            <a:off x="5328400" y="22317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7"/>
          </p:nvPr>
        </p:nvSpPr>
        <p:spPr>
          <a:xfrm>
            <a:off x="1547225" y="377255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8"/>
          </p:nvPr>
        </p:nvSpPr>
        <p:spPr>
          <a:xfrm>
            <a:off x="5328400" y="377255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hasCustomPrompt="1"/>
          </p:nvPr>
        </p:nvSpPr>
        <p:spPr>
          <a:xfrm>
            <a:off x="2217875" y="135184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9" hasCustomPrompt="1"/>
          </p:nvPr>
        </p:nvSpPr>
        <p:spPr>
          <a:xfrm>
            <a:off x="5999050" y="1351849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13" hasCustomPrompt="1"/>
          </p:nvPr>
        </p:nvSpPr>
        <p:spPr>
          <a:xfrm>
            <a:off x="2246075" y="29205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14" hasCustomPrompt="1"/>
          </p:nvPr>
        </p:nvSpPr>
        <p:spPr>
          <a:xfrm>
            <a:off x="5999075" y="29205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5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2111038">
            <a:off x="-216827" y="2635688"/>
            <a:ext cx="1066744" cy="2324200"/>
            <a:chOff x="1367425" y="2480116"/>
            <a:chExt cx="398381" cy="867984"/>
          </a:xfrm>
        </p:grpSpPr>
        <p:sp>
          <p:nvSpPr>
            <p:cNvPr id="291" name="Google Shape;291;p13"/>
            <p:cNvSpPr/>
            <p:nvPr/>
          </p:nvSpPr>
          <p:spPr>
            <a:xfrm>
              <a:off x="1547006" y="2480116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13"/>
          <p:cNvGrpSpPr/>
          <p:nvPr/>
        </p:nvGrpSpPr>
        <p:grpSpPr>
          <a:xfrm rot="10117775" flipH="1">
            <a:off x="7863918" y="429699"/>
            <a:ext cx="2061782" cy="1511410"/>
            <a:chOff x="2735150" y="1713425"/>
            <a:chExt cx="549375" cy="402725"/>
          </a:xfrm>
        </p:grpSpPr>
        <p:sp>
          <p:nvSpPr>
            <p:cNvPr id="295" name="Google Shape;295;p13"/>
            <p:cNvSpPr/>
            <p:nvPr/>
          </p:nvSpPr>
          <p:spPr>
            <a:xfrm>
              <a:off x="2735150" y="1795800"/>
              <a:ext cx="453950" cy="320350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2937850" y="1713425"/>
              <a:ext cx="346675" cy="299350"/>
            </a:xfrm>
            <a:custGeom>
              <a:avLst/>
              <a:gdLst/>
              <a:ahLst/>
              <a:cxnLst/>
              <a:rect l="l" t="t" r="r" b="b"/>
              <a:pathLst>
                <a:path w="13867" h="11974" extrusionOk="0">
                  <a:moveTo>
                    <a:pt x="3926" y="0"/>
                  </a:moveTo>
                  <a:cubicBezTo>
                    <a:pt x="3067" y="0"/>
                    <a:pt x="2291" y="323"/>
                    <a:pt x="1739" y="1156"/>
                  </a:cubicBezTo>
                  <a:cubicBezTo>
                    <a:pt x="1" y="3787"/>
                    <a:pt x="2191" y="7407"/>
                    <a:pt x="4739" y="9431"/>
                  </a:cubicBezTo>
                  <a:cubicBezTo>
                    <a:pt x="7275" y="11455"/>
                    <a:pt x="10454" y="11967"/>
                    <a:pt x="10454" y="11967"/>
                  </a:cubicBezTo>
                  <a:cubicBezTo>
                    <a:pt x="10508" y="11971"/>
                    <a:pt x="10562" y="11974"/>
                    <a:pt x="10615" y="11974"/>
                  </a:cubicBezTo>
                  <a:cubicBezTo>
                    <a:pt x="12295" y="11974"/>
                    <a:pt x="13867" y="9672"/>
                    <a:pt x="13348" y="8276"/>
                  </a:cubicBezTo>
                  <a:cubicBezTo>
                    <a:pt x="12812" y="6847"/>
                    <a:pt x="10931" y="4228"/>
                    <a:pt x="9216" y="2620"/>
                  </a:cubicBezTo>
                  <a:cubicBezTo>
                    <a:pt x="8042" y="1520"/>
                    <a:pt x="5791" y="0"/>
                    <a:pt x="3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25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192389" y="13539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4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610311" y="135390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4">
            <a:hlinkClick r:id="rId4" action="ppaction://hlinksldjump"/>
          </p:cNvPr>
          <p:cNvSpPr txBox="1">
            <a:spLocks noGrp="1"/>
          </p:cNvSpPr>
          <p:nvPr>
            <p:ph type="subTitle" idx="3"/>
          </p:nvPr>
        </p:nvSpPr>
        <p:spPr>
          <a:xfrm>
            <a:off x="2192389" y="250436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4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610290" y="2504369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4"/>
          <p:cNvSpPr txBox="1">
            <a:spLocks noGrp="1"/>
          </p:cNvSpPr>
          <p:nvPr>
            <p:ph type="subTitle" idx="5"/>
          </p:nvPr>
        </p:nvSpPr>
        <p:spPr>
          <a:xfrm>
            <a:off x="2192389" y="16986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4"/>
          <p:cNvSpPr txBox="1">
            <a:spLocks noGrp="1"/>
          </p:cNvSpPr>
          <p:nvPr>
            <p:ph type="subTitle" idx="6"/>
          </p:nvPr>
        </p:nvSpPr>
        <p:spPr>
          <a:xfrm>
            <a:off x="5610289" y="1698634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4"/>
          <p:cNvSpPr txBox="1">
            <a:spLocks noGrp="1"/>
          </p:cNvSpPr>
          <p:nvPr>
            <p:ph type="subTitle" idx="7"/>
          </p:nvPr>
        </p:nvSpPr>
        <p:spPr>
          <a:xfrm>
            <a:off x="2192389" y="284910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4"/>
          <p:cNvSpPr txBox="1">
            <a:spLocks noGrp="1"/>
          </p:cNvSpPr>
          <p:nvPr>
            <p:ph type="subTitle" idx="8"/>
          </p:nvPr>
        </p:nvSpPr>
        <p:spPr>
          <a:xfrm>
            <a:off x="5610289" y="2849100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4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65389" y="1297874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4">
            <a:hlinkClick r:id="rId3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4683264" y="1297874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8" name="Google Shape;308;p14">
            <a:hlinkClick r:id="rId4" action="ppaction://hlinksldjump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1265389" y="2447689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9" name="Google Shape;309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4683289" y="2447689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15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4"/>
          <p:cNvSpPr/>
          <p:nvPr/>
        </p:nvSpPr>
        <p:spPr>
          <a:xfrm rot="-4144222">
            <a:off x="6613600" y="3851946"/>
            <a:ext cx="3281216" cy="3338304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4"/>
          <p:cNvGrpSpPr/>
          <p:nvPr/>
        </p:nvGrpSpPr>
        <p:grpSpPr>
          <a:xfrm rot="1915076">
            <a:off x="-1198655" y="221236"/>
            <a:ext cx="2642322" cy="1919541"/>
            <a:chOff x="-450997" y="3447502"/>
            <a:chExt cx="2079187" cy="1510447"/>
          </a:xfrm>
        </p:grpSpPr>
        <p:sp>
          <p:nvSpPr>
            <p:cNvPr id="313" name="Google Shape;313;p14"/>
            <p:cNvSpPr/>
            <p:nvPr/>
          </p:nvSpPr>
          <p:spPr>
            <a:xfrm rot="454737">
              <a:off x="-375862" y="3569172"/>
              <a:ext cx="1928917" cy="1267107"/>
            </a:xfrm>
            <a:custGeom>
              <a:avLst/>
              <a:gdLst/>
              <a:ahLst/>
              <a:cxnLst/>
              <a:rect l="l" t="t" r="r" b="b"/>
              <a:pathLst>
                <a:path w="35532" h="23341" extrusionOk="0">
                  <a:moveTo>
                    <a:pt x="4449" y="0"/>
                  </a:moveTo>
                  <a:lnTo>
                    <a:pt x="4391" y="58"/>
                  </a:lnTo>
                  <a:lnTo>
                    <a:pt x="4333" y="174"/>
                  </a:lnTo>
                  <a:lnTo>
                    <a:pt x="3987" y="578"/>
                  </a:lnTo>
                  <a:lnTo>
                    <a:pt x="2947" y="2022"/>
                  </a:lnTo>
                  <a:lnTo>
                    <a:pt x="1965" y="3524"/>
                  </a:lnTo>
                  <a:lnTo>
                    <a:pt x="1618" y="4044"/>
                  </a:lnTo>
                  <a:lnTo>
                    <a:pt x="1329" y="4622"/>
                  </a:lnTo>
                  <a:lnTo>
                    <a:pt x="867" y="5835"/>
                  </a:lnTo>
                  <a:lnTo>
                    <a:pt x="520" y="6818"/>
                  </a:lnTo>
                  <a:lnTo>
                    <a:pt x="232" y="7800"/>
                  </a:lnTo>
                  <a:lnTo>
                    <a:pt x="58" y="8897"/>
                  </a:lnTo>
                  <a:lnTo>
                    <a:pt x="0" y="9417"/>
                  </a:lnTo>
                  <a:lnTo>
                    <a:pt x="0" y="9937"/>
                  </a:lnTo>
                  <a:lnTo>
                    <a:pt x="116" y="10400"/>
                  </a:lnTo>
                  <a:lnTo>
                    <a:pt x="347" y="10862"/>
                  </a:lnTo>
                  <a:lnTo>
                    <a:pt x="694" y="11208"/>
                  </a:lnTo>
                  <a:lnTo>
                    <a:pt x="1214" y="11902"/>
                  </a:lnTo>
                  <a:lnTo>
                    <a:pt x="1849" y="12595"/>
                  </a:lnTo>
                  <a:lnTo>
                    <a:pt x="2658" y="13462"/>
                  </a:lnTo>
                  <a:lnTo>
                    <a:pt x="3525" y="14270"/>
                  </a:lnTo>
                  <a:lnTo>
                    <a:pt x="4449" y="14964"/>
                  </a:lnTo>
                  <a:lnTo>
                    <a:pt x="5373" y="15657"/>
                  </a:lnTo>
                  <a:lnTo>
                    <a:pt x="6933" y="16697"/>
                  </a:lnTo>
                  <a:lnTo>
                    <a:pt x="7742" y="17159"/>
                  </a:lnTo>
                  <a:lnTo>
                    <a:pt x="8551" y="17563"/>
                  </a:lnTo>
                  <a:lnTo>
                    <a:pt x="9244" y="17968"/>
                  </a:lnTo>
                  <a:lnTo>
                    <a:pt x="10342" y="18430"/>
                  </a:lnTo>
                  <a:lnTo>
                    <a:pt x="10920" y="18661"/>
                  </a:lnTo>
                  <a:lnTo>
                    <a:pt x="11440" y="18777"/>
                  </a:lnTo>
                  <a:lnTo>
                    <a:pt x="11613" y="18835"/>
                  </a:lnTo>
                  <a:lnTo>
                    <a:pt x="11786" y="18777"/>
                  </a:lnTo>
                  <a:lnTo>
                    <a:pt x="11960" y="18719"/>
                  </a:lnTo>
                  <a:lnTo>
                    <a:pt x="12017" y="18661"/>
                  </a:lnTo>
                  <a:lnTo>
                    <a:pt x="12017" y="18372"/>
                  </a:lnTo>
                  <a:lnTo>
                    <a:pt x="11960" y="18083"/>
                  </a:lnTo>
                  <a:lnTo>
                    <a:pt x="11671" y="16292"/>
                  </a:lnTo>
                  <a:lnTo>
                    <a:pt x="11555" y="15599"/>
                  </a:lnTo>
                  <a:lnTo>
                    <a:pt x="11440" y="14906"/>
                  </a:lnTo>
                  <a:lnTo>
                    <a:pt x="11266" y="14155"/>
                  </a:lnTo>
                  <a:lnTo>
                    <a:pt x="11151" y="13462"/>
                  </a:lnTo>
                  <a:lnTo>
                    <a:pt x="12826" y="17159"/>
                  </a:lnTo>
                  <a:lnTo>
                    <a:pt x="13288" y="18026"/>
                  </a:lnTo>
                  <a:lnTo>
                    <a:pt x="13751" y="18835"/>
                  </a:lnTo>
                  <a:lnTo>
                    <a:pt x="13924" y="19123"/>
                  </a:lnTo>
                  <a:lnTo>
                    <a:pt x="13982" y="19239"/>
                  </a:lnTo>
                  <a:lnTo>
                    <a:pt x="14155" y="19354"/>
                  </a:lnTo>
                  <a:lnTo>
                    <a:pt x="15888" y="20221"/>
                  </a:lnTo>
                  <a:lnTo>
                    <a:pt x="16697" y="20626"/>
                  </a:lnTo>
                  <a:lnTo>
                    <a:pt x="17506" y="20972"/>
                  </a:lnTo>
                  <a:lnTo>
                    <a:pt x="19239" y="21608"/>
                  </a:lnTo>
                  <a:lnTo>
                    <a:pt x="21030" y="22243"/>
                  </a:lnTo>
                  <a:lnTo>
                    <a:pt x="22128" y="22590"/>
                  </a:lnTo>
                  <a:lnTo>
                    <a:pt x="23226" y="22879"/>
                  </a:lnTo>
                  <a:lnTo>
                    <a:pt x="24381" y="23110"/>
                  </a:lnTo>
                  <a:lnTo>
                    <a:pt x="25537" y="23225"/>
                  </a:lnTo>
                  <a:lnTo>
                    <a:pt x="26808" y="23225"/>
                  </a:lnTo>
                  <a:lnTo>
                    <a:pt x="26923" y="23110"/>
                  </a:lnTo>
                  <a:lnTo>
                    <a:pt x="26981" y="23052"/>
                  </a:lnTo>
                  <a:lnTo>
                    <a:pt x="26923" y="22936"/>
                  </a:lnTo>
                  <a:lnTo>
                    <a:pt x="26461" y="21723"/>
                  </a:lnTo>
                  <a:lnTo>
                    <a:pt x="26114" y="20452"/>
                  </a:lnTo>
                  <a:lnTo>
                    <a:pt x="26114" y="20452"/>
                  </a:lnTo>
                  <a:lnTo>
                    <a:pt x="27559" y="21954"/>
                  </a:lnTo>
                  <a:lnTo>
                    <a:pt x="28252" y="22590"/>
                  </a:lnTo>
                  <a:lnTo>
                    <a:pt x="28599" y="22879"/>
                  </a:lnTo>
                  <a:lnTo>
                    <a:pt x="29003" y="23168"/>
                  </a:lnTo>
                  <a:lnTo>
                    <a:pt x="29234" y="23283"/>
                  </a:lnTo>
                  <a:lnTo>
                    <a:pt x="29465" y="23341"/>
                  </a:lnTo>
                  <a:lnTo>
                    <a:pt x="29927" y="23341"/>
                  </a:lnTo>
                  <a:lnTo>
                    <a:pt x="30852" y="23225"/>
                  </a:lnTo>
                  <a:lnTo>
                    <a:pt x="32701" y="22994"/>
                  </a:lnTo>
                  <a:lnTo>
                    <a:pt x="33625" y="22821"/>
                  </a:lnTo>
                  <a:lnTo>
                    <a:pt x="34029" y="22705"/>
                  </a:lnTo>
                  <a:lnTo>
                    <a:pt x="34492" y="22532"/>
                  </a:lnTo>
                  <a:lnTo>
                    <a:pt x="34896" y="22301"/>
                  </a:lnTo>
                  <a:lnTo>
                    <a:pt x="35243" y="21954"/>
                  </a:lnTo>
                  <a:lnTo>
                    <a:pt x="35416" y="21665"/>
                  </a:lnTo>
                  <a:lnTo>
                    <a:pt x="35531" y="21319"/>
                  </a:lnTo>
                  <a:lnTo>
                    <a:pt x="35531" y="20914"/>
                  </a:lnTo>
                  <a:lnTo>
                    <a:pt x="35474" y="20510"/>
                  </a:lnTo>
                  <a:lnTo>
                    <a:pt x="35300" y="20106"/>
                  </a:lnTo>
                  <a:lnTo>
                    <a:pt x="35069" y="19701"/>
                  </a:lnTo>
                  <a:lnTo>
                    <a:pt x="34087" y="18083"/>
                  </a:lnTo>
                  <a:lnTo>
                    <a:pt x="33683" y="17506"/>
                  </a:lnTo>
                  <a:lnTo>
                    <a:pt x="33220" y="16928"/>
                  </a:lnTo>
                  <a:lnTo>
                    <a:pt x="32296" y="15830"/>
                  </a:lnTo>
                  <a:lnTo>
                    <a:pt x="31429" y="15021"/>
                  </a:lnTo>
                  <a:lnTo>
                    <a:pt x="31025" y="14617"/>
                  </a:lnTo>
                  <a:lnTo>
                    <a:pt x="30563" y="14270"/>
                  </a:lnTo>
                  <a:lnTo>
                    <a:pt x="30216" y="14097"/>
                  </a:lnTo>
                  <a:lnTo>
                    <a:pt x="30043" y="14039"/>
                  </a:lnTo>
                  <a:lnTo>
                    <a:pt x="29870" y="14039"/>
                  </a:lnTo>
                  <a:lnTo>
                    <a:pt x="29234" y="14328"/>
                  </a:lnTo>
                  <a:lnTo>
                    <a:pt x="28656" y="14617"/>
                  </a:lnTo>
                  <a:lnTo>
                    <a:pt x="27963" y="14906"/>
                  </a:lnTo>
                  <a:lnTo>
                    <a:pt x="27270" y="15079"/>
                  </a:lnTo>
                  <a:lnTo>
                    <a:pt x="25883" y="15368"/>
                  </a:lnTo>
                  <a:lnTo>
                    <a:pt x="25883" y="15368"/>
                  </a:lnTo>
                  <a:lnTo>
                    <a:pt x="27096" y="14790"/>
                  </a:lnTo>
                  <a:lnTo>
                    <a:pt x="27674" y="14444"/>
                  </a:lnTo>
                  <a:lnTo>
                    <a:pt x="28252" y="14039"/>
                  </a:lnTo>
                  <a:lnTo>
                    <a:pt x="28656" y="13693"/>
                  </a:lnTo>
                  <a:lnTo>
                    <a:pt x="28830" y="13519"/>
                  </a:lnTo>
                  <a:lnTo>
                    <a:pt x="28945" y="13346"/>
                  </a:lnTo>
                  <a:lnTo>
                    <a:pt x="28945" y="13230"/>
                  </a:lnTo>
                  <a:lnTo>
                    <a:pt x="28945" y="13115"/>
                  </a:lnTo>
                  <a:lnTo>
                    <a:pt x="28887" y="13057"/>
                  </a:lnTo>
                  <a:lnTo>
                    <a:pt x="28830" y="12999"/>
                  </a:lnTo>
                  <a:lnTo>
                    <a:pt x="28367" y="12595"/>
                  </a:lnTo>
                  <a:lnTo>
                    <a:pt x="26981" y="11497"/>
                  </a:lnTo>
                  <a:lnTo>
                    <a:pt x="25479" y="10342"/>
                  </a:lnTo>
                  <a:lnTo>
                    <a:pt x="25074" y="9995"/>
                  </a:lnTo>
                  <a:lnTo>
                    <a:pt x="24670" y="9706"/>
                  </a:lnTo>
                  <a:lnTo>
                    <a:pt x="24497" y="9648"/>
                  </a:lnTo>
                  <a:lnTo>
                    <a:pt x="24381" y="9591"/>
                  </a:lnTo>
                  <a:lnTo>
                    <a:pt x="24266" y="9591"/>
                  </a:lnTo>
                  <a:lnTo>
                    <a:pt x="24092" y="9706"/>
                  </a:lnTo>
                  <a:lnTo>
                    <a:pt x="23746" y="9937"/>
                  </a:lnTo>
                  <a:lnTo>
                    <a:pt x="23457" y="10284"/>
                  </a:lnTo>
                  <a:lnTo>
                    <a:pt x="22301" y="11324"/>
                  </a:lnTo>
                  <a:lnTo>
                    <a:pt x="21435" y="12133"/>
                  </a:lnTo>
                  <a:lnTo>
                    <a:pt x="20915" y="12537"/>
                  </a:lnTo>
                  <a:lnTo>
                    <a:pt x="20452" y="12826"/>
                  </a:lnTo>
                  <a:lnTo>
                    <a:pt x="20452" y="12826"/>
                  </a:lnTo>
                  <a:lnTo>
                    <a:pt x="21377" y="11844"/>
                  </a:lnTo>
                  <a:lnTo>
                    <a:pt x="21839" y="11266"/>
                  </a:lnTo>
                  <a:lnTo>
                    <a:pt x="22243" y="10688"/>
                  </a:lnTo>
                  <a:lnTo>
                    <a:pt x="22590" y="10168"/>
                  </a:lnTo>
                  <a:lnTo>
                    <a:pt x="22937" y="9533"/>
                  </a:lnTo>
                  <a:lnTo>
                    <a:pt x="23110" y="9244"/>
                  </a:lnTo>
                  <a:lnTo>
                    <a:pt x="23168" y="9071"/>
                  </a:lnTo>
                  <a:lnTo>
                    <a:pt x="23168" y="8897"/>
                  </a:lnTo>
                  <a:lnTo>
                    <a:pt x="23168" y="8724"/>
                  </a:lnTo>
                  <a:lnTo>
                    <a:pt x="23052" y="8666"/>
                  </a:lnTo>
                  <a:lnTo>
                    <a:pt x="22821" y="8551"/>
                  </a:lnTo>
                  <a:lnTo>
                    <a:pt x="22070" y="8031"/>
                  </a:lnTo>
                  <a:lnTo>
                    <a:pt x="20452" y="7106"/>
                  </a:lnTo>
                  <a:lnTo>
                    <a:pt x="18777" y="6240"/>
                  </a:lnTo>
                  <a:lnTo>
                    <a:pt x="17737" y="5720"/>
                  </a:lnTo>
                  <a:lnTo>
                    <a:pt x="16639" y="5200"/>
                  </a:lnTo>
                  <a:lnTo>
                    <a:pt x="14559" y="4044"/>
                  </a:lnTo>
                  <a:lnTo>
                    <a:pt x="12884" y="3120"/>
                  </a:lnTo>
                  <a:lnTo>
                    <a:pt x="11151" y="2253"/>
                  </a:lnTo>
                  <a:lnTo>
                    <a:pt x="9880" y="1676"/>
                  </a:lnTo>
                  <a:lnTo>
                    <a:pt x="8551" y="1213"/>
                  </a:lnTo>
                  <a:lnTo>
                    <a:pt x="7222" y="751"/>
                  </a:lnTo>
                  <a:lnTo>
                    <a:pt x="5836" y="347"/>
                  </a:lnTo>
                  <a:lnTo>
                    <a:pt x="5200" y="174"/>
                  </a:lnTo>
                  <a:lnTo>
                    <a:pt x="4853" y="58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 rot="454737">
              <a:off x="-311843" y="3732608"/>
              <a:ext cx="1703084" cy="1056963"/>
            </a:xfrm>
            <a:custGeom>
              <a:avLst/>
              <a:gdLst/>
              <a:ahLst/>
              <a:cxnLst/>
              <a:rect l="l" t="t" r="r" b="b"/>
              <a:pathLst>
                <a:path w="31372" h="19470" extrusionOk="0">
                  <a:moveTo>
                    <a:pt x="9244" y="0"/>
                  </a:moveTo>
                  <a:lnTo>
                    <a:pt x="9129" y="58"/>
                  </a:lnTo>
                  <a:lnTo>
                    <a:pt x="9013" y="173"/>
                  </a:lnTo>
                  <a:lnTo>
                    <a:pt x="7684" y="1387"/>
                  </a:lnTo>
                  <a:lnTo>
                    <a:pt x="6298" y="2542"/>
                  </a:lnTo>
                  <a:lnTo>
                    <a:pt x="5142" y="3466"/>
                  </a:lnTo>
                  <a:lnTo>
                    <a:pt x="4564" y="3871"/>
                  </a:lnTo>
                  <a:lnTo>
                    <a:pt x="3929" y="4275"/>
                  </a:lnTo>
                  <a:lnTo>
                    <a:pt x="3871" y="4333"/>
                  </a:lnTo>
                  <a:lnTo>
                    <a:pt x="1676" y="3178"/>
                  </a:lnTo>
                  <a:lnTo>
                    <a:pt x="1040" y="2831"/>
                  </a:lnTo>
                  <a:lnTo>
                    <a:pt x="405" y="2427"/>
                  </a:lnTo>
                  <a:lnTo>
                    <a:pt x="231" y="2311"/>
                  </a:lnTo>
                  <a:lnTo>
                    <a:pt x="116" y="2195"/>
                  </a:lnTo>
                  <a:lnTo>
                    <a:pt x="0" y="2195"/>
                  </a:lnTo>
                  <a:lnTo>
                    <a:pt x="0" y="2253"/>
                  </a:lnTo>
                  <a:lnTo>
                    <a:pt x="58" y="2311"/>
                  </a:lnTo>
                  <a:lnTo>
                    <a:pt x="116" y="2484"/>
                  </a:lnTo>
                  <a:lnTo>
                    <a:pt x="289" y="2600"/>
                  </a:lnTo>
                  <a:lnTo>
                    <a:pt x="578" y="2831"/>
                  </a:lnTo>
                  <a:lnTo>
                    <a:pt x="867" y="3062"/>
                  </a:lnTo>
                  <a:lnTo>
                    <a:pt x="1502" y="3466"/>
                  </a:lnTo>
                  <a:lnTo>
                    <a:pt x="3987" y="4853"/>
                  </a:lnTo>
                  <a:lnTo>
                    <a:pt x="4218" y="5720"/>
                  </a:lnTo>
                  <a:lnTo>
                    <a:pt x="4333" y="6586"/>
                  </a:lnTo>
                  <a:lnTo>
                    <a:pt x="4564" y="8319"/>
                  </a:lnTo>
                  <a:lnTo>
                    <a:pt x="4795" y="9937"/>
                  </a:lnTo>
                  <a:lnTo>
                    <a:pt x="4969" y="11613"/>
                  </a:lnTo>
                  <a:lnTo>
                    <a:pt x="4969" y="11670"/>
                  </a:lnTo>
                  <a:lnTo>
                    <a:pt x="5027" y="11786"/>
                  </a:lnTo>
                  <a:lnTo>
                    <a:pt x="5142" y="11786"/>
                  </a:lnTo>
                  <a:lnTo>
                    <a:pt x="5200" y="11844"/>
                  </a:lnTo>
                  <a:lnTo>
                    <a:pt x="5373" y="11728"/>
                  </a:lnTo>
                  <a:lnTo>
                    <a:pt x="5431" y="11670"/>
                  </a:lnTo>
                  <a:lnTo>
                    <a:pt x="5431" y="11613"/>
                  </a:lnTo>
                  <a:lnTo>
                    <a:pt x="5431" y="11093"/>
                  </a:lnTo>
                  <a:lnTo>
                    <a:pt x="5315" y="9995"/>
                  </a:lnTo>
                  <a:lnTo>
                    <a:pt x="5142" y="8897"/>
                  </a:lnTo>
                  <a:lnTo>
                    <a:pt x="4738" y="6933"/>
                  </a:lnTo>
                  <a:lnTo>
                    <a:pt x="4507" y="5951"/>
                  </a:lnTo>
                  <a:lnTo>
                    <a:pt x="4218" y="5026"/>
                  </a:lnTo>
                  <a:lnTo>
                    <a:pt x="6586" y="6355"/>
                  </a:lnTo>
                  <a:lnTo>
                    <a:pt x="7049" y="7857"/>
                  </a:lnTo>
                  <a:lnTo>
                    <a:pt x="7395" y="9359"/>
                  </a:lnTo>
                  <a:lnTo>
                    <a:pt x="7684" y="10746"/>
                  </a:lnTo>
                  <a:lnTo>
                    <a:pt x="7800" y="11439"/>
                  </a:lnTo>
                  <a:lnTo>
                    <a:pt x="7973" y="12133"/>
                  </a:lnTo>
                  <a:lnTo>
                    <a:pt x="8031" y="12248"/>
                  </a:lnTo>
                  <a:lnTo>
                    <a:pt x="8146" y="12248"/>
                  </a:lnTo>
                  <a:lnTo>
                    <a:pt x="8262" y="12190"/>
                  </a:lnTo>
                  <a:lnTo>
                    <a:pt x="8262" y="12075"/>
                  </a:lnTo>
                  <a:lnTo>
                    <a:pt x="8031" y="10515"/>
                  </a:lnTo>
                  <a:lnTo>
                    <a:pt x="7684" y="9013"/>
                  </a:lnTo>
                  <a:lnTo>
                    <a:pt x="7280" y="7742"/>
                  </a:lnTo>
                  <a:lnTo>
                    <a:pt x="6818" y="6471"/>
                  </a:lnTo>
                  <a:lnTo>
                    <a:pt x="9533" y="8031"/>
                  </a:lnTo>
                  <a:lnTo>
                    <a:pt x="10631" y="8608"/>
                  </a:lnTo>
                  <a:lnTo>
                    <a:pt x="11728" y="9071"/>
                  </a:lnTo>
                  <a:lnTo>
                    <a:pt x="12191" y="10053"/>
                  </a:lnTo>
                  <a:lnTo>
                    <a:pt x="12653" y="11035"/>
                  </a:lnTo>
                  <a:lnTo>
                    <a:pt x="13519" y="13057"/>
                  </a:lnTo>
                  <a:lnTo>
                    <a:pt x="14386" y="15137"/>
                  </a:lnTo>
                  <a:lnTo>
                    <a:pt x="14502" y="15483"/>
                  </a:lnTo>
                  <a:lnTo>
                    <a:pt x="14617" y="15541"/>
                  </a:lnTo>
                  <a:lnTo>
                    <a:pt x="14733" y="15541"/>
                  </a:lnTo>
                  <a:lnTo>
                    <a:pt x="14790" y="15483"/>
                  </a:lnTo>
                  <a:lnTo>
                    <a:pt x="14790" y="15368"/>
                  </a:lnTo>
                  <a:lnTo>
                    <a:pt x="14559" y="14732"/>
                  </a:lnTo>
                  <a:lnTo>
                    <a:pt x="14328" y="14039"/>
                  </a:lnTo>
                  <a:lnTo>
                    <a:pt x="13404" y="11786"/>
                  </a:lnTo>
                  <a:lnTo>
                    <a:pt x="12826" y="10515"/>
                  </a:lnTo>
                  <a:lnTo>
                    <a:pt x="12191" y="9302"/>
                  </a:lnTo>
                  <a:lnTo>
                    <a:pt x="12306" y="9359"/>
                  </a:lnTo>
                  <a:lnTo>
                    <a:pt x="13924" y="10168"/>
                  </a:lnTo>
                  <a:lnTo>
                    <a:pt x="14328" y="11035"/>
                  </a:lnTo>
                  <a:lnTo>
                    <a:pt x="14790" y="11959"/>
                  </a:lnTo>
                  <a:lnTo>
                    <a:pt x="16350" y="15021"/>
                  </a:lnTo>
                  <a:lnTo>
                    <a:pt x="17044" y="16523"/>
                  </a:lnTo>
                  <a:lnTo>
                    <a:pt x="17159" y="16581"/>
                  </a:lnTo>
                  <a:lnTo>
                    <a:pt x="17217" y="16581"/>
                  </a:lnTo>
                  <a:lnTo>
                    <a:pt x="17332" y="16523"/>
                  </a:lnTo>
                  <a:lnTo>
                    <a:pt x="17332" y="16408"/>
                  </a:lnTo>
                  <a:lnTo>
                    <a:pt x="16350" y="14386"/>
                  </a:lnTo>
                  <a:lnTo>
                    <a:pt x="15368" y="12364"/>
                  </a:lnTo>
                  <a:lnTo>
                    <a:pt x="14559" y="10862"/>
                  </a:lnTo>
                  <a:lnTo>
                    <a:pt x="14328" y="10342"/>
                  </a:lnTo>
                  <a:lnTo>
                    <a:pt x="17275" y="11844"/>
                  </a:lnTo>
                  <a:lnTo>
                    <a:pt x="17621" y="12652"/>
                  </a:lnTo>
                  <a:lnTo>
                    <a:pt x="17968" y="13404"/>
                  </a:lnTo>
                  <a:lnTo>
                    <a:pt x="18892" y="15541"/>
                  </a:lnTo>
                  <a:lnTo>
                    <a:pt x="19990" y="17794"/>
                  </a:lnTo>
                  <a:lnTo>
                    <a:pt x="20106" y="17910"/>
                  </a:lnTo>
                  <a:lnTo>
                    <a:pt x="20221" y="17852"/>
                  </a:lnTo>
                  <a:lnTo>
                    <a:pt x="20279" y="17794"/>
                  </a:lnTo>
                  <a:lnTo>
                    <a:pt x="20279" y="17679"/>
                  </a:lnTo>
                  <a:lnTo>
                    <a:pt x="19701" y="16466"/>
                  </a:lnTo>
                  <a:lnTo>
                    <a:pt x="19123" y="15310"/>
                  </a:lnTo>
                  <a:lnTo>
                    <a:pt x="18199" y="13288"/>
                  </a:lnTo>
                  <a:lnTo>
                    <a:pt x="17564" y="12075"/>
                  </a:lnTo>
                  <a:lnTo>
                    <a:pt x="17564" y="12017"/>
                  </a:lnTo>
                  <a:lnTo>
                    <a:pt x="19239" y="12826"/>
                  </a:lnTo>
                  <a:lnTo>
                    <a:pt x="19586" y="12999"/>
                  </a:lnTo>
                  <a:lnTo>
                    <a:pt x="20799" y="15599"/>
                  </a:lnTo>
                  <a:lnTo>
                    <a:pt x="21954" y="18141"/>
                  </a:lnTo>
                  <a:lnTo>
                    <a:pt x="22070" y="18257"/>
                  </a:lnTo>
                  <a:lnTo>
                    <a:pt x="22185" y="18199"/>
                  </a:lnTo>
                  <a:lnTo>
                    <a:pt x="22243" y="18141"/>
                  </a:lnTo>
                  <a:lnTo>
                    <a:pt x="22243" y="18025"/>
                  </a:lnTo>
                  <a:lnTo>
                    <a:pt x="21897" y="17159"/>
                  </a:lnTo>
                  <a:lnTo>
                    <a:pt x="21146" y="15483"/>
                  </a:lnTo>
                  <a:lnTo>
                    <a:pt x="20279" y="13866"/>
                  </a:lnTo>
                  <a:lnTo>
                    <a:pt x="19874" y="13115"/>
                  </a:lnTo>
                  <a:lnTo>
                    <a:pt x="21550" y="13866"/>
                  </a:lnTo>
                  <a:lnTo>
                    <a:pt x="21954" y="14559"/>
                  </a:lnTo>
                  <a:lnTo>
                    <a:pt x="22417" y="15541"/>
                  </a:lnTo>
                  <a:lnTo>
                    <a:pt x="22879" y="16523"/>
                  </a:lnTo>
                  <a:lnTo>
                    <a:pt x="23341" y="17737"/>
                  </a:lnTo>
                  <a:lnTo>
                    <a:pt x="23919" y="18950"/>
                  </a:lnTo>
                  <a:lnTo>
                    <a:pt x="23976" y="19123"/>
                  </a:lnTo>
                  <a:lnTo>
                    <a:pt x="24034" y="19181"/>
                  </a:lnTo>
                  <a:lnTo>
                    <a:pt x="24150" y="19181"/>
                  </a:lnTo>
                  <a:lnTo>
                    <a:pt x="24208" y="19123"/>
                  </a:lnTo>
                  <a:lnTo>
                    <a:pt x="24208" y="19008"/>
                  </a:lnTo>
                  <a:lnTo>
                    <a:pt x="23745" y="17794"/>
                  </a:lnTo>
                  <a:lnTo>
                    <a:pt x="23225" y="16581"/>
                  </a:lnTo>
                  <a:lnTo>
                    <a:pt x="22648" y="15426"/>
                  </a:lnTo>
                  <a:lnTo>
                    <a:pt x="22012" y="14328"/>
                  </a:lnTo>
                  <a:lnTo>
                    <a:pt x="21781" y="13981"/>
                  </a:lnTo>
                  <a:lnTo>
                    <a:pt x="23399" y="14675"/>
                  </a:lnTo>
                  <a:lnTo>
                    <a:pt x="24959" y="15368"/>
                  </a:lnTo>
                  <a:lnTo>
                    <a:pt x="26056" y="15888"/>
                  </a:lnTo>
                  <a:lnTo>
                    <a:pt x="26518" y="16697"/>
                  </a:lnTo>
                  <a:lnTo>
                    <a:pt x="26981" y="17563"/>
                  </a:lnTo>
                  <a:lnTo>
                    <a:pt x="27905" y="19239"/>
                  </a:lnTo>
                  <a:lnTo>
                    <a:pt x="27963" y="19296"/>
                  </a:lnTo>
                  <a:lnTo>
                    <a:pt x="28078" y="19296"/>
                  </a:lnTo>
                  <a:lnTo>
                    <a:pt x="28136" y="19239"/>
                  </a:lnTo>
                  <a:lnTo>
                    <a:pt x="28136" y="19123"/>
                  </a:lnTo>
                  <a:lnTo>
                    <a:pt x="27847" y="18488"/>
                  </a:lnTo>
                  <a:lnTo>
                    <a:pt x="27558" y="17852"/>
                  </a:lnTo>
                  <a:lnTo>
                    <a:pt x="27096" y="17101"/>
                  </a:lnTo>
                  <a:lnTo>
                    <a:pt x="26576" y="16350"/>
                  </a:lnTo>
                  <a:lnTo>
                    <a:pt x="26345" y="16061"/>
                  </a:lnTo>
                  <a:lnTo>
                    <a:pt x="26345" y="16061"/>
                  </a:lnTo>
                  <a:lnTo>
                    <a:pt x="28194" y="16928"/>
                  </a:lnTo>
                  <a:lnTo>
                    <a:pt x="28656" y="17794"/>
                  </a:lnTo>
                  <a:lnTo>
                    <a:pt x="29118" y="18661"/>
                  </a:lnTo>
                  <a:lnTo>
                    <a:pt x="29465" y="19354"/>
                  </a:lnTo>
                  <a:lnTo>
                    <a:pt x="29581" y="19470"/>
                  </a:lnTo>
                  <a:lnTo>
                    <a:pt x="29696" y="19470"/>
                  </a:lnTo>
                  <a:lnTo>
                    <a:pt x="29812" y="19354"/>
                  </a:lnTo>
                  <a:lnTo>
                    <a:pt x="29812" y="19239"/>
                  </a:lnTo>
                  <a:lnTo>
                    <a:pt x="29638" y="18834"/>
                  </a:lnTo>
                  <a:lnTo>
                    <a:pt x="29407" y="18488"/>
                  </a:lnTo>
                  <a:lnTo>
                    <a:pt x="29003" y="17737"/>
                  </a:lnTo>
                  <a:lnTo>
                    <a:pt x="28598" y="17101"/>
                  </a:lnTo>
                  <a:lnTo>
                    <a:pt x="29061" y="17332"/>
                  </a:lnTo>
                  <a:lnTo>
                    <a:pt x="30505" y="17968"/>
                  </a:lnTo>
                  <a:lnTo>
                    <a:pt x="30620" y="17910"/>
                  </a:lnTo>
                  <a:lnTo>
                    <a:pt x="30736" y="17852"/>
                  </a:lnTo>
                  <a:lnTo>
                    <a:pt x="30736" y="17737"/>
                  </a:lnTo>
                  <a:lnTo>
                    <a:pt x="30678" y="17621"/>
                  </a:lnTo>
                  <a:lnTo>
                    <a:pt x="29869" y="17217"/>
                  </a:lnTo>
                  <a:lnTo>
                    <a:pt x="29061" y="16870"/>
                  </a:lnTo>
                  <a:lnTo>
                    <a:pt x="28483" y="16581"/>
                  </a:lnTo>
                  <a:lnTo>
                    <a:pt x="28829" y="16466"/>
                  </a:lnTo>
                  <a:lnTo>
                    <a:pt x="29234" y="16350"/>
                  </a:lnTo>
                  <a:lnTo>
                    <a:pt x="29754" y="16119"/>
                  </a:lnTo>
                  <a:lnTo>
                    <a:pt x="30505" y="15772"/>
                  </a:lnTo>
                  <a:lnTo>
                    <a:pt x="31256" y="15368"/>
                  </a:lnTo>
                  <a:lnTo>
                    <a:pt x="31314" y="15368"/>
                  </a:lnTo>
                  <a:lnTo>
                    <a:pt x="31372" y="15310"/>
                  </a:lnTo>
                  <a:lnTo>
                    <a:pt x="31314" y="15252"/>
                  </a:lnTo>
                  <a:lnTo>
                    <a:pt x="31256" y="15252"/>
                  </a:lnTo>
                  <a:lnTo>
                    <a:pt x="30447" y="15483"/>
                  </a:lnTo>
                  <a:lnTo>
                    <a:pt x="28887" y="16061"/>
                  </a:lnTo>
                  <a:lnTo>
                    <a:pt x="28541" y="16177"/>
                  </a:lnTo>
                  <a:lnTo>
                    <a:pt x="28136" y="16350"/>
                  </a:lnTo>
                  <a:lnTo>
                    <a:pt x="28078" y="16408"/>
                  </a:lnTo>
                  <a:lnTo>
                    <a:pt x="26634" y="15657"/>
                  </a:lnTo>
                  <a:lnTo>
                    <a:pt x="27212" y="15483"/>
                  </a:lnTo>
                  <a:lnTo>
                    <a:pt x="27905" y="15195"/>
                  </a:lnTo>
                  <a:lnTo>
                    <a:pt x="28656" y="14848"/>
                  </a:lnTo>
                  <a:lnTo>
                    <a:pt x="29985" y="14155"/>
                  </a:lnTo>
                  <a:lnTo>
                    <a:pt x="30043" y="14097"/>
                  </a:lnTo>
                  <a:lnTo>
                    <a:pt x="30043" y="14039"/>
                  </a:lnTo>
                  <a:lnTo>
                    <a:pt x="29985" y="14039"/>
                  </a:lnTo>
                  <a:lnTo>
                    <a:pt x="29869" y="14097"/>
                  </a:lnTo>
                  <a:lnTo>
                    <a:pt x="28945" y="14443"/>
                  </a:lnTo>
                  <a:lnTo>
                    <a:pt x="27558" y="14963"/>
                  </a:lnTo>
                  <a:lnTo>
                    <a:pt x="26172" y="15483"/>
                  </a:lnTo>
                  <a:lnTo>
                    <a:pt x="24901" y="14848"/>
                  </a:lnTo>
                  <a:lnTo>
                    <a:pt x="24728" y="14790"/>
                  </a:lnTo>
                  <a:lnTo>
                    <a:pt x="24843" y="14732"/>
                  </a:lnTo>
                  <a:lnTo>
                    <a:pt x="25305" y="14617"/>
                  </a:lnTo>
                  <a:lnTo>
                    <a:pt x="25710" y="14443"/>
                  </a:lnTo>
                  <a:lnTo>
                    <a:pt x="26518" y="14097"/>
                  </a:lnTo>
                  <a:lnTo>
                    <a:pt x="27674" y="13461"/>
                  </a:lnTo>
                  <a:lnTo>
                    <a:pt x="28829" y="12768"/>
                  </a:lnTo>
                  <a:lnTo>
                    <a:pt x="28829" y="12710"/>
                  </a:lnTo>
                  <a:lnTo>
                    <a:pt x="28772" y="12652"/>
                  </a:lnTo>
                  <a:lnTo>
                    <a:pt x="28714" y="12652"/>
                  </a:lnTo>
                  <a:lnTo>
                    <a:pt x="27154" y="13461"/>
                  </a:lnTo>
                  <a:lnTo>
                    <a:pt x="25594" y="14155"/>
                  </a:lnTo>
                  <a:lnTo>
                    <a:pt x="24959" y="14386"/>
                  </a:lnTo>
                  <a:lnTo>
                    <a:pt x="24323" y="14559"/>
                  </a:lnTo>
                  <a:lnTo>
                    <a:pt x="24265" y="14559"/>
                  </a:lnTo>
                  <a:lnTo>
                    <a:pt x="21665" y="13404"/>
                  </a:lnTo>
                  <a:lnTo>
                    <a:pt x="22417" y="12941"/>
                  </a:lnTo>
                  <a:lnTo>
                    <a:pt x="23110" y="12364"/>
                  </a:lnTo>
                  <a:lnTo>
                    <a:pt x="23861" y="11786"/>
                  </a:lnTo>
                  <a:lnTo>
                    <a:pt x="25247" y="10573"/>
                  </a:lnTo>
                  <a:lnTo>
                    <a:pt x="25536" y="10342"/>
                  </a:lnTo>
                  <a:lnTo>
                    <a:pt x="25536" y="10284"/>
                  </a:lnTo>
                  <a:lnTo>
                    <a:pt x="25536" y="10226"/>
                  </a:lnTo>
                  <a:lnTo>
                    <a:pt x="25479" y="10226"/>
                  </a:lnTo>
                  <a:lnTo>
                    <a:pt x="24785" y="10746"/>
                  </a:lnTo>
                  <a:lnTo>
                    <a:pt x="24092" y="11324"/>
                  </a:lnTo>
                  <a:lnTo>
                    <a:pt x="22474" y="12537"/>
                  </a:lnTo>
                  <a:lnTo>
                    <a:pt x="21608" y="13057"/>
                  </a:lnTo>
                  <a:lnTo>
                    <a:pt x="21434" y="13172"/>
                  </a:lnTo>
                  <a:lnTo>
                    <a:pt x="21261" y="13288"/>
                  </a:lnTo>
                  <a:lnTo>
                    <a:pt x="20626" y="12999"/>
                  </a:lnTo>
                  <a:lnTo>
                    <a:pt x="20048" y="12710"/>
                  </a:lnTo>
                  <a:lnTo>
                    <a:pt x="20394" y="12537"/>
                  </a:lnTo>
                  <a:lnTo>
                    <a:pt x="21030" y="12075"/>
                  </a:lnTo>
                  <a:lnTo>
                    <a:pt x="21608" y="11613"/>
                  </a:lnTo>
                  <a:lnTo>
                    <a:pt x="22185" y="11035"/>
                  </a:lnTo>
                  <a:lnTo>
                    <a:pt x="22705" y="10457"/>
                  </a:lnTo>
                  <a:lnTo>
                    <a:pt x="23861" y="9302"/>
                  </a:lnTo>
                  <a:lnTo>
                    <a:pt x="24092" y="9071"/>
                  </a:lnTo>
                  <a:lnTo>
                    <a:pt x="24092" y="9013"/>
                  </a:lnTo>
                  <a:lnTo>
                    <a:pt x="24034" y="9013"/>
                  </a:lnTo>
                  <a:lnTo>
                    <a:pt x="23976" y="9071"/>
                  </a:lnTo>
                  <a:lnTo>
                    <a:pt x="22937" y="9937"/>
                  </a:lnTo>
                  <a:lnTo>
                    <a:pt x="21897" y="10862"/>
                  </a:lnTo>
                  <a:lnTo>
                    <a:pt x="20857" y="11728"/>
                  </a:lnTo>
                  <a:lnTo>
                    <a:pt x="20337" y="12133"/>
                  </a:lnTo>
                  <a:lnTo>
                    <a:pt x="19759" y="12537"/>
                  </a:lnTo>
                  <a:lnTo>
                    <a:pt x="19759" y="12595"/>
                  </a:lnTo>
                  <a:lnTo>
                    <a:pt x="18315" y="11901"/>
                  </a:lnTo>
                  <a:lnTo>
                    <a:pt x="19412" y="11093"/>
                  </a:lnTo>
                  <a:lnTo>
                    <a:pt x="20221" y="10457"/>
                  </a:lnTo>
                  <a:lnTo>
                    <a:pt x="20972" y="9764"/>
                  </a:lnTo>
                  <a:lnTo>
                    <a:pt x="22417" y="8377"/>
                  </a:lnTo>
                  <a:lnTo>
                    <a:pt x="22763" y="8031"/>
                  </a:lnTo>
                  <a:lnTo>
                    <a:pt x="23110" y="7742"/>
                  </a:lnTo>
                  <a:lnTo>
                    <a:pt x="23168" y="7742"/>
                  </a:lnTo>
                  <a:lnTo>
                    <a:pt x="23168" y="7684"/>
                  </a:lnTo>
                  <a:lnTo>
                    <a:pt x="23110" y="7626"/>
                  </a:lnTo>
                  <a:lnTo>
                    <a:pt x="22994" y="7626"/>
                  </a:lnTo>
                  <a:lnTo>
                    <a:pt x="22705" y="7857"/>
                  </a:lnTo>
                  <a:lnTo>
                    <a:pt x="22185" y="8262"/>
                  </a:lnTo>
                  <a:lnTo>
                    <a:pt x="21550" y="8839"/>
                  </a:lnTo>
                  <a:lnTo>
                    <a:pt x="20914" y="9359"/>
                  </a:lnTo>
                  <a:lnTo>
                    <a:pt x="19586" y="10457"/>
                  </a:lnTo>
                  <a:lnTo>
                    <a:pt x="18257" y="11497"/>
                  </a:lnTo>
                  <a:lnTo>
                    <a:pt x="18026" y="11728"/>
                  </a:lnTo>
                  <a:lnTo>
                    <a:pt x="16119" y="10804"/>
                  </a:lnTo>
                  <a:lnTo>
                    <a:pt x="16350" y="10573"/>
                  </a:lnTo>
                  <a:lnTo>
                    <a:pt x="17044" y="10053"/>
                  </a:lnTo>
                  <a:lnTo>
                    <a:pt x="17621" y="9417"/>
                  </a:lnTo>
                  <a:lnTo>
                    <a:pt x="18257" y="8666"/>
                  </a:lnTo>
                  <a:lnTo>
                    <a:pt x="18777" y="7857"/>
                  </a:lnTo>
                  <a:lnTo>
                    <a:pt x="19643" y="6528"/>
                  </a:lnTo>
                  <a:lnTo>
                    <a:pt x="19701" y="6355"/>
                  </a:lnTo>
                  <a:lnTo>
                    <a:pt x="19759" y="6297"/>
                  </a:lnTo>
                  <a:lnTo>
                    <a:pt x="19701" y="6240"/>
                  </a:lnTo>
                  <a:lnTo>
                    <a:pt x="19470" y="6528"/>
                  </a:lnTo>
                  <a:lnTo>
                    <a:pt x="18315" y="8031"/>
                  </a:lnTo>
                  <a:lnTo>
                    <a:pt x="17737" y="8782"/>
                  </a:lnTo>
                  <a:lnTo>
                    <a:pt x="17101" y="9533"/>
                  </a:lnTo>
                  <a:lnTo>
                    <a:pt x="16581" y="10053"/>
                  </a:lnTo>
                  <a:lnTo>
                    <a:pt x="16235" y="10342"/>
                  </a:lnTo>
                  <a:lnTo>
                    <a:pt x="16061" y="10515"/>
                  </a:lnTo>
                  <a:lnTo>
                    <a:pt x="15830" y="10630"/>
                  </a:lnTo>
                  <a:lnTo>
                    <a:pt x="14039" y="9764"/>
                  </a:lnTo>
                  <a:lnTo>
                    <a:pt x="14328" y="9590"/>
                  </a:lnTo>
                  <a:lnTo>
                    <a:pt x="14617" y="9359"/>
                  </a:lnTo>
                  <a:lnTo>
                    <a:pt x="15368" y="8724"/>
                  </a:lnTo>
                  <a:lnTo>
                    <a:pt x="16235" y="7799"/>
                  </a:lnTo>
                  <a:lnTo>
                    <a:pt x="17044" y="6875"/>
                  </a:lnTo>
                  <a:lnTo>
                    <a:pt x="17737" y="6008"/>
                  </a:lnTo>
                  <a:lnTo>
                    <a:pt x="18083" y="5546"/>
                  </a:lnTo>
                  <a:lnTo>
                    <a:pt x="18372" y="5026"/>
                  </a:lnTo>
                  <a:lnTo>
                    <a:pt x="18372" y="4969"/>
                  </a:lnTo>
                  <a:lnTo>
                    <a:pt x="18257" y="4969"/>
                  </a:lnTo>
                  <a:lnTo>
                    <a:pt x="17852" y="5431"/>
                  </a:lnTo>
                  <a:lnTo>
                    <a:pt x="16928" y="6528"/>
                  </a:lnTo>
                  <a:lnTo>
                    <a:pt x="15830" y="7684"/>
                  </a:lnTo>
                  <a:lnTo>
                    <a:pt x="14675" y="8839"/>
                  </a:lnTo>
                  <a:lnTo>
                    <a:pt x="14386" y="9128"/>
                  </a:lnTo>
                  <a:lnTo>
                    <a:pt x="14097" y="9359"/>
                  </a:lnTo>
                  <a:lnTo>
                    <a:pt x="13808" y="9648"/>
                  </a:lnTo>
                  <a:lnTo>
                    <a:pt x="12017" y="8782"/>
                  </a:lnTo>
                  <a:lnTo>
                    <a:pt x="12826" y="8031"/>
                  </a:lnTo>
                  <a:lnTo>
                    <a:pt x="13635" y="7222"/>
                  </a:lnTo>
                  <a:lnTo>
                    <a:pt x="15195" y="5546"/>
                  </a:lnTo>
                  <a:lnTo>
                    <a:pt x="15830" y="4795"/>
                  </a:lnTo>
                  <a:lnTo>
                    <a:pt x="16524" y="4044"/>
                  </a:lnTo>
                  <a:lnTo>
                    <a:pt x="16812" y="3755"/>
                  </a:lnTo>
                  <a:lnTo>
                    <a:pt x="16812" y="3640"/>
                  </a:lnTo>
                  <a:lnTo>
                    <a:pt x="16755" y="3582"/>
                  </a:lnTo>
                  <a:lnTo>
                    <a:pt x="16697" y="3582"/>
                  </a:lnTo>
                  <a:lnTo>
                    <a:pt x="16697" y="3640"/>
                  </a:lnTo>
                  <a:lnTo>
                    <a:pt x="16004" y="4275"/>
                  </a:lnTo>
                  <a:lnTo>
                    <a:pt x="15253" y="4969"/>
                  </a:lnTo>
                  <a:lnTo>
                    <a:pt x="14559" y="5720"/>
                  </a:lnTo>
                  <a:lnTo>
                    <a:pt x="13115" y="7280"/>
                  </a:lnTo>
                  <a:lnTo>
                    <a:pt x="12075" y="8319"/>
                  </a:lnTo>
                  <a:lnTo>
                    <a:pt x="11728" y="8608"/>
                  </a:lnTo>
                  <a:lnTo>
                    <a:pt x="11728" y="8666"/>
                  </a:lnTo>
                  <a:lnTo>
                    <a:pt x="10862" y="8262"/>
                  </a:lnTo>
                  <a:lnTo>
                    <a:pt x="9880" y="7799"/>
                  </a:lnTo>
                  <a:lnTo>
                    <a:pt x="8897" y="7222"/>
                  </a:lnTo>
                  <a:lnTo>
                    <a:pt x="9822" y="6702"/>
                  </a:lnTo>
                  <a:lnTo>
                    <a:pt x="10977" y="5893"/>
                  </a:lnTo>
                  <a:lnTo>
                    <a:pt x="11555" y="5489"/>
                  </a:lnTo>
                  <a:lnTo>
                    <a:pt x="12133" y="5026"/>
                  </a:lnTo>
                  <a:lnTo>
                    <a:pt x="13057" y="4102"/>
                  </a:lnTo>
                  <a:lnTo>
                    <a:pt x="13924" y="3120"/>
                  </a:lnTo>
                  <a:lnTo>
                    <a:pt x="13982" y="3004"/>
                  </a:lnTo>
                  <a:lnTo>
                    <a:pt x="14039" y="3004"/>
                  </a:lnTo>
                  <a:lnTo>
                    <a:pt x="13982" y="2946"/>
                  </a:lnTo>
                  <a:lnTo>
                    <a:pt x="13924" y="2946"/>
                  </a:lnTo>
                  <a:lnTo>
                    <a:pt x="13808" y="3062"/>
                  </a:lnTo>
                  <a:lnTo>
                    <a:pt x="12884" y="3929"/>
                  </a:lnTo>
                  <a:lnTo>
                    <a:pt x="11902" y="4795"/>
                  </a:lnTo>
                  <a:lnTo>
                    <a:pt x="11208" y="5315"/>
                  </a:lnTo>
                  <a:lnTo>
                    <a:pt x="10573" y="5777"/>
                  </a:lnTo>
                  <a:lnTo>
                    <a:pt x="9244" y="6760"/>
                  </a:lnTo>
                  <a:lnTo>
                    <a:pt x="8666" y="7048"/>
                  </a:lnTo>
                  <a:lnTo>
                    <a:pt x="8666" y="7106"/>
                  </a:lnTo>
                  <a:lnTo>
                    <a:pt x="7049" y="6124"/>
                  </a:lnTo>
                  <a:lnTo>
                    <a:pt x="6818" y="6008"/>
                  </a:lnTo>
                  <a:lnTo>
                    <a:pt x="7222" y="5777"/>
                  </a:lnTo>
                  <a:lnTo>
                    <a:pt x="7684" y="5489"/>
                  </a:lnTo>
                  <a:lnTo>
                    <a:pt x="8435" y="4969"/>
                  </a:lnTo>
                  <a:lnTo>
                    <a:pt x="9244" y="4391"/>
                  </a:lnTo>
                  <a:lnTo>
                    <a:pt x="9822" y="3871"/>
                  </a:lnTo>
                  <a:lnTo>
                    <a:pt x="10400" y="3293"/>
                  </a:lnTo>
                  <a:lnTo>
                    <a:pt x="10977" y="2715"/>
                  </a:lnTo>
                  <a:lnTo>
                    <a:pt x="11497" y="2080"/>
                  </a:lnTo>
                  <a:lnTo>
                    <a:pt x="11671" y="1849"/>
                  </a:lnTo>
                  <a:lnTo>
                    <a:pt x="11728" y="1849"/>
                  </a:lnTo>
                  <a:lnTo>
                    <a:pt x="11671" y="1791"/>
                  </a:lnTo>
                  <a:lnTo>
                    <a:pt x="11497" y="1964"/>
                  </a:lnTo>
                  <a:lnTo>
                    <a:pt x="10746" y="2715"/>
                  </a:lnTo>
                  <a:lnTo>
                    <a:pt x="9937" y="3409"/>
                  </a:lnTo>
                  <a:lnTo>
                    <a:pt x="8666" y="4391"/>
                  </a:lnTo>
                  <a:lnTo>
                    <a:pt x="7338" y="5315"/>
                  </a:lnTo>
                  <a:lnTo>
                    <a:pt x="6933" y="5604"/>
                  </a:lnTo>
                  <a:lnTo>
                    <a:pt x="6529" y="5835"/>
                  </a:lnTo>
                  <a:lnTo>
                    <a:pt x="4102" y="4506"/>
                  </a:lnTo>
                  <a:lnTo>
                    <a:pt x="4738" y="4160"/>
                  </a:lnTo>
                  <a:lnTo>
                    <a:pt x="5315" y="3755"/>
                  </a:lnTo>
                  <a:lnTo>
                    <a:pt x="6413" y="2946"/>
                  </a:lnTo>
                  <a:lnTo>
                    <a:pt x="7164" y="2253"/>
                  </a:lnTo>
                  <a:lnTo>
                    <a:pt x="7915" y="1560"/>
                  </a:lnTo>
                  <a:lnTo>
                    <a:pt x="8609" y="809"/>
                  </a:lnTo>
                  <a:lnTo>
                    <a:pt x="9302" y="58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4"/>
          <p:cNvSpPr/>
          <p:nvPr/>
        </p:nvSpPr>
        <p:spPr>
          <a:xfrm rot="1915265">
            <a:off x="-461643" y="-260238"/>
            <a:ext cx="1776833" cy="1652946"/>
          </a:xfrm>
          <a:custGeom>
            <a:avLst/>
            <a:gdLst/>
            <a:ahLst/>
            <a:cxnLst/>
            <a:rect l="l" t="t" r="r" b="b"/>
            <a:pathLst>
              <a:path w="26519" h="24670" extrusionOk="0">
                <a:moveTo>
                  <a:pt x="0" y="0"/>
                </a:moveTo>
                <a:lnTo>
                  <a:pt x="1676" y="3698"/>
                </a:lnTo>
                <a:lnTo>
                  <a:pt x="3351" y="7396"/>
                </a:lnTo>
                <a:lnTo>
                  <a:pt x="3813" y="8435"/>
                </a:lnTo>
                <a:lnTo>
                  <a:pt x="4391" y="9418"/>
                </a:lnTo>
                <a:lnTo>
                  <a:pt x="4738" y="9938"/>
                </a:lnTo>
                <a:lnTo>
                  <a:pt x="5084" y="10400"/>
                </a:lnTo>
                <a:lnTo>
                  <a:pt x="5431" y="10804"/>
                </a:lnTo>
                <a:lnTo>
                  <a:pt x="5836" y="11209"/>
                </a:lnTo>
                <a:lnTo>
                  <a:pt x="6124" y="11382"/>
                </a:lnTo>
                <a:lnTo>
                  <a:pt x="6413" y="11555"/>
                </a:lnTo>
                <a:lnTo>
                  <a:pt x="6818" y="11555"/>
                </a:lnTo>
                <a:lnTo>
                  <a:pt x="6991" y="11440"/>
                </a:lnTo>
                <a:lnTo>
                  <a:pt x="7107" y="11266"/>
                </a:lnTo>
                <a:lnTo>
                  <a:pt x="7164" y="11093"/>
                </a:lnTo>
                <a:lnTo>
                  <a:pt x="7164" y="10631"/>
                </a:lnTo>
                <a:lnTo>
                  <a:pt x="6933" y="9360"/>
                </a:lnTo>
                <a:lnTo>
                  <a:pt x="6644" y="8147"/>
                </a:lnTo>
                <a:lnTo>
                  <a:pt x="6182" y="6933"/>
                </a:lnTo>
                <a:lnTo>
                  <a:pt x="5604" y="5778"/>
                </a:lnTo>
                <a:lnTo>
                  <a:pt x="6182" y="6644"/>
                </a:lnTo>
                <a:lnTo>
                  <a:pt x="6702" y="7453"/>
                </a:lnTo>
                <a:lnTo>
                  <a:pt x="7627" y="9244"/>
                </a:lnTo>
                <a:lnTo>
                  <a:pt x="8551" y="11093"/>
                </a:lnTo>
                <a:lnTo>
                  <a:pt x="9360" y="12942"/>
                </a:lnTo>
                <a:lnTo>
                  <a:pt x="10226" y="14791"/>
                </a:lnTo>
                <a:lnTo>
                  <a:pt x="11151" y="16524"/>
                </a:lnTo>
                <a:lnTo>
                  <a:pt x="11671" y="17390"/>
                </a:lnTo>
                <a:lnTo>
                  <a:pt x="12191" y="18257"/>
                </a:lnTo>
                <a:lnTo>
                  <a:pt x="12768" y="19066"/>
                </a:lnTo>
                <a:lnTo>
                  <a:pt x="13404" y="19875"/>
                </a:lnTo>
                <a:lnTo>
                  <a:pt x="13751" y="20164"/>
                </a:lnTo>
                <a:lnTo>
                  <a:pt x="13924" y="20279"/>
                </a:lnTo>
                <a:lnTo>
                  <a:pt x="14155" y="20337"/>
                </a:lnTo>
                <a:lnTo>
                  <a:pt x="14328" y="20279"/>
                </a:lnTo>
                <a:lnTo>
                  <a:pt x="14559" y="20106"/>
                </a:lnTo>
                <a:lnTo>
                  <a:pt x="14675" y="19932"/>
                </a:lnTo>
                <a:lnTo>
                  <a:pt x="14733" y="19759"/>
                </a:lnTo>
                <a:lnTo>
                  <a:pt x="14791" y="19528"/>
                </a:lnTo>
                <a:lnTo>
                  <a:pt x="14791" y="19297"/>
                </a:lnTo>
                <a:lnTo>
                  <a:pt x="14675" y="18893"/>
                </a:lnTo>
                <a:lnTo>
                  <a:pt x="14502" y="18141"/>
                </a:lnTo>
                <a:lnTo>
                  <a:pt x="14271" y="17506"/>
                </a:lnTo>
                <a:lnTo>
                  <a:pt x="13751" y="16119"/>
                </a:lnTo>
                <a:lnTo>
                  <a:pt x="13115" y="14848"/>
                </a:lnTo>
                <a:lnTo>
                  <a:pt x="12422" y="13577"/>
                </a:lnTo>
                <a:lnTo>
                  <a:pt x="11035" y="10978"/>
                </a:lnTo>
                <a:lnTo>
                  <a:pt x="10400" y="9706"/>
                </a:lnTo>
                <a:lnTo>
                  <a:pt x="9822" y="8378"/>
                </a:lnTo>
                <a:lnTo>
                  <a:pt x="10862" y="9764"/>
                </a:lnTo>
                <a:lnTo>
                  <a:pt x="11844" y="11209"/>
                </a:lnTo>
                <a:lnTo>
                  <a:pt x="12711" y="12711"/>
                </a:lnTo>
                <a:lnTo>
                  <a:pt x="13577" y="14213"/>
                </a:lnTo>
                <a:lnTo>
                  <a:pt x="15253" y="17275"/>
                </a:lnTo>
                <a:lnTo>
                  <a:pt x="16119" y="18835"/>
                </a:lnTo>
                <a:lnTo>
                  <a:pt x="16986" y="20337"/>
                </a:lnTo>
                <a:lnTo>
                  <a:pt x="17390" y="20972"/>
                </a:lnTo>
                <a:lnTo>
                  <a:pt x="17795" y="21608"/>
                </a:lnTo>
                <a:lnTo>
                  <a:pt x="18257" y="22243"/>
                </a:lnTo>
                <a:lnTo>
                  <a:pt x="18777" y="22821"/>
                </a:lnTo>
                <a:lnTo>
                  <a:pt x="19008" y="22994"/>
                </a:lnTo>
                <a:lnTo>
                  <a:pt x="19181" y="23052"/>
                </a:lnTo>
                <a:lnTo>
                  <a:pt x="19297" y="23110"/>
                </a:lnTo>
                <a:lnTo>
                  <a:pt x="19528" y="23052"/>
                </a:lnTo>
                <a:lnTo>
                  <a:pt x="19701" y="22937"/>
                </a:lnTo>
                <a:lnTo>
                  <a:pt x="19817" y="22763"/>
                </a:lnTo>
                <a:lnTo>
                  <a:pt x="19875" y="22532"/>
                </a:lnTo>
                <a:lnTo>
                  <a:pt x="19875" y="22359"/>
                </a:lnTo>
                <a:lnTo>
                  <a:pt x="19875" y="22128"/>
                </a:lnTo>
                <a:lnTo>
                  <a:pt x="19759" y="21723"/>
                </a:lnTo>
                <a:lnTo>
                  <a:pt x="19355" y="20684"/>
                </a:lnTo>
                <a:lnTo>
                  <a:pt x="18950" y="19701"/>
                </a:lnTo>
                <a:lnTo>
                  <a:pt x="18026" y="17737"/>
                </a:lnTo>
                <a:lnTo>
                  <a:pt x="16986" y="15888"/>
                </a:lnTo>
                <a:lnTo>
                  <a:pt x="15888" y="13982"/>
                </a:lnTo>
                <a:lnTo>
                  <a:pt x="17564" y="16466"/>
                </a:lnTo>
                <a:lnTo>
                  <a:pt x="19355" y="18950"/>
                </a:lnTo>
                <a:lnTo>
                  <a:pt x="21146" y="21377"/>
                </a:lnTo>
                <a:lnTo>
                  <a:pt x="23052" y="23746"/>
                </a:lnTo>
                <a:lnTo>
                  <a:pt x="23399" y="24150"/>
                </a:lnTo>
                <a:lnTo>
                  <a:pt x="23861" y="24497"/>
                </a:lnTo>
                <a:lnTo>
                  <a:pt x="24092" y="24612"/>
                </a:lnTo>
                <a:lnTo>
                  <a:pt x="24323" y="24670"/>
                </a:lnTo>
                <a:lnTo>
                  <a:pt x="24554" y="24670"/>
                </a:lnTo>
                <a:lnTo>
                  <a:pt x="24785" y="24612"/>
                </a:lnTo>
                <a:lnTo>
                  <a:pt x="24612" y="23803"/>
                </a:lnTo>
                <a:lnTo>
                  <a:pt x="24323" y="22994"/>
                </a:lnTo>
                <a:lnTo>
                  <a:pt x="23919" y="22301"/>
                </a:lnTo>
                <a:lnTo>
                  <a:pt x="23514" y="21550"/>
                </a:lnTo>
                <a:lnTo>
                  <a:pt x="22994" y="20915"/>
                </a:lnTo>
                <a:lnTo>
                  <a:pt x="22417" y="20221"/>
                </a:lnTo>
                <a:lnTo>
                  <a:pt x="21261" y="19008"/>
                </a:lnTo>
                <a:lnTo>
                  <a:pt x="17737" y="15368"/>
                </a:lnTo>
                <a:lnTo>
                  <a:pt x="18546" y="16119"/>
                </a:lnTo>
                <a:lnTo>
                  <a:pt x="19412" y="16813"/>
                </a:lnTo>
                <a:lnTo>
                  <a:pt x="20279" y="17506"/>
                </a:lnTo>
                <a:lnTo>
                  <a:pt x="21203" y="18199"/>
                </a:lnTo>
                <a:lnTo>
                  <a:pt x="22128" y="18777"/>
                </a:lnTo>
                <a:lnTo>
                  <a:pt x="23110" y="19355"/>
                </a:lnTo>
                <a:lnTo>
                  <a:pt x="24092" y="19932"/>
                </a:lnTo>
                <a:lnTo>
                  <a:pt x="25132" y="20395"/>
                </a:lnTo>
                <a:lnTo>
                  <a:pt x="25479" y="20568"/>
                </a:lnTo>
                <a:lnTo>
                  <a:pt x="25710" y="20626"/>
                </a:lnTo>
                <a:lnTo>
                  <a:pt x="25941" y="20626"/>
                </a:lnTo>
                <a:lnTo>
                  <a:pt x="26114" y="20568"/>
                </a:lnTo>
                <a:lnTo>
                  <a:pt x="26288" y="20452"/>
                </a:lnTo>
                <a:lnTo>
                  <a:pt x="26461" y="20279"/>
                </a:lnTo>
                <a:lnTo>
                  <a:pt x="26461" y="20106"/>
                </a:lnTo>
                <a:lnTo>
                  <a:pt x="26461" y="19932"/>
                </a:lnTo>
                <a:lnTo>
                  <a:pt x="26403" y="19817"/>
                </a:lnTo>
                <a:lnTo>
                  <a:pt x="26172" y="19528"/>
                </a:lnTo>
                <a:lnTo>
                  <a:pt x="25710" y="19124"/>
                </a:lnTo>
                <a:lnTo>
                  <a:pt x="25132" y="18719"/>
                </a:lnTo>
                <a:lnTo>
                  <a:pt x="24034" y="17968"/>
                </a:lnTo>
                <a:lnTo>
                  <a:pt x="20741" y="16004"/>
                </a:lnTo>
                <a:lnTo>
                  <a:pt x="19124" y="14964"/>
                </a:lnTo>
                <a:lnTo>
                  <a:pt x="17564" y="13924"/>
                </a:lnTo>
                <a:lnTo>
                  <a:pt x="16004" y="12826"/>
                </a:lnTo>
                <a:lnTo>
                  <a:pt x="14444" y="11671"/>
                </a:lnTo>
                <a:lnTo>
                  <a:pt x="12942" y="10515"/>
                </a:lnTo>
                <a:lnTo>
                  <a:pt x="11555" y="9244"/>
                </a:lnTo>
                <a:lnTo>
                  <a:pt x="14848" y="11613"/>
                </a:lnTo>
                <a:lnTo>
                  <a:pt x="16524" y="12711"/>
                </a:lnTo>
                <a:lnTo>
                  <a:pt x="18257" y="13808"/>
                </a:lnTo>
                <a:lnTo>
                  <a:pt x="19990" y="14791"/>
                </a:lnTo>
                <a:lnTo>
                  <a:pt x="21781" y="15715"/>
                </a:lnTo>
                <a:lnTo>
                  <a:pt x="22706" y="16119"/>
                </a:lnTo>
                <a:lnTo>
                  <a:pt x="23688" y="16466"/>
                </a:lnTo>
                <a:lnTo>
                  <a:pt x="24612" y="16813"/>
                </a:lnTo>
                <a:lnTo>
                  <a:pt x="25594" y="17102"/>
                </a:lnTo>
                <a:lnTo>
                  <a:pt x="26056" y="17275"/>
                </a:lnTo>
                <a:lnTo>
                  <a:pt x="26519" y="17333"/>
                </a:lnTo>
                <a:lnTo>
                  <a:pt x="26519" y="16870"/>
                </a:lnTo>
                <a:lnTo>
                  <a:pt x="26403" y="16524"/>
                </a:lnTo>
                <a:lnTo>
                  <a:pt x="26172" y="16177"/>
                </a:lnTo>
                <a:lnTo>
                  <a:pt x="25941" y="15831"/>
                </a:lnTo>
                <a:lnTo>
                  <a:pt x="25594" y="15542"/>
                </a:lnTo>
                <a:lnTo>
                  <a:pt x="25248" y="15253"/>
                </a:lnTo>
                <a:lnTo>
                  <a:pt x="24554" y="14791"/>
                </a:lnTo>
                <a:lnTo>
                  <a:pt x="19701" y="12017"/>
                </a:lnTo>
                <a:lnTo>
                  <a:pt x="14791" y="9302"/>
                </a:lnTo>
                <a:lnTo>
                  <a:pt x="9880" y="6702"/>
                </a:lnTo>
                <a:lnTo>
                  <a:pt x="4853" y="4218"/>
                </a:lnTo>
                <a:lnTo>
                  <a:pt x="7569" y="5547"/>
                </a:lnTo>
                <a:lnTo>
                  <a:pt x="8955" y="6182"/>
                </a:lnTo>
                <a:lnTo>
                  <a:pt x="10284" y="6818"/>
                </a:lnTo>
                <a:lnTo>
                  <a:pt x="11671" y="7396"/>
                </a:lnTo>
                <a:lnTo>
                  <a:pt x="13115" y="7916"/>
                </a:lnTo>
                <a:lnTo>
                  <a:pt x="14559" y="8378"/>
                </a:lnTo>
                <a:lnTo>
                  <a:pt x="16004" y="8724"/>
                </a:lnTo>
                <a:lnTo>
                  <a:pt x="16235" y="8782"/>
                </a:lnTo>
                <a:lnTo>
                  <a:pt x="16408" y="8782"/>
                </a:lnTo>
                <a:lnTo>
                  <a:pt x="16639" y="8724"/>
                </a:lnTo>
                <a:lnTo>
                  <a:pt x="16755" y="8551"/>
                </a:lnTo>
                <a:lnTo>
                  <a:pt x="16755" y="8435"/>
                </a:lnTo>
                <a:lnTo>
                  <a:pt x="16755" y="8262"/>
                </a:lnTo>
                <a:lnTo>
                  <a:pt x="16582" y="7973"/>
                </a:lnTo>
                <a:lnTo>
                  <a:pt x="16177" y="7511"/>
                </a:lnTo>
                <a:lnTo>
                  <a:pt x="15773" y="7107"/>
                </a:lnTo>
                <a:lnTo>
                  <a:pt x="15253" y="6760"/>
                </a:lnTo>
                <a:lnTo>
                  <a:pt x="14791" y="6413"/>
                </a:lnTo>
                <a:lnTo>
                  <a:pt x="13693" y="5778"/>
                </a:lnTo>
                <a:lnTo>
                  <a:pt x="12595" y="5258"/>
                </a:lnTo>
                <a:lnTo>
                  <a:pt x="9475" y="3814"/>
                </a:lnTo>
                <a:lnTo>
                  <a:pt x="6356" y="2485"/>
                </a:lnTo>
                <a:lnTo>
                  <a:pt x="3178" y="12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4"/>
          <p:cNvGrpSpPr/>
          <p:nvPr/>
        </p:nvGrpSpPr>
        <p:grpSpPr>
          <a:xfrm>
            <a:off x="-461672" y="2844628"/>
            <a:ext cx="1776908" cy="2125378"/>
            <a:chOff x="-518375" y="-84550"/>
            <a:chExt cx="1381840" cy="1652962"/>
          </a:xfrm>
        </p:grpSpPr>
        <p:sp>
          <p:nvSpPr>
            <p:cNvPr id="317" name="Google Shape;317;p14"/>
            <p:cNvSpPr/>
            <p:nvPr/>
          </p:nvSpPr>
          <p:spPr>
            <a:xfrm>
              <a:off x="-286496" y="140827"/>
              <a:ext cx="1149961" cy="1427585"/>
            </a:xfrm>
            <a:custGeom>
              <a:avLst/>
              <a:gdLst/>
              <a:ahLst/>
              <a:cxnLst/>
              <a:rect l="l" t="t" r="r" b="b"/>
              <a:pathLst>
                <a:path w="20338" h="25248" extrusionOk="0">
                  <a:moveTo>
                    <a:pt x="1" y="1"/>
                  </a:moveTo>
                  <a:lnTo>
                    <a:pt x="1" y="58"/>
                  </a:lnTo>
                  <a:lnTo>
                    <a:pt x="59" y="116"/>
                  </a:lnTo>
                  <a:lnTo>
                    <a:pt x="59" y="232"/>
                  </a:lnTo>
                  <a:lnTo>
                    <a:pt x="117" y="636"/>
                  </a:lnTo>
                  <a:lnTo>
                    <a:pt x="232" y="1272"/>
                  </a:lnTo>
                  <a:lnTo>
                    <a:pt x="348" y="1965"/>
                  </a:lnTo>
                  <a:lnTo>
                    <a:pt x="521" y="2716"/>
                  </a:lnTo>
                  <a:lnTo>
                    <a:pt x="694" y="3409"/>
                  </a:lnTo>
                  <a:lnTo>
                    <a:pt x="983" y="4103"/>
                  </a:lnTo>
                  <a:lnTo>
                    <a:pt x="1330" y="4738"/>
                  </a:lnTo>
                  <a:lnTo>
                    <a:pt x="1503" y="4854"/>
                  </a:lnTo>
                  <a:lnTo>
                    <a:pt x="1676" y="4912"/>
                  </a:lnTo>
                  <a:lnTo>
                    <a:pt x="2196" y="4969"/>
                  </a:lnTo>
                  <a:lnTo>
                    <a:pt x="2485" y="4969"/>
                  </a:lnTo>
                  <a:lnTo>
                    <a:pt x="2716" y="5085"/>
                  </a:lnTo>
                  <a:lnTo>
                    <a:pt x="2890" y="5200"/>
                  </a:lnTo>
                  <a:lnTo>
                    <a:pt x="3005" y="5374"/>
                  </a:lnTo>
                  <a:lnTo>
                    <a:pt x="3121" y="5778"/>
                  </a:lnTo>
                  <a:lnTo>
                    <a:pt x="3525" y="7338"/>
                  </a:lnTo>
                  <a:lnTo>
                    <a:pt x="3872" y="8898"/>
                  </a:lnTo>
                  <a:lnTo>
                    <a:pt x="4334" y="10458"/>
                  </a:lnTo>
                  <a:lnTo>
                    <a:pt x="4565" y="11093"/>
                  </a:lnTo>
                  <a:lnTo>
                    <a:pt x="4796" y="11671"/>
                  </a:lnTo>
                  <a:lnTo>
                    <a:pt x="5085" y="12307"/>
                  </a:lnTo>
                  <a:lnTo>
                    <a:pt x="5432" y="12827"/>
                  </a:lnTo>
                  <a:lnTo>
                    <a:pt x="5605" y="13000"/>
                  </a:lnTo>
                  <a:lnTo>
                    <a:pt x="5836" y="13058"/>
                  </a:lnTo>
                  <a:lnTo>
                    <a:pt x="6298" y="13058"/>
                  </a:lnTo>
                  <a:lnTo>
                    <a:pt x="6703" y="13000"/>
                  </a:lnTo>
                  <a:lnTo>
                    <a:pt x="7165" y="12942"/>
                  </a:lnTo>
                  <a:lnTo>
                    <a:pt x="7627" y="12942"/>
                  </a:lnTo>
                  <a:lnTo>
                    <a:pt x="7338" y="13635"/>
                  </a:lnTo>
                  <a:lnTo>
                    <a:pt x="7107" y="14329"/>
                  </a:lnTo>
                  <a:lnTo>
                    <a:pt x="6992" y="15080"/>
                  </a:lnTo>
                  <a:lnTo>
                    <a:pt x="6992" y="15831"/>
                  </a:lnTo>
                  <a:lnTo>
                    <a:pt x="7049" y="16235"/>
                  </a:lnTo>
                  <a:lnTo>
                    <a:pt x="7165" y="16640"/>
                  </a:lnTo>
                  <a:lnTo>
                    <a:pt x="7396" y="17217"/>
                  </a:lnTo>
                  <a:lnTo>
                    <a:pt x="7743" y="17737"/>
                  </a:lnTo>
                  <a:lnTo>
                    <a:pt x="8436" y="18719"/>
                  </a:lnTo>
                  <a:lnTo>
                    <a:pt x="9418" y="19933"/>
                  </a:lnTo>
                  <a:lnTo>
                    <a:pt x="9938" y="20510"/>
                  </a:lnTo>
                  <a:lnTo>
                    <a:pt x="10516" y="21088"/>
                  </a:lnTo>
                  <a:lnTo>
                    <a:pt x="11382" y="21897"/>
                  </a:lnTo>
                  <a:lnTo>
                    <a:pt x="11671" y="22128"/>
                  </a:lnTo>
                  <a:lnTo>
                    <a:pt x="11845" y="22186"/>
                  </a:lnTo>
                  <a:lnTo>
                    <a:pt x="12076" y="22186"/>
                  </a:lnTo>
                  <a:lnTo>
                    <a:pt x="12365" y="22013"/>
                  </a:lnTo>
                  <a:lnTo>
                    <a:pt x="12596" y="21839"/>
                  </a:lnTo>
                  <a:lnTo>
                    <a:pt x="12769" y="21666"/>
                  </a:lnTo>
                  <a:lnTo>
                    <a:pt x="12942" y="21493"/>
                  </a:lnTo>
                  <a:lnTo>
                    <a:pt x="13173" y="21319"/>
                  </a:lnTo>
                  <a:lnTo>
                    <a:pt x="13462" y="22070"/>
                  </a:lnTo>
                  <a:lnTo>
                    <a:pt x="13867" y="22764"/>
                  </a:lnTo>
                  <a:lnTo>
                    <a:pt x="14329" y="23515"/>
                  </a:lnTo>
                  <a:lnTo>
                    <a:pt x="14907" y="24150"/>
                  </a:lnTo>
                  <a:lnTo>
                    <a:pt x="15196" y="24439"/>
                  </a:lnTo>
                  <a:lnTo>
                    <a:pt x="15542" y="24670"/>
                  </a:lnTo>
                  <a:lnTo>
                    <a:pt x="15889" y="24901"/>
                  </a:lnTo>
                  <a:lnTo>
                    <a:pt x="16235" y="25075"/>
                  </a:lnTo>
                  <a:lnTo>
                    <a:pt x="16582" y="25190"/>
                  </a:lnTo>
                  <a:lnTo>
                    <a:pt x="16987" y="25248"/>
                  </a:lnTo>
                  <a:lnTo>
                    <a:pt x="17391" y="25248"/>
                  </a:lnTo>
                  <a:lnTo>
                    <a:pt x="17795" y="25132"/>
                  </a:lnTo>
                  <a:lnTo>
                    <a:pt x="18200" y="25017"/>
                  </a:lnTo>
                  <a:lnTo>
                    <a:pt x="18546" y="24844"/>
                  </a:lnTo>
                  <a:lnTo>
                    <a:pt x="18893" y="24612"/>
                  </a:lnTo>
                  <a:lnTo>
                    <a:pt x="19240" y="24381"/>
                  </a:lnTo>
                  <a:lnTo>
                    <a:pt x="19529" y="24092"/>
                  </a:lnTo>
                  <a:lnTo>
                    <a:pt x="19760" y="23746"/>
                  </a:lnTo>
                  <a:lnTo>
                    <a:pt x="19991" y="23457"/>
                  </a:lnTo>
                  <a:lnTo>
                    <a:pt x="20164" y="23053"/>
                  </a:lnTo>
                  <a:lnTo>
                    <a:pt x="20280" y="22706"/>
                  </a:lnTo>
                  <a:lnTo>
                    <a:pt x="20337" y="22301"/>
                  </a:lnTo>
                  <a:lnTo>
                    <a:pt x="20337" y="21897"/>
                  </a:lnTo>
                  <a:lnTo>
                    <a:pt x="20280" y="21550"/>
                  </a:lnTo>
                  <a:lnTo>
                    <a:pt x="20106" y="21146"/>
                  </a:lnTo>
                  <a:lnTo>
                    <a:pt x="19817" y="20857"/>
                  </a:lnTo>
                  <a:lnTo>
                    <a:pt x="19471" y="20568"/>
                  </a:lnTo>
                  <a:lnTo>
                    <a:pt x="19124" y="20279"/>
                  </a:lnTo>
                  <a:lnTo>
                    <a:pt x="19471" y="20106"/>
                  </a:lnTo>
                  <a:lnTo>
                    <a:pt x="19817" y="19875"/>
                  </a:lnTo>
                  <a:lnTo>
                    <a:pt x="20049" y="19586"/>
                  </a:lnTo>
                  <a:lnTo>
                    <a:pt x="20222" y="19239"/>
                  </a:lnTo>
                  <a:lnTo>
                    <a:pt x="20280" y="18951"/>
                  </a:lnTo>
                  <a:lnTo>
                    <a:pt x="20280" y="18662"/>
                  </a:lnTo>
                  <a:lnTo>
                    <a:pt x="20222" y="18373"/>
                  </a:lnTo>
                  <a:lnTo>
                    <a:pt x="20164" y="18084"/>
                  </a:lnTo>
                  <a:lnTo>
                    <a:pt x="19875" y="17564"/>
                  </a:lnTo>
                  <a:lnTo>
                    <a:pt x="19586" y="17102"/>
                  </a:lnTo>
                  <a:lnTo>
                    <a:pt x="19413" y="16755"/>
                  </a:lnTo>
                  <a:lnTo>
                    <a:pt x="19182" y="16466"/>
                  </a:lnTo>
                  <a:lnTo>
                    <a:pt x="18893" y="16177"/>
                  </a:lnTo>
                  <a:lnTo>
                    <a:pt x="18546" y="15946"/>
                  </a:lnTo>
                  <a:lnTo>
                    <a:pt x="18258" y="15889"/>
                  </a:lnTo>
                  <a:lnTo>
                    <a:pt x="17911" y="15889"/>
                  </a:lnTo>
                  <a:lnTo>
                    <a:pt x="17218" y="15946"/>
                  </a:lnTo>
                  <a:lnTo>
                    <a:pt x="17449" y="15600"/>
                  </a:lnTo>
                  <a:lnTo>
                    <a:pt x="17622" y="15137"/>
                  </a:lnTo>
                  <a:lnTo>
                    <a:pt x="17795" y="14675"/>
                  </a:lnTo>
                  <a:lnTo>
                    <a:pt x="17795" y="14444"/>
                  </a:lnTo>
                  <a:lnTo>
                    <a:pt x="17738" y="14213"/>
                  </a:lnTo>
                  <a:lnTo>
                    <a:pt x="17564" y="13924"/>
                  </a:lnTo>
                  <a:lnTo>
                    <a:pt x="17333" y="13635"/>
                  </a:lnTo>
                  <a:lnTo>
                    <a:pt x="16755" y="13058"/>
                  </a:lnTo>
                  <a:lnTo>
                    <a:pt x="16178" y="12538"/>
                  </a:lnTo>
                  <a:lnTo>
                    <a:pt x="14964" y="11440"/>
                  </a:lnTo>
                  <a:lnTo>
                    <a:pt x="14387" y="10920"/>
                  </a:lnTo>
                  <a:lnTo>
                    <a:pt x="14040" y="10689"/>
                  </a:lnTo>
                  <a:lnTo>
                    <a:pt x="13693" y="10516"/>
                  </a:lnTo>
                  <a:lnTo>
                    <a:pt x="13231" y="10342"/>
                  </a:lnTo>
                  <a:lnTo>
                    <a:pt x="12769" y="10227"/>
                  </a:lnTo>
                  <a:lnTo>
                    <a:pt x="11902" y="10111"/>
                  </a:lnTo>
                  <a:lnTo>
                    <a:pt x="12307" y="9765"/>
                  </a:lnTo>
                  <a:lnTo>
                    <a:pt x="12480" y="9533"/>
                  </a:lnTo>
                  <a:lnTo>
                    <a:pt x="12653" y="9302"/>
                  </a:lnTo>
                  <a:lnTo>
                    <a:pt x="12769" y="9071"/>
                  </a:lnTo>
                  <a:lnTo>
                    <a:pt x="12885" y="8782"/>
                  </a:lnTo>
                  <a:lnTo>
                    <a:pt x="12885" y="8551"/>
                  </a:lnTo>
                  <a:lnTo>
                    <a:pt x="12769" y="8262"/>
                  </a:lnTo>
                  <a:lnTo>
                    <a:pt x="12422" y="7742"/>
                  </a:lnTo>
                  <a:lnTo>
                    <a:pt x="12018" y="7338"/>
                  </a:lnTo>
                  <a:lnTo>
                    <a:pt x="11556" y="6934"/>
                  </a:lnTo>
                  <a:lnTo>
                    <a:pt x="11036" y="6587"/>
                  </a:lnTo>
                  <a:lnTo>
                    <a:pt x="10227" y="6009"/>
                  </a:lnTo>
                  <a:lnTo>
                    <a:pt x="9360" y="5489"/>
                  </a:lnTo>
                  <a:lnTo>
                    <a:pt x="8898" y="5258"/>
                  </a:lnTo>
                  <a:lnTo>
                    <a:pt x="8436" y="5027"/>
                  </a:lnTo>
                  <a:lnTo>
                    <a:pt x="7916" y="4912"/>
                  </a:lnTo>
                  <a:lnTo>
                    <a:pt x="7454" y="4796"/>
                  </a:lnTo>
                  <a:lnTo>
                    <a:pt x="6934" y="4738"/>
                  </a:lnTo>
                  <a:lnTo>
                    <a:pt x="6472" y="4680"/>
                  </a:lnTo>
                  <a:lnTo>
                    <a:pt x="6414" y="4680"/>
                  </a:lnTo>
                  <a:lnTo>
                    <a:pt x="6414" y="4623"/>
                  </a:lnTo>
                  <a:lnTo>
                    <a:pt x="6414" y="4507"/>
                  </a:lnTo>
                  <a:lnTo>
                    <a:pt x="6472" y="3987"/>
                  </a:lnTo>
                  <a:lnTo>
                    <a:pt x="6414" y="3756"/>
                  </a:lnTo>
                  <a:lnTo>
                    <a:pt x="6356" y="3583"/>
                  </a:lnTo>
                  <a:lnTo>
                    <a:pt x="6241" y="3409"/>
                  </a:lnTo>
                  <a:lnTo>
                    <a:pt x="6067" y="3236"/>
                  </a:lnTo>
                  <a:lnTo>
                    <a:pt x="5894" y="3063"/>
                  </a:lnTo>
                  <a:lnTo>
                    <a:pt x="5605" y="2947"/>
                  </a:lnTo>
                  <a:lnTo>
                    <a:pt x="4276" y="2254"/>
                  </a:lnTo>
                  <a:lnTo>
                    <a:pt x="3005" y="1561"/>
                  </a:lnTo>
                  <a:lnTo>
                    <a:pt x="1734" y="867"/>
                  </a:lnTo>
                  <a:lnTo>
                    <a:pt x="983" y="405"/>
                  </a:lnTo>
                  <a:lnTo>
                    <a:pt x="579" y="17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-518375" y="-84550"/>
              <a:ext cx="1244614" cy="1499451"/>
            </a:xfrm>
            <a:custGeom>
              <a:avLst/>
              <a:gdLst/>
              <a:ahLst/>
              <a:cxnLst/>
              <a:rect l="l" t="t" r="r" b="b"/>
              <a:pathLst>
                <a:path w="22012" h="26519" extrusionOk="0">
                  <a:moveTo>
                    <a:pt x="0" y="0"/>
                  </a:moveTo>
                  <a:lnTo>
                    <a:pt x="0" y="58"/>
                  </a:lnTo>
                  <a:lnTo>
                    <a:pt x="173" y="231"/>
                  </a:lnTo>
                  <a:lnTo>
                    <a:pt x="347" y="405"/>
                  </a:lnTo>
                  <a:lnTo>
                    <a:pt x="1502" y="1502"/>
                  </a:lnTo>
                  <a:lnTo>
                    <a:pt x="3698" y="3582"/>
                  </a:lnTo>
                  <a:lnTo>
                    <a:pt x="5431" y="5489"/>
                  </a:lnTo>
                  <a:lnTo>
                    <a:pt x="6644" y="6818"/>
                  </a:lnTo>
                  <a:lnTo>
                    <a:pt x="7799" y="8204"/>
                  </a:lnTo>
                  <a:lnTo>
                    <a:pt x="10110" y="11035"/>
                  </a:lnTo>
                  <a:lnTo>
                    <a:pt x="14617" y="16755"/>
                  </a:lnTo>
                  <a:lnTo>
                    <a:pt x="16003" y="18604"/>
                  </a:lnTo>
                  <a:lnTo>
                    <a:pt x="17390" y="20452"/>
                  </a:lnTo>
                  <a:lnTo>
                    <a:pt x="18777" y="22359"/>
                  </a:lnTo>
                  <a:lnTo>
                    <a:pt x="20163" y="24208"/>
                  </a:lnTo>
                  <a:lnTo>
                    <a:pt x="21261" y="25710"/>
                  </a:lnTo>
                  <a:lnTo>
                    <a:pt x="21781" y="26461"/>
                  </a:lnTo>
                  <a:lnTo>
                    <a:pt x="21839" y="26519"/>
                  </a:lnTo>
                  <a:lnTo>
                    <a:pt x="21954" y="26461"/>
                  </a:lnTo>
                  <a:lnTo>
                    <a:pt x="22012" y="26403"/>
                  </a:lnTo>
                  <a:lnTo>
                    <a:pt x="22012" y="26287"/>
                  </a:lnTo>
                  <a:lnTo>
                    <a:pt x="21434" y="25479"/>
                  </a:lnTo>
                  <a:lnTo>
                    <a:pt x="20914" y="24670"/>
                  </a:lnTo>
                  <a:lnTo>
                    <a:pt x="19297" y="22474"/>
                  </a:lnTo>
                  <a:lnTo>
                    <a:pt x="17448" y="19932"/>
                  </a:lnTo>
                  <a:lnTo>
                    <a:pt x="15599" y="17390"/>
                  </a:lnTo>
                  <a:lnTo>
                    <a:pt x="12941" y="14039"/>
                  </a:lnTo>
                  <a:lnTo>
                    <a:pt x="10284" y="10688"/>
                  </a:lnTo>
                  <a:lnTo>
                    <a:pt x="8608" y="8551"/>
                  </a:lnTo>
                  <a:lnTo>
                    <a:pt x="6817" y="6471"/>
                  </a:lnTo>
                  <a:lnTo>
                    <a:pt x="4449" y="3871"/>
                  </a:lnTo>
                  <a:lnTo>
                    <a:pt x="3409" y="2831"/>
                  </a:lnTo>
                  <a:lnTo>
                    <a:pt x="2369" y="1849"/>
                  </a:lnTo>
                  <a:lnTo>
                    <a:pt x="1329" y="867"/>
                  </a:lnTo>
                  <a:lnTo>
                    <a:pt x="693" y="405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14"/>
          <p:cNvSpPr/>
          <p:nvPr/>
        </p:nvSpPr>
        <p:spPr>
          <a:xfrm rot="8779154">
            <a:off x="7991326" y="133923"/>
            <a:ext cx="1917029" cy="1709748"/>
          </a:xfrm>
          <a:custGeom>
            <a:avLst/>
            <a:gdLst/>
            <a:ahLst/>
            <a:cxnLst/>
            <a:rect l="l" t="t" r="r" b="b"/>
            <a:pathLst>
              <a:path w="29928" h="26692" extrusionOk="0">
                <a:moveTo>
                  <a:pt x="26287" y="0"/>
                </a:moveTo>
                <a:lnTo>
                  <a:pt x="25652" y="116"/>
                </a:lnTo>
                <a:lnTo>
                  <a:pt x="25363" y="174"/>
                </a:lnTo>
                <a:lnTo>
                  <a:pt x="25074" y="347"/>
                </a:lnTo>
                <a:lnTo>
                  <a:pt x="24785" y="520"/>
                </a:lnTo>
                <a:lnTo>
                  <a:pt x="24612" y="751"/>
                </a:lnTo>
                <a:lnTo>
                  <a:pt x="24381" y="1040"/>
                </a:lnTo>
                <a:lnTo>
                  <a:pt x="24265" y="1387"/>
                </a:lnTo>
                <a:lnTo>
                  <a:pt x="24034" y="2022"/>
                </a:lnTo>
                <a:lnTo>
                  <a:pt x="23803" y="2889"/>
                </a:lnTo>
                <a:lnTo>
                  <a:pt x="23572" y="3756"/>
                </a:lnTo>
                <a:lnTo>
                  <a:pt x="23399" y="4160"/>
                </a:lnTo>
                <a:lnTo>
                  <a:pt x="23283" y="4507"/>
                </a:lnTo>
                <a:lnTo>
                  <a:pt x="23052" y="4853"/>
                </a:lnTo>
                <a:lnTo>
                  <a:pt x="22763" y="5084"/>
                </a:lnTo>
                <a:lnTo>
                  <a:pt x="22532" y="5200"/>
                </a:lnTo>
                <a:lnTo>
                  <a:pt x="22301" y="5200"/>
                </a:lnTo>
                <a:lnTo>
                  <a:pt x="22128" y="5142"/>
                </a:lnTo>
                <a:lnTo>
                  <a:pt x="21954" y="4969"/>
                </a:lnTo>
                <a:lnTo>
                  <a:pt x="21839" y="4738"/>
                </a:lnTo>
                <a:lnTo>
                  <a:pt x="21781" y="4449"/>
                </a:lnTo>
                <a:lnTo>
                  <a:pt x="21723" y="4218"/>
                </a:lnTo>
                <a:lnTo>
                  <a:pt x="21723" y="3987"/>
                </a:lnTo>
                <a:lnTo>
                  <a:pt x="21839" y="3351"/>
                </a:lnTo>
                <a:lnTo>
                  <a:pt x="22012" y="2773"/>
                </a:lnTo>
                <a:lnTo>
                  <a:pt x="22532" y="1676"/>
                </a:lnTo>
                <a:lnTo>
                  <a:pt x="22706" y="1329"/>
                </a:lnTo>
                <a:lnTo>
                  <a:pt x="22937" y="982"/>
                </a:lnTo>
                <a:lnTo>
                  <a:pt x="22994" y="809"/>
                </a:lnTo>
                <a:lnTo>
                  <a:pt x="23052" y="809"/>
                </a:lnTo>
                <a:lnTo>
                  <a:pt x="23110" y="751"/>
                </a:lnTo>
                <a:lnTo>
                  <a:pt x="23110" y="694"/>
                </a:lnTo>
                <a:lnTo>
                  <a:pt x="22937" y="694"/>
                </a:lnTo>
                <a:lnTo>
                  <a:pt x="22821" y="636"/>
                </a:lnTo>
                <a:lnTo>
                  <a:pt x="22763" y="636"/>
                </a:lnTo>
                <a:lnTo>
                  <a:pt x="22590" y="751"/>
                </a:lnTo>
                <a:lnTo>
                  <a:pt x="21897" y="925"/>
                </a:lnTo>
                <a:lnTo>
                  <a:pt x="21146" y="1040"/>
                </a:lnTo>
                <a:lnTo>
                  <a:pt x="20279" y="1040"/>
                </a:lnTo>
                <a:lnTo>
                  <a:pt x="19875" y="1098"/>
                </a:lnTo>
                <a:lnTo>
                  <a:pt x="19412" y="1156"/>
                </a:lnTo>
                <a:lnTo>
                  <a:pt x="19066" y="1271"/>
                </a:lnTo>
                <a:lnTo>
                  <a:pt x="18719" y="1445"/>
                </a:lnTo>
                <a:lnTo>
                  <a:pt x="18372" y="1618"/>
                </a:lnTo>
                <a:lnTo>
                  <a:pt x="18026" y="1849"/>
                </a:lnTo>
                <a:lnTo>
                  <a:pt x="17737" y="2138"/>
                </a:lnTo>
                <a:lnTo>
                  <a:pt x="17448" y="2427"/>
                </a:lnTo>
                <a:lnTo>
                  <a:pt x="17275" y="2773"/>
                </a:lnTo>
                <a:lnTo>
                  <a:pt x="17101" y="3120"/>
                </a:lnTo>
                <a:lnTo>
                  <a:pt x="17044" y="3524"/>
                </a:lnTo>
                <a:lnTo>
                  <a:pt x="16986" y="3987"/>
                </a:lnTo>
                <a:lnTo>
                  <a:pt x="16986" y="4449"/>
                </a:lnTo>
                <a:lnTo>
                  <a:pt x="16986" y="4853"/>
                </a:lnTo>
                <a:lnTo>
                  <a:pt x="17101" y="5951"/>
                </a:lnTo>
                <a:lnTo>
                  <a:pt x="17217" y="7049"/>
                </a:lnTo>
                <a:lnTo>
                  <a:pt x="17275" y="7626"/>
                </a:lnTo>
                <a:lnTo>
                  <a:pt x="17333" y="8146"/>
                </a:lnTo>
                <a:lnTo>
                  <a:pt x="17333" y="8666"/>
                </a:lnTo>
                <a:lnTo>
                  <a:pt x="17159" y="9186"/>
                </a:lnTo>
                <a:lnTo>
                  <a:pt x="17044" y="9533"/>
                </a:lnTo>
                <a:lnTo>
                  <a:pt x="16755" y="9880"/>
                </a:lnTo>
                <a:lnTo>
                  <a:pt x="16466" y="10111"/>
                </a:lnTo>
                <a:lnTo>
                  <a:pt x="16119" y="10284"/>
                </a:lnTo>
                <a:lnTo>
                  <a:pt x="15830" y="10284"/>
                </a:lnTo>
                <a:lnTo>
                  <a:pt x="15599" y="10226"/>
                </a:lnTo>
                <a:lnTo>
                  <a:pt x="15368" y="10111"/>
                </a:lnTo>
                <a:lnTo>
                  <a:pt x="15137" y="9995"/>
                </a:lnTo>
                <a:lnTo>
                  <a:pt x="14733" y="9649"/>
                </a:lnTo>
                <a:lnTo>
                  <a:pt x="14386" y="9244"/>
                </a:lnTo>
                <a:lnTo>
                  <a:pt x="14097" y="8666"/>
                </a:lnTo>
                <a:lnTo>
                  <a:pt x="13924" y="8031"/>
                </a:lnTo>
                <a:lnTo>
                  <a:pt x="13866" y="7395"/>
                </a:lnTo>
                <a:lnTo>
                  <a:pt x="13866" y="6760"/>
                </a:lnTo>
                <a:lnTo>
                  <a:pt x="13924" y="6182"/>
                </a:lnTo>
                <a:lnTo>
                  <a:pt x="14039" y="5604"/>
                </a:lnTo>
                <a:lnTo>
                  <a:pt x="14444" y="4564"/>
                </a:lnTo>
                <a:lnTo>
                  <a:pt x="14675" y="3871"/>
                </a:lnTo>
                <a:lnTo>
                  <a:pt x="15022" y="3236"/>
                </a:lnTo>
                <a:lnTo>
                  <a:pt x="15426" y="2658"/>
                </a:lnTo>
                <a:lnTo>
                  <a:pt x="15946" y="2138"/>
                </a:lnTo>
                <a:lnTo>
                  <a:pt x="16350" y="1733"/>
                </a:lnTo>
                <a:lnTo>
                  <a:pt x="16813" y="1387"/>
                </a:lnTo>
                <a:lnTo>
                  <a:pt x="16986" y="1214"/>
                </a:lnTo>
                <a:lnTo>
                  <a:pt x="17044" y="1156"/>
                </a:lnTo>
                <a:lnTo>
                  <a:pt x="17044" y="1040"/>
                </a:lnTo>
                <a:lnTo>
                  <a:pt x="16986" y="982"/>
                </a:lnTo>
                <a:lnTo>
                  <a:pt x="16870" y="925"/>
                </a:lnTo>
                <a:lnTo>
                  <a:pt x="16639" y="867"/>
                </a:lnTo>
                <a:lnTo>
                  <a:pt x="15542" y="867"/>
                </a:lnTo>
                <a:lnTo>
                  <a:pt x="14848" y="925"/>
                </a:lnTo>
                <a:lnTo>
                  <a:pt x="14155" y="1040"/>
                </a:lnTo>
                <a:lnTo>
                  <a:pt x="13519" y="1214"/>
                </a:lnTo>
                <a:lnTo>
                  <a:pt x="12537" y="1618"/>
                </a:lnTo>
                <a:lnTo>
                  <a:pt x="11613" y="2080"/>
                </a:lnTo>
                <a:lnTo>
                  <a:pt x="11151" y="2369"/>
                </a:lnTo>
                <a:lnTo>
                  <a:pt x="10746" y="2658"/>
                </a:lnTo>
                <a:lnTo>
                  <a:pt x="10342" y="3005"/>
                </a:lnTo>
                <a:lnTo>
                  <a:pt x="9995" y="3409"/>
                </a:lnTo>
                <a:lnTo>
                  <a:pt x="9764" y="3813"/>
                </a:lnTo>
                <a:lnTo>
                  <a:pt x="9533" y="4218"/>
                </a:lnTo>
                <a:lnTo>
                  <a:pt x="9360" y="4622"/>
                </a:lnTo>
                <a:lnTo>
                  <a:pt x="9244" y="5084"/>
                </a:lnTo>
                <a:lnTo>
                  <a:pt x="9129" y="5547"/>
                </a:lnTo>
                <a:lnTo>
                  <a:pt x="9071" y="6009"/>
                </a:lnTo>
                <a:lnTo>
                  <a:pt x="9071" y="6471"/>
                </a:lnTo>
                <a:lnTo>
                  <a:pt x="9071" y="6933"/>
                </a:lnTo>
                <a:lnTo>
                  <a:pt x="9186" y="7800"/>
                </a:lnTo>
                <a:lnTo>
                  <a:pt x="9302" y="8666"/>
                </a:lnTo>
                <a:lnTo>
                  <a:pt x="9591" y="10400"/>
                </a:lnTo>
                <a:lnTo>
                  <a:pt x="9880" y="11671"/>
                </a:lnTo>
                <a:lnTo>
                  <a:pt x="9995" y="12306"/>
                </a:lnTo>
                <a:lnTo>
                  <a:pt x="10053" y="12942"/>
                </a:lnTo>
                <a:lnTo>
                  <a:pt x="10053" y="13519"/>
                </a:lnTo>
                <a:lnTo>
                  <a:pt x="9937" y="14097"/>
                </a:lnTo>
                <a:lnTo>
                  <a:pt x="9822" y="14386"/>
                </a:lnTo>
                <a:lnTo>
                  <a:pt x="9706" y="14675"/>
                </a:lnTo>
                <a:lnTo>
                  <a:pt x="9533" y="14848"/>
                </a:lnTo>
                <a:lnTo>
                  <a:pt x="9302" y="14964"/>
                </a:lnTo>
                <a:lnTo>
                  <a:pt x="9129" y="14964"/>
                </a:lnTo>
                <a:lnTo>
                  <a:pt x="9013" y="14906"/>
                </a:lnTo>
                <a:lnTo>
                  <a:pt x="8782" y="14790"/>
                </a:lnTo>
                <a:lnTo>
                  <a:pt x="8551" y="14559"/>
                </a:lnTo>
                <a:lnTo>
                  <a:pt x="8378" y="14386"/>
                </a:lnTo>
                <a:lnTo>
                  <a:pt x="7800" y="13462"/>
                </a:lnTo>
                <a:lnTo>
                  <a:pt x="7280" y="12595"/>
                </a:lnTo>
                <a:lnTo>
                  <a:pt x="7049" y="12075"/>
                </a:lnTo>
                <a:lnTo>
                  <a:pt x="6875" y="11613"/>
                </a:lnTo>
                <a:lnTo>
                  <a:pt x="6760" y="11093"/>
                </a:lnTo>
                <a:lnTo>
                  <a:pt x="6644" y="10573"/>
                </a:lnTo>
                <a:lnTo>
                  <a:pt x="6587" y="9764"/>
                </a:lnTo>
                <a:lnTo>
                  <a:pt x="6587" y="8955"/>
                </a:lnTo>
                <a:lnTo>
                  <a:pt x="6644" y="8204"/>
                </a:lnTo>
                <a:lnTo>
                  <a:pt x="6702" y="7395"/>
                </a:lnTo>
                <a:lnTo>
                  <a:pt x="6933" y="6644"/>
                </a:lnTo>
                <a:lnTo>
                  <a:pt x="7164" y="5893"/>
                </a:lnTo>
                <a:lnTo>
                  <a:pt x="7222" y="5720"/>
                </a:lnTo>
                <a:lnTo>
                  <a:pt x="7280" y="5547"/>
                </a:lnTo>
                <a:lnTo>
                  <a:pt x="7280" y="5373"/>
                </a:lnTo>
                <a:lnTo>
                  <a:pt x="7222" y="5315"/>
                </a:lnTo>
                <a:lnTo>
                  <a:pt x="7107" y="5315"/>
                </a:lnTo>
                <a:lnTo>
                  <a:pt x="6818" y="5373"/>
                </a:lnTo>
                <a:lnTo>
                  <a:pt x="6587" y="5489"/>
                </a:lnTo>
                <a:lnTo>
                  <a:pt x="5604" y="6067"/>
                </a:lnTo>
                <a:lnTo>
                  <a:pt x="4680" y="6644"/>
                </a:lnTo>
                <a:lnTo>
                  <a:pt x="4276" y="6991"/>
                </a:lnTo>
                <a:lnTo>
                  <a:pt x="3871" y="7338"/>
                </a:lnTo>
                <a:lnTo>
                  <a:pt x="3467" y="7742"/>
                </a:lnTo>
                <a:lnTo>
                  <a:pt x="3120" y="8146"/>
                </a:lnTo>
                <a:lnTo>
                  <a:pt x="2889" y="8609"/>
                </a:lnTo>
                <a:lnTo>
                  <a:pt x="2658" y="9129"/>
                </a:lnTo>
                <a:lnTo>
                  <a:pt x="2542" y="9591"/>
                </a:lnTo>
                <a:lnTo>
                  <a:pt x="2427" y="10053"/>
                </a:lnTo>
                <a:lnTo>
                  <a:pt x="2369" y="10920"/>
                </a:lnTo>
                <a:lnTo>
                  <a:pt x="2427" y="11786"/>
                </a:lnTo>
                <a:lnTo>
                  <a:pt x="2542" y="12711"/>
                </a:lnTo>
                <a:lnTo>
                  <a:pt x="2716" y="13577"/>
                </a:lnTo>
                <a:lnTo>
                  <a:pt x="3005" y="14444"/>
                </a:lnTo>
                <a:lnTo>
                  <a:pt x="3582" y="16177"/>
                </a:lnTo>
                <a:lnTo>
                  <a:pt x="4218" y="17621"/>
                </a:lnTo>
                <a:lnTo>
                  <a:pt x="4333" y="18026"/>
                </a:lnTo>
                <a:lnTo>
                  <a:pt x="4391" y="18430"/>
                </a:lnTo>
                <a:lnTo>
                  <a:pt x="4218" y="18315"/>
                </a:lnTo>
                <a:lnTo>
                  <a:pt x="4102" y="18199"/>
                </a:lnTo>
                <a:lnTo>
                  <a:pt x="3871" y="17968"/>
                </a:lnTo>
                <a:lnTo>
                  <a:pt x="3351" y="17332"/>
                </a:lnTo>
                <a:lnTo>
                  <a:pt x="3005" y="16755"/>
                </a:lnTo>
                <a:lnTo>
                  <a:pt x="2658" y="16119"/>
                </a:lnTo>
                <a:lnTo>
                  <a:pt x="2427" y="15484"/>
                </a:lnTo>
                <a:lnTo>
                  <a:pt x="2254" y="14790"/>
                </a:lnTo>
                <a:lnTo>
                  <a:pt x="2080" y="14039"/>
                </a:lnTo>
                <a:lnTo>
                  <a:pt x="1965" y="13288"/>
                </a:lnTo>
                <a:lnTo>
                  <a:pt x="1791" y="12248"/>
                </a:lnTo>
                <a:lnTo>
                  <a:pt x="1734" y="12075"/>
                </a:lnTo>
                <a:lnTo>
                  <a:pt x="1676" y="11902"/>
                </a:lnTo>
                <a:lnTo>
                  <a:pt x="1618" y="11786"/>
                </a:lnTo>
                <a:lnTo>
                  <a:pt x="1445" y="11728"/>
                </a:lnTo>
                <a:lnTo>
                  <a:pt x="1156" y="11728"/>
                </a:lnTo>
                <a:lnTo>
                  <a:pt x="1040" y="11786"/>
                </a:lnTo>
                <a:lnTo>
                  <a:pt x="867" y="11844"/>
                </a:lnTo>
                <a:lnTo>
                  <a:pt x="636" y="12075"/>
                </a:lnTo>
                <a:lnTo>
                  <a:pt x="405" y="12364"/>
                </a:lnTo>
                <a:lnTo>
                  <a:pt x="289" y="12653"/>
                </a:lnTo>
                <a:lnTo>
                  <a:pt x="174" y="12999"/>
                </a:lnTo>
                <a:lnTo>
                  <a:pt x="58" y="13635"/>
                </a:lnTo>
                <a:lnTo>
                  <a:pt x="0" y="14270"/>
                </a:lnTo>
                <a:lnTo>
                  <a:pt x="58" y="14964"/>
                </a:lnTo>
                <a:lnTo>
                  <a:pt x="116" y="15599"/>
                </a:lnTo>
                <a:lnTo>
                  <a:pt x="174" y="16235"/>
                </a:lnTo>
                <a:lnTo>
                  <a:pt x="347" y="16870"/>
                </a:lnTo>
                <a:lnTo>
                  <a:pt x="578" y="17448"/>
                </a:lnTo>
                <a:lnTo>
                  <a:pt x="867" y="18026"/>
                </a:lnTo>
                <a:lnTo>
                  <a:pt x="1271" y="18835"/>
                </a:lnTo>
                <a:lnTo>
                  <a:pt x="1502" y="19181"/>
                </a:lnTo>
                <a:lnTo>
                  <a:pt x="1734" y="19586"/>
                </a:lnTo>
                <a:lnTo>
                  <a:pt x="2254" y="20163"/>
                </a:lnTo>
                <a:lnTo>
                  <a:pt x="2773" y="20799"/>
                </a:lnTo>
                <a:lnTo>
                  <a:pt x="2831" y="20972"/>
                </a:lnTo>
                <a:lnTo>
                  <a:pt x="2889" y="21146"/>
                </a:lnTo>
                <a:lnTo>
                  <a:pt x="2947" y="21377"/>
                </a:lnTo>
                <a:lnTo>
                  <a:pt x="2889" y="21665"/>
                </a:lnTo>
                <a:lnTo>
                  <a:pt x="2773" y="22128"/>
                </a:lnTo>
                <a:lnTo>
                  <a:pt x="2831" y="22301"/>
                </a:lnTo>
                <a:lnTo>
                  <a:pt x="2889" y="22474"/>
                </a:lnTo>
                <a:lnTo>
                  <a:pt x="3062" y="22532"/>
                </a:lnTo>
                <a:lnTo>
                  <a:pt x="3236" y="22590"/>
                </a:lnTo>
                <a:lnTo>
                  <a:pt x="3582" y="22705"/>
                </a:lnTo>
                <a:lnTo>
                  <a:pt x="3756" y="22763"/>
                </a:lnTo>
                <a:lnTo>
                  <a:pt x="3929" y="22879"/>
                </a:lnTo>
                <a:lnTo>
                  <a:pt x="4160" y="23052"/>
                </a:lnTo>
                <a:lnTo>
                  <a:pt x="4391" y="23341"/>
                </a:lnTo>
                <a:lnTo>
                  <a:pt x="4738" y="23976"/>
                </a:lnTo>
                <a:lnTo>
                  <a:pt x="5027" y="24381"/>
                </a:lnTo>
                <a:lnTo>
                  <a:pt x="5431" y="24728"/>
                </a:lnTo>
                <a:lnTo>
                  <a:pt x="5778" y="25016"/>
                </a:lnTo>
                <a:lnTo>
                  <a:pt x="6124" y="25247"/>
                </a:lnTo>
                <a:lnTo>
                  <a:pt x="6875" y="25652"/>
                </a:lnTo>
                <a:lnTo>
                  <a:pt x="7684" y="25941"/>
                </a:lnTo>
                <a:lnTo>
                  <a:pt x="8493" y="26230"/>
                </a:lnTo>
                <a:lnTo>
                  <a:pt x="9360" y="26461"/>
                </a:lnTo>
                <a:lnTo>
                  <a:pt x="10284" y="26634"/>
                </a:lnTo>
                <a:lnTo>
                  <a:pt x="11151" y="26692"/>
                </a:lnTo>
                <a:lnTo>
                  <a:pt x="12942" y="26692"/>
                </a:lnTo>
                <a:lnTo>
                  <a:pt x="13924" y="26634"/>
                </a:lnTo>
                <a:lnTo>
                  <a:pt x="14848" y="26461"/>
                </a:lnTo>
                <a:lnTo>
                  <a:pt x="15773" y="26287"/>
                </a:lnTo>
                <a:lnTo>
                  <a:pt x="16639" y="25999"/>
                </a:lnTo>
                <a:lnTo>
                  <a:pt x="17506" y="25652"/>
                </a:lnTo>
                <a:lnTo>
                  <a:pt x="18315" y="25190"/>
                </a:lnTo>
                <a:lnTo>
                  <a:pt x="19124" y="24670"/>
                </a:lnTo>
                <a:lnTo>
                  <a:pt x="19412" y="24439"/>
                </a:lnTo>
                <a:lnTo>
                  <a:pt x="19643" y="24150"/>
                </a:lnTo>
                <a:lnTo>
                  <a:pt x="19701" y="24034"/>
                </a:lnTo>
                <a:lnTo>
                  <a:pt x="19759" y="23976"/>
                </a:lnTo>
                <a:lnTo>
                  <a:pt x="19759" y="23861"/>
                </a:lnTo>
                <a:lnTo>
                  <a:pt x="19701" y="23803"/>
                </a:lnTo>
                <a:lnTo>
                  <a:pt x="19528" y="23688"/>
                </a:lnTo>
                <a:lnTo>
                  <a:pt x="19181" y="23630"/>
                </a:lnTo>
                <a:lnTo>
                  <a:pt x="18257" y="23456"/>
                </a:lnTo>
                <a:lnTo>
                  <a:pt x="16813" y="23110"/>
                </a:lnTo>
                <a:lnTo>
                  <a:pt x="15888" y="22821"/>
                </a:lnTo>
                <a:lnTo>
                  <a:pt x="14906" y="22474"/>
                </a:lnTo>
                <a:lnTo>
                  <a:pt x="14039" y="22070"/>
                </a:lnTo>
                <a:lnTo>
                  <a:pt x="13635" y="21839"/>
                </a:lnTo>
                <a:lnTo>
                  <a:pt x="13288" y="21608"/>
                </a:lnTo>
                <a:lnTo>
                  <a:pt x="12999" y="21319"/>
                </a:lnTo>
                <a:lnTo>
                  <a:pt x="12768" y="21088"/>
                </a:lnTo>
                <a:lnTo>
                  <a:pt x="12595" y="20799"/>
                </a:lnTo>
                <a:lnTo>
                  <a:pt x="12537" y="20452"/>
                </a:lnTo>
                <a:lnTo>
                  <a:pt x="12595" y="20279"/>
                </a:lnTo>
                <a:lnTo>
                  <a:pt x="12768" y="20106"/>
                </a:lnTo>
                <a:lnTo>
                  <a:pt x="12942" y="20048"/>
                </a:lnTo>
                <a:lnTo>
                  <a:pt x="13173" y="20048"/>
                </a:lnTo>
                <a:lnTo>
                  <a:pt x="13577" y="20106"/>
                </a:lnTo>
                <a:lnTo>
                  <a:pt x="13982" y="20279"/>
                </a:lnTo>
                <a:lnTo>
                  <a:pt x="14328" y="20452"/>
                </a:lnTo>
                <a:lnTo>
                  <a:pt x="15599" y="21203"/>
                </a:lnTo>
                <a:lnTo>
                  <a:pt x="16177" y="21608"/>
                </a:lnTo>
                <a:lnTo>
                  <a:pt x="16813" y="21897"/>
                </a:lnTo>
                <a:lnTo>
                  <a:pt x="17448" y="22185"/>
                </a:lnTo>
                <a:lnTo>
                  <a:pt x="18084" y="22474"/>
                </a:lnTo>
                <a:lnTo>
                  <a:pt x="18777" y="22705"/>
                </a:lnTo>
                <a:lnTo>
                  <a:pt x="19412" y="22879"/>
                </a:lnTo>
                <a:lnTo>
                  <a:pt x="20106" y="22994"/>
                </a:lnTo>
                <a:lnTo>
                  <a:pt x="20799" y="23052"/>
                </a:lnTo>
                <a:lnTo>
                  <a:pt x="21492" y="23052"/>
                </a:lnTo>
                <a:lnTo>
                  <a:pt x="22186" y="22994"/>
                </a:lnTo>
                <a:lnTo>
                  <a:pt x="23110" y="22821"/>
                </a:lnTo>
                <a:lnTo>
                  <a:pt x="24034" y="22590"/>
                </a:lnTo>
                <a:lnTo>
                  <a:pt x="24670" y="22417"/>
                </a:lnTo>
                <a:lnTo>
                  <a:pt x="24959" y="22301"/>
                </a:lnTo>
                <a:lnTo>
                  <a:pt x="25248" y="22128"/>
                </a:lnTo>
                <a:lnTo>
                  <a:pt x="25710" y="21781"/>
                </a:lnTo>
                <a:lnTo>
                  <a:pt x="26056" y="21377"/>
                </a:lnTo>
                <a:lnTo>
                  <a:pt x="26807" y="20568"/>
                </a:lnTo>
                <a:lnTo>
                  <a:pt x="27327" y="20163"/>
                </a:lnTo>
                <a:lnTo>
                  <a:pt x="27847" y="19701"/>
                </a:lnTo>
                <a:lnTo>
                  <a:pt x="28078" y="19412"/>
                </a:lnTo>
                <a:lnTo>
                  <a:pt x="28252" y="19123"/>
                </a:lnTo>
                <a:lnTo>
                  <a:pt x="28483" y="18372"/>
                </a:lnTo>
                <a:lnTo>
                  <a:pt x="28887" y="16870"/>
                </a:lnTo>
                <a:lnTo>
                  <a:pt x="29003" y="16293"/>
                </a:lnTo>
                <a:lnTo>
                  <a:pt x="29118" y="15657"/>
                </a:lnTo>
                <a:lnTo>
                  <a:pt x="29118" y="15484"/>
                </a:lnTo>
                <a:lnTo>
                  <a:pt x="29061" y="15426"/>
                </a:lnTo>
                <a:lnTo>
                  <a:pt x="28945" y="15368"/>
                </a:lnTo>
                <a:lnTo>
                  <a:pt x="28830" y="15368"/>
                </a:lnTo>
                <a:lnTo>
                  <a:pt x="28541" y="15484"/>
                </a:lnTo>
                <a:lnTo>
                  <a:pt x="28252" y="15599"/>
                </a:lnTo>
                <a:lnTo>
                  <a:pt x="26923" y="16408"/>
                </a:lnTo>
                <a:lnTo>
                  <a:pt x="26230" y="16812"/>
                </a:lnTo>
                <a:lnTo>
                  <a:pt x="25536" y="17159"/>
                </a:lnTo>
                <a:lnTo>
                  <a:pt x="24843" y="17506"/>
                </a:lnTo>
                <a:lnTo>
                  <a:pt x="24092" y="17795"/>
                </a:lnTo>
                <a:lnTo>
                  <a:pt x="23341" y="18026"/>
                </a:lnTo>
                <a:lnTo>
                  <a:pt x="22590" y="18141"/>
                </a:lnTo>
                <a:lnTo>
                  <a:pt x="21897" y="18199"/>
                </a:lnTo>
                <a:lnTo>
                  <a:pt x="21146" y="18199"/>
                </a:lnTo>
                <a:lnTo>
                  <a:pt x="20510" y="18084"/>
                </a:lnTo>
                <a:lnTo>
                  <a:pt x="20221" y="18026"/>
                </a:lnTo>
                <a:lnTo>
                  <a:pt x="19932" y="17852"/>
                </a:lnTo>
                <a:lnTo>
                  <a:pt x="19759" y="17621"/>
                </a:lnTo>
                <a:lnTo>
                  <a:pt x="19643" y="17332"/>
                </a:lnTo>
                <a:lnTo>
                  <a:pt x="19701" y="17101"/>
                </a:lnTo>
                <a:lnTo>
                  <a:pt x="19817" y="16870"/>
                </a:lnTo>
                <a:lnTo>
                  <a:pt x="19990" y="16639"/>
                </a:lnTo>
                <a:lnTo>
                  <a:pt x="20221" y="16466"/>
                </a:lnTo>
                <a:lnTo>
                  <a:pt x="20452" y="16350"/>
                </a:lnTo>
                <a:lnTo>
                  <a:pt x="20741" y="16235"/>
                </a:lnTo>
                <a:lnTo>
                  <a:pt x="21261" y="16061"/>
                </a:lnTo>
                <a:lnTo>
                  <a:pt x="21839" y="16004"/>
                </a:lnTo>
                <a:lnTo>
                  <a:pt x="22937" y="15888"/>
                </a:lnTo>
                <a:lnTo>
                  <a:pt x="25074" y="15657"/>
                </a:lnTo>
                <a:lnTo>
                  <a:pt x="25883" y="15484"/>
                </a:lnTo>
                <a:lnTo>
                  <a:pt x="26634" y="15310"/>
                </a:lnTo>
                <a:lnTo>
                  <a:pt x="27385" y="15021"/>
                </a:lnTo>
                <a:lnTo>
                  <a:pt x="28078" y="14675"/>
                </a:lnTo>
                <a:lnTo>
                  <a:pt x="28483" y="14444"/>
                </a:lnTo>
                <a:lnTo>
                  <a:pt x="28887" y="14155"/>
                </a:lnTo>
                <a:lnTo>
                  <a:pt x="29176" y="13808"/>
                </a:lnTo>
                <a:lnTo>
                  <a:pt x="29407" y="13404"/>
                </a:lnTo>
                <a:lnTo>
                  <a:pt x="29638" y="12768"/>
                </a:lnTo>
                <a:lnTo>
                  <a:pt x="29812" y="12133"/>
                </a:lnTo>
                <a:lnTo>
                  <a:pt x="29869" y="11497"/>
                </a:lnTo>
                <a:lnTo>
                  <a:pt x="29927" y="10804"/>
                </a:lnTo>
                <a:lnTo>
                  <a:pt x="29927" y="10226"/>
                </a:lnTo>
                <a:lnTo>
                  <a:pt x="29927" y="10111"/>
                </a:lnTo>
                <a:lnTo>
                  <a:pt x="29812" y="9937"/>
                </a:lnTo>
                <a:lnTo>
                  <a:pt x="29696" y="9880"/>
                </a:lnTo>
                <a:lnTo>
                  <a:pt x="29350" y="9880"/>
                </a:lnTo>
                <a:lnTo>
                  <a:pt x="28830" y="10168"/>
                </a:lnTo>
                <a:lnTo>
                  <a:pt x="28078" y="10631"/>
                </a:lnTo>
                <a:lnTo>
                  <a:pt x="27501" y="10862"/>
                </a:lnTo>
                <a:lnTo>
                  <a:pt x="26923" y="11035"/>
                </a:lnTo>
                <a:lnTo>
                  <a:pt x="26287" y="11035"/>
                </a:lnTo>
                <a:lnTo>
                  <a:pt x="25941" y="10977"/>
                </a:lnTo>
                <a:lnTo>
                  <a:pt x="25652" y="10862"/>
                </a:lnTo>
                <a:lnTo>
                  <a:pt x="25421" y="10631"/>
                </a:lnTo>
                <a:lnTo>
                  <a:pt x="25305" y="10515"/>
                </a:lnTo>
                <a:lnTo>
                  <a:pt x="25248" y="10342"/>
                </a:lnTo>
                <a:lnTo>
                  <a:pt x="25248" y="10053"/>
                </a:lnTo>
                <a:lnTo>
                  <a:pt x="25305" y="9822"/>
                </a:lnTo>
                <a:lnTo>
                  <a:pt x="25479" y="9591"/>
                </a:lnTo>
                <a:lnTo>
                  <a:pt x="25652" y="9417"/>
                </a:lnTo>
                <a:lnTo>
                  <a:pt x="25883" y="9244"/>
                </a:lnTo>
                <a:lnTo>
                  <a:pt x="26114" y="9129"/>
                </a:lnTo>
                <a:lnTo>
                  <a:pt x="26634" y="8955"/>
                </a:lnTo>
                <a:lnTo>
                  <a:pt x="27327" y="8782"/>
                </a:lnTo>
                <a:lnTo>
                  <a:pt x="28021" y="8666"/>
                </a:lnTo>
                <a:lnTo>
                  <a:pt x="28367" y="8551"/>
                </a:lnTo>
                <a:lnTo>
                  <a:pt x="28656" y="8377"/>
                </a:lnTo>
                <a:lnTo>
                  <a:pt x="28945" y="8204"/>
                </a:lnTo>
                <a:lnTo>
                  <a:pt x="29234" y="7973"/>
                </a:lnTo>
                <a:lnTo>
                  <a:pt x="29407" y="7742"/>
                </a:lnTo>
                <a:lnTo>
                  <a:pt x="29581" y="7453"/>
                </a:lnTo>
                <a:lnTo>
                  <a:pt x="29696" y="7164"/>
                </a:lnTo>
                <a:lnTo>
                  <a:pt x="29812" y="6875"/>
                </a:lnTo>
                <a:lnTo>
                  <a:pt x="29869" y="6298"/>
                </a:lnTo>
                <a:lnTo>
                  <a:pt x="29812" y="5662"/>
                </a:lnTo>
                <a:lnTo>
                  <a:pt x="29754" y="5200"/>
                </a:lnTo>
                <a:lnTo>
                  <a:pt x="29581" y="4796"/>
                </a:lnTo>
                <a:lnTo>
                  <a:pt x="29292" y="3929"/>
                </a:lnTo>
                <a:lnTo>
                  <a:pt x="29003" y="3178"/>
                </a:lnTo>
                <a:lnTo>
                  <a:pt x="28887" y="2831"/>
                </a:lnTo>
                <a:lnTo>
                  <a:pt x="28772" y="2427"/>
                </a:lnTo>
                <a:lnTo>
                  <a:pt x="28714" y="1907"/>
                </a:lnTo>
                <a:lnTo>
                  <a:pt x="28598" y="1445"/>
                </a:lnTo>
                <a:lnTo>
                  <a:pt x="28425" y="982"/>
                </a:lnTo>
                <a:lnTo>
                  <a:pt x="28136" y="578"/>
                </a:lnTo>
                <a:lnTo>
                  <a:pt x="27905" y="405"/>
                </a:lnTo>
                <a:lnTo>
                  <a:pt x="27616" y="231"/>
                </a:lnTo>
                <a:lnTo>
                  <a:pt x="27270" y="116"/>
                </a:lnTo>
                <a:lnTo>
                  <a:pt x="26981" y="58"/>
                </a:lnTo>
                <a:lnTo>
                  <a:pt x="26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 txBox="1">
            <a:spLocks noGrp="1"/>
          </p:cNvSpPr>
          <p:nvPr>
            <p:ph type="subTitle" idx="16"/>
          </p:nvPr>
        </p:nvSpPr>
        <p:spPr>
          <a:xfrm>
            <a:off x="2192389" y="365484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4"/>
          <p:cNvSpPr txBox="1">
            <a:spLocks noGrp="1"/>
          </p:cNvSpPr>
          <p:nvPr>
            <p:ph type="subTitle" idx="17"/>
          </p:nvPr>
        </p:nvSpPr>
        <p:spPr>
          <a:xfrm>
            <a:off x="5610290" y="3654844"/>
            <a:ext cx="2268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Kumbh Sans ExtraBold"/>
                <a:ea typeface="Kumbh Sans ExtraBold"/>
                <a:cs typeface="Kumbh Sans ExtraBold"/>
                <a:sym typeface="Kumbh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4"/>
          <p:cNvSpPr txBox="1">
            <a:spLocks noGrp="1"/>
          </p:cNvSpPr>
          <p:nvPr>
            <p:ph type="subTitle" idx="18"/>
          </p:nvPr>
        </p:nvSpPr>
        <p:spPr>
          <a:xfrm>
            <a:off x="2192389" y="3999575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4"/>
          <p:cNvSpPr txBox="1">
            <a:spLocks noGrp="1"/>
          </p:cNvSpPr>
          <p:nvPr>
            <p:ph type="subTitle" idx="19"/>
          </p:nvPr>
        </p:nvSpPr>
        <p:spPr>
          <a:xfrm>
            <a:off x="5610289" y="3999575"/>
            <a:ext cx="2268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4"/>
          <p:cNvSpPr txBox="1">
            <a:spLocks noGrp="1"/>
          </p:cNvSpPr>
          <p:nvPr>
            <p:ph type="title" idx="20" hasCustomPrompt="1"/>
          </p:nvPr>
        </p:nvSpPr>
        <p:spPr>
          <a:xfrm>
            <a:off x="1265389" y="35981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4"/>
          <p:cNvSpPr txBox="1">
            <a:spLocks noGrp="1"/>
          </p:cNvSpPr>
          <p:nvPr>
            <p:ph type="title" idx="21" hasCustomPrompt="1"/>
          </p:nvPr>
        </p:nvSpPr>
        <p:spPr>
          <a:xfrm>
            <a:off x="4683289" y="3598164"/>
            <a:ext cx="9270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"/>
          <p:cNvSpPr txBox="1">
            <a:spLocks noGrp="1"/>
          </p:cNvSpPr>
          <p:nvPr>
            <p:ph type="title"/>
          </p:nvPr>
        </p:nvSpPr>
        <p:spPr>
          <a:xfrm>
            <a:off x="4845775" y="3220550"/>
            <a:ext cx="35850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subTitle" idx="1"/>
          </p:nvPr>
        </p:nvSpPr>
        <p:spPr>
          <a:xfrm>
            <a:off x="3886000" y="1426750"/>
            <a:ext cx="4544400" cy="17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 rot="10800000">
            <a:off x="5677261" y="-969239"/>
            <a:ext cx="2684603" cy="2098286"/>
            <a:chOff x="1010710" y="4054575"/>
            <a:chExt cx="2134534" cy="1668351"/>
          </a:xfrm>
        </p:grpSpPr>
        <p:sp>
          <p:nvSpPr>
            <p:cNvPr id="330" name="Google Shape;330;p15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9CBCC2"/>
            </a:gs>
            <a:gs pos="100000">
              <a:srgbClr val="EADF9F"/>
            </a:gs>
          </a:gsLst>
          <a:lin ang="2698631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425" y="441750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Kumbh Sans Black"/>
              <a:buNone/>
              <a:defRPr sz="40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425" y="1152475"/>
            <a:ext cx="7719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6" r:id="rId11"/>
    <p:sldLayoutId id="2147483667" r:id="rId12"/>
    <p:sldLayoutId id="2147483670" r:id="rId13"/>
    <p:sldLayoutId id="2147483675" r:id="rId14"/>
    <p:sldLayoutId id="2147483676" r:id="rId15"/>
    <p:sldLayoutId id="2147483684" r:id="rId16"/>
    <p:sldLayoutId id="2147483706" r:id="rId17"/>
    <p:sldLayoutId id="214748370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6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21" Type="http://schemas.openxmlformats.org/officeDocument/2006/relationships/slide" Target="slide8.xml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20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47" y="-108871"/>
            <a:ext cx="2156830" cy="2113693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2" y="-108871"/>
            <a:ext cx="2156830" cy="2113693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218" y="1776214"/>
            <a:ext cx="2019218" cy="3367286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1776214"/>
            <a:ext cx="2420738" cy="3367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3659571" y="333180"/>
            <a:ext cx="1824860" cy="451559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685772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Arial"/>
                <a:sym typeface="Arial"/>
              </a:rPr>
              <a:t>ĐOÁN </a:t>
            </a:r>
          </a:p>
          <a:p>
            <a:pPr marL="0" marR="0" lvl="0" indent="0" algn="ctr" defTabSz="685772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Arial"/>
                <a:sym typeface="Arial"/>
              </a:rPr>
              <a:t>ĐÚNG</a:t>
            </a:r>
          </a:p>
          <a:p>
            <a:pPr marL="0" marR="0" lvl="0" indent="0" algn="ctr" defTabSz="685772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Arial"/>
                <a:sym typeface="Arial"/>
              </a:rPr>
              <a:t>TRÚNG</a:t>
            </a:r>
          </a:p>
          <a:p>
            <a:pPr marL="0" marR="0" lvl="0" indent="0" algn="ctr" defTabSz="685772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Arial"/>
                <a:sym typeface="Arial"/>
              </a:rPr>
              <a:t>LÌ XÌ </a:t>
            </a: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-45152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Google Shape;4518;p75"/>
          <p:cNvSpPr txBox="1">
            <a:spLocks noGrp="1"/>
          </p:cNvSpPr>
          <p:nvPr>
            <p:ph type="title"/>
          </p:nvPr>
        </p:nvSpPr>
        <p:spPr>
          <a:xfrm>
            <a:off x="3804234" y="480099"/>
            <a:ext cx="4504800" cy="418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Khám</a:t>
            </a:r>
            <a:br>
              <a:rPr lang="en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</a:br>
            <a:r>
              <a:rPr lang="en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 phá</a:t>
            </a:r>
            <a:endParaRPr sz="13800" dirty="0">
              <a:solidFill>
                <a:srgbClr val="C00000"/>
              </a:solidFill>
              <a:effectLst>
                <a:glow rad="101600">
                  <a:srgbClr val="FF7D7D">
                    <a:alpha val="60000"/>
                  </a:srgbClr>
                </a:glow>
              </a:effectLst>
              <a:latin typeface="Fz Fantomen" panose="02000500000000000000" pitchFamily="2" charset="0"/>
            </a:endParaRPr>
          </a:p>
        </p:txBody>
      </p:sp>
      <p:grpSp>
        <p:nvGrpSpPr>
          <p:cNvPr id="4521" name="Google Shape;4521;p75"/>
          <p:cNvGrpSpPr/>
          <p:nvPr/>
        </p:nvGrpSpPr>
        <p:grpSpPr>
          <a:xfrm>
            <a:off x="3485973" y="4064511"/>
            <a:ext cx="2684603" cy="2098286"/>
            <a:chOff x="1010710" y="4054575"/>
            <a:chExt cx="2134534" cy="1668351"/>
          </a:xfrm>
        </p:grpSpPr>
        <p:sp>
          <p:nvSpPr>
            <p:cNvPr id="4522" name="Google Shape;4522;p75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75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75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75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75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75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75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75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75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75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75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75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75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75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75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75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75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75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75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75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75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75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75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75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75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75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75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75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75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75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5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75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75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75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75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75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75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75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75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75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75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75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75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75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75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75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75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75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75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75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75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75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75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75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75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75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75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75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75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75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75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75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75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75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75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75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75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75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75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75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75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75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75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75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75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75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75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75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75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75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75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75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75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6" name="Google Shape;4606;p75"/>
          <p:cNvGrpSpPr/>
          <p:nvPr/>
        </p:nvGrpSpPr>
        <p:grpSpPr>
          <a:xfrm>
            <a:off x="339719" y="1076064"/>
            <a:ext cx="3413835" cy="3408765"/>
            <a:chOff x="339719" y="1076064"/>
            <a:chExt cx="3413835" cy="3408765"/>
          </a:xfrm>
        </p:grpSpPr>
        <p:sp>
          <p:nvSpPr>
            <p:cNvPr id="4607" name="Google Shape;4607;p75"/>
            <p:cNvSpPr/>
            <p:nvPr/>
          </p:nvSpPr>
          <p:spPr>
            <a:xfrm flipH="1">
              <a:off x="713217" y="10760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08" name="Google Shape;4608;p75"/>
            <p:cNvGrpSpPr/>
            <p:nvPr/>
          </p:nvGrpSpPr>
          <p:grpSpPr>
            <a:xfrm rot="-1584857" flipH="1">
              <a:off x="1248144" y="1683006"/>
              <a:ext cx="714598" cy="1511986"/>
              <a:chOff x="1367425" y="2606725"/>
              <a:chExt cx="350375" cy="741375"/>
            </a:xfrm>
          </p:grpSpPr>
          <p:sp>
            <p:nvSpPr>
              <p:cNvPr id="4609" name="Google Shape;4609;p75"/>
              <p:cNvSpPr/>
              <p:nvPr/>
            </p:nvSpPr>
            <p:spPr>
              <a:xfrm>
                <a:off x="1367425" y="2606725"/>
                <a:ext cx="350375" cy="74137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75"/>
              <p:cNvSpPr/>
              <p:nvPr/>
            </p:nvSpPr>
            <p:spPr>
              <a:xfrm>
                <a:off x="1401950" y="2607600"/>
                <a:ext cx="303925" cy="72927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1" name="Google Shape;4611;p75"/>
            <p:cNvGrpSpPr/>
            <p:nvPr/>
          </p:nvGrpSpPr>
          <p:grpSpPr>
            <a:xfrm rot="3682001">
              <a:off x="2401705" y="2155622"/>
              <a:ext cx="1007590" cy="1265962"/>
              <a:chOff x="2591807" y="1798294"/>
              <a:chExt cx="1007595" cy="1265968"/>
            </a:xfrm>
          </p:grpSpPr>
          <p:sp>
            <p:nvSpPr>
              <p:cNvPr id="4612" name="Google Shape;4612;p75"/>
              <p:cNvSpPr/>
              <p:nvPr/>
            </p:nvSpPr>
            <p:spPr>
              <a:xfrm>
                <a:off x="2869708" y="2016422"/>
                <a:ext cx="729694" cy="1047840"/>
              </a:xfrm>
              <a:custGeom>
                <a:avLst/>
                <a:gdLst/>
                <a:ahLst/>
                <a:cxnLst/>
                <a:rect l="l" t="t" r="r" b="b"/>
                <a:pathLst>
                  <a:path w="20289" h="29135" extrusionOk="0">
                    <a:moveTo>
                      <a:pt x="10240" y="0"/>
                    </a:moveTo>
                    <a:lnTo>
                      <a:pt x="9907" y="36"/>
                    </a:lnTo>
                    <a:cubicBezTo>
                      <a:pt x="9931" y="167"/>
                      <a:pt x="11324" y="13216"/>
                      <a:pt x="11264" y="16490"/>
                    </a:cubicBezTo>
                    <a:cubicBezTo>
                      <a:pt x="8085" y="12740"/>
                      <a:pt x="5620" y="10359"/>
                      <a:pt x="5585" y="10311"/>
                    </a:cubicBezTo>
                    <a:lnTo>
                      <a:pt x="5359" y="10549"/>
                    </a:lnTo>
                    <a:cubicBezTo>
                      <a:pt x="5382" y="10585"/>
                      <a:pt x="6752" y="11918"/>
                      <a:pt x="8764" y="14145"/>
                    </a:cubicBezTo>
                    <a:cubicBezTo>
                      <a:pt x="7347" y="13752"/>
                      <a:pt x="3465" y="12799"/>
                      <a:pt x="13" y="12787"/>
                    </a:cubicBezTo>
                    <a:lnTo>
                      <a:pt x="1" y="13097"/>
                    </a:lnTo>
                    <a:cubicBezTo>
                      <a:pt x="4001" y="13121"/>
                      <a:pt x="8609" y="14419"/>
                      <a:pt x="9157" y="14585"/>
                    </a:cubicBezTo>
                    <a:cubicBezTo>
                      <a:pt x="12217" y="18014"/>
                      <a:pt x="16562" y="23301"/>
                      <a:pt x="20003" y="29135"/>
                    </a:cubicBezTo>
                    <a:lnTo>
                      <a:pt x="20289" y="28968"/>
                    </a:lnTo>
                    <a:cubicBezTo>
                      <a:pt x="17586" y="24384"/>
                      <a:pt x="14336" y="20146"/>
                      <a:pt x="11574" y="16871"/>
                    </a:cubicBezTo>
                    <a:cubicBezTo>
                      <a:pt x="11776" y="14276"/>
                      <a:pt x="10300" y="596"/>
                      <a:pt x="102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75"/>
              <p:cNvSpPr/>
              <p:nvPr/>
            </p:nvSpPr>
            <p:spPr>
              <a:xfrm>
                <a:off x="3050001" y="1798294"/>
                <a:ext cx="352601" cy="347602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9665" extrusionOk="0">
                    <a:moveTo>
                      <a:pt x="4748" y="0"/>
                    </a:moveTo>
                    <a:cubicBezTo>
                      <a:pt x="4208" y="0"/>
                      <a:pt x="3663" y="269"/>
                      <a:pt x="3370" y="874"/>
                    </a:cubicBezTo>
                    <a:cubicBezTo>
                      <a:pt x="2798" y="2017"/>
                      <a:pt x="3584" y="3470"/>
                      <a:pt x="3584" y="3470"/>
                    </a:cubicBezTo>
                    <a:cubicBezTo>
                      <a:pt x="2832" y="3048"/>
                      <a:pt x="2000" y="2779"/>
                      <a:pt x="1333" y="2779"/>
                    </a:cubicBezTo>
                    <a:cubicBezTo>
                      <a:pt x="606" y="2779"/>
                      <a:pt x="73" y="3098"/>
                      <a:pt x="48" y="3886"/>
                    </a:cubicBezTo>
                    <a:cubicBezTo>
                      <a:pt x="0" y="5387"/>
                      <a:pt x="2417" y="5815"/>
                      <a:pt x="2417" y="5815"/>
                    </a:cubicBezTo>
                    <a:cubicBezTo>
                      <a:pt x="2417" y="5815"/>
                      <a:pt x="1000" y="6922"/>
                      <a:pt x="834" y="7780"/>
                    </a:cubicBezTo>
                    <a:cubicBezTo>
                      <a:pt x="683" y="8565"/>
                      <a:pt x="1350" y="9244"/>
                      <a:pt x="2394" y="9244"/>
                    </a:cubicBezTo>
                    <a:cubicBezTo>
                      <a:pt x="2505" y="9244"/>
                      <a:pt x="2620" y="9236"/>
                      <a:pt x="2739" y="9220"/>
                    </a:cubicBezTo>
                    <a:cubicBezTo>
                      <a:pt x="3977" y="9066"/>
                      <a:pt x="4715" y="7232"/>
                      <a:pt x="4715" y="7232"/>
                    </a:cubicBezTo>
                    <a:cubicBezTo>
                      <a:pt x="4715" y="7232"/>
                      <a:pt x="4882" y="7494"/>
                      <a:pt x="5418" y="8732"/>
                    </a:cubicBezTo>
                    <a:cubicBezTo>
                      <a:pt x="5682" y="9343"/>
                      <a:pt x="6218" y="9664"/>
                      <a:pt x="6739" y="9664"/>
                    </a:cubicBezTo>
                    <a:cubicBezTo>
                      <a:pt x="7273" y="9664"/>
                      <a:pt x="7790" y="9325"/>
                      <a:pt x="7977" y="8613"/>
                    </a:cubicBezTo>
                    <a:cubicBezTo>
                      <a:pt x="8347" y="7220"/>
                      <a:pt x="6894" y="6172"/>
                      <a:pt x="6894" y="6172"/>
                    </a:cubicBezTo>
                    <a:lnTo>
                      <a:pt x="6894" y="6172"/>
                    </a:lnTo>
                    <a:cubicBezTo>
                      <a:pt x="6963" y="6178"/>
                      <a:pt x="7031" y="6181"/>
                      <a:pt x="7099" y="6181"/>
                    </a:cubicBezTo>
                    <a:cubicBezTo>
                      <a:pt x="8612" y="6181"/>
                      <a:pt x="9803" y="4816"/>
                      <a:pt x="9097" y="3767"/>
                    </a:cubicBezTo>
                    <a:cubicBezTo>
                      <a:pt x="8827" y="3376"/>
                      <a:pt x="8346" y="3249"/>
                      <a:pt x="7837" y="3249"/>
                    </a:cubicBezTo>
                    <a:cubicBezTo>
                      <a:pt x="6907" y="3249"/>
                      <a:pt x="5882" y="3672"/>
                      <a:pt x="5882" y="3672"/>
                    </a:cubicBezTo>
                    <a:cubicBezTo>
                      <a:pt x="5882" y="3672"/>
                      <a:pt x="6620" y="1422"/>
                      <a:pt x="6013" y="612"/>
                    </a:cubicBezTo>
                    <a:cubicBezTo>
                      <a:pt x="5724" y="221"/>
                      <a:pt x="5238" y="0"/>
                      <a:pt x="47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75"/>
              <p:cNvSpPr/>
              <p:nvPr/>
            </p:nvSpPr>
            <p:spPr>
              <a:xfrm>
                <a:off x="3231552" y="1938989"/>
                <a:ext cx="19313" cy="1722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79" extrusionOk="0">
                    <a:moveTo>
                      <a:pt x="254" y="1"/>
                    </a:moveTo>
                    <a:cubicBezTo>
                      <a:pt x="233" y="1"/>
                      <a:pt x="212" y="4"/>
                      <a:pt x="191" y="10"/>
                    </a:cubicBezTo>
                    <a:cubicBezTo>
                      <a:pt x="72" y="58"/>
                      <a:pt x="1" y="189"/>
                      <a:pt x="48" y="308"/>
                    </a:cubicBezTo>
                    <a:cubicBezTo>
                      <a:pt x="76" y="418"/>
                      <a:pt x="167" y="479"/>
                      <a:pt x="262" y="479"/>
                    </a:cubicBezTo>
                    <a:cubicBezTo>
                      <a:pt x="290" y="479"/>
                      <a:pt x="319" y="473"/>
                      <a:pt x="346" y="463"/>
                    </a:cubicBezTo>
                    <a:cubicBezTo>
                      <a:pt x="465" y="415"/>
                      <a:pt x="536" y="284"/>
                      <a:pt x="489" y="165"/>
                    </a:cubicBezTo>
                    <a:cubicBezTo>
                      <a:pt x="449" y="67"/>
                      <a:pt x="353" y="1"/>
                      <a:pt x="2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75"/>
              <p:cNvSpPr/>
              <p:nvPr/>
            </p:nvSpPr>
            <p:spPr>
              <a:xfrm>
                <a:off x="3223424" y="1957044"/>
                <a:ext cx="12012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02" extrusionOk="0">
                    <a:moveTo>
                      <a:pt x="164" y="1"/>
                    </a:moveTo>
                    <a:cubicBezTo>
                      <a:pt x="149" y="1"/>
                      <a:pt x="134" y="3"/>
                      <a:pt x="119" y="8"/>
                    </a:cubicBezTo>
                    <a:cubicBezTo>
                      <a:pt x="36" y="32"/>
                      <a:pt x="0" y="127"/>
                      <a:pt x="24" y="199"/>
                    </a:cubicBezTo>
                    <a:cubicBezTo>
                      <a:pt x="43" y="265"/>
                      <a:pt x="100" y="301"/>
                      <a:pt x="164" y="301"/>
                    </a:cubicBezTo>
                    <a:cubicBezTo>
                      <a:pt x="181" y="301"/>
                      <a:pt x="198" y="299"/>
                      <a:pt x="215" y="294"/>
                    </a:cubicBezTo>
                    <a:cubicBezTo>
                      <a:pt x="286" y="270"/>
                      <a:pt x="334" y="175"/>
                      <a:pt x="310" y="103"/>
                    </a:cubicBezTo>
                    <a:cubicBezTo>
                      <a:pt x="281" y="37"/>
                      <a:pt x="223" y="1"/>
                      <a:pt x="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75"/>
              <p:cNvSpPr/>
              <p:nvPr/>
            </p:nvSpPr>
            <p:spPr>
              <a:xfrm>
                <a:off x="3196019" y="1949671"/>
                <a:ext cx="18018" cy="161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0" extrusionOk="0">
                    <a:moveTo>
                      <a:pt x="249" y="0"/>
                    </a:moveTo>
                    <a:cubicBezTo>
                      <a:pt x="226" y="0"/>
                      <a:pt x="202" y="4"/>
                      <a:pt x="179" y="11"/>
                    </a:cubicBezTo>
                    <a:cubicBezTo>
                      <a:pt x="72" y="46"/>
                      <a:pt x="0" y="177"/>
                      <a:pt x="36" y="296"/>
                    </a:cubicBezTo>
                    <a:cubicBezTo>
                      <a:pt x="74" y="392"/>
                      <a:pt x="159" y="450"/>
                      <a:pt x="253" y="450"/>
                    </a:cubicBezTo>
                    <a:cubicBezTo>
                      <a:pt x="275" y="450"/>
                      <a:pt x="299" y="446"/>
                      <a:pt x="322" y="439"/>
                    </a:cubicBezTo>
                    <a:cubicBezTo>
                      <a:pt x="441" y="404"/>
                      <a:pt x="500" y="273"/>
                      <a:pt x="465" y="154"/>
                    </a:cubicBezTo>
                    <a:cubicBezTo>
                      <a:pt x="436" y="58"/>
                      <a:pt x="345" y="0"/>
                      <a:pt x="2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75"/>
              <p:cNvSpPr/>
              <p:nvPr/>
            </p:nvSpPr>
            <p:spPr>
              <a:xfrm>
                <a:off x="3201162" y="1970746"/>
                <a:ext cx="128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9" extrusionOk="0">
                    <a:moveTo>
                      <a:pt x="182" y="1"/>
                    </a:moveTo>
                    <a:cubicBezTo>
                      <a:pt x="165" y="1"/>
                      <a:pt x="148" y="3"/>
                      <a:pt x="131" y="8"/>
                    </a:cubicBezTo>
                    <a:cubicBezTo>
                      <a:pt x="36" y="20"/>
                      <a:pt x="0" y="115"/>
                      <a:pt x="24" y="199"/>
                    </a:cubicBezTo>
                    <a:cubicBezTo>
                      <a:pt x="54" y="279"/>
                      <a:pt x="110" y="309"/>
                      <a:pt x="177" y="309"/>
                    </a:cubicBezTo>
                    <a:cubicBezTo>
                      <a:pt x="189" y="309"/>
                      <a:pt x="202" y="308"/>
                      <a:pt x="214" y="306"/>
                    </a:cubicBezTo>
                    <a:cubicBezTo>
                      <a:pt x="310" y="294"/>
                      <a:pt x="357" y="199"/>
                      <a:pt x="322" y="115"/>
                    </a:cubicBezTo>
                    <a:cubicBezTo>
                      <a:pt x="312" y="39"/>
                      <a:pt x="249" y="1"/>
                      <a:pt x="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75"/>
              <p:cNvSpPr/>
              <p:nvPr/>
            </p:nvSpPr>
            <p:spPr>
              <a:xfrm>
                <a:off x="3179295" y="1974774"/>
                <a:ext cx="21903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1" extrusionOk="0">
                    <a:moveTo>
                      <a:pt x="305" y="1"/>
                    </a:moveTo>
                    <a:cubicBezTo>
                      <a:pt x="275" y="1"/>
                      <a:pt x="245" y="5"/>
                      <a:pt x="215" y="15"/>
                    </a:cubicBezTo>
                    <a:cubicBezTo>
                      <a:pt x="84" y="63"/>
                      <a:pt x="1" y="218"/>
                      <a:pt x="49" y="360"/>
                    </a:cubicBezTo>
                    <a:cubicBezTo>
                      <a:pt x="87" y="466"/>
                      <a:pt x="195" y="541"/>
                      <a:pt x="310" y="541"/>
                    </a:cubicBezTo>
                    <a:cubicBezTo>
                      <a:pt x="338" y="541"/>
                      <a:pt x="366" y="536"/>
                      <a:pt x="394" y="527"/>
                    </a:cubicBezTo>
                    <a:cubicBezTo>
                      <a:pt x="537" y="480"/>
                      <a:pt x="608" y="325"/>
                      <a:pt x="561" y="182"/>
                    </a:cubicBezTo>
                    <a:cubicBezTo>
                      <a:pt x="523" y="69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75"/>
              <p:cNvSpPr/>
              <p:nvPr/>
            </p:nvSpPr>
            <p:spPr>
              <a:xfrm>
                <a:off x="3182747" y="1999698"/>
                <a:ext cx="11581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cubicBezTo>
                      <a:pt x="250" y="334"/>
                      <a:pt x="322" y="263"/>
                      <a:pt x="322" y="168"/>
                    </a:cubicBezTo>
                    <a:cubicBezTo>
                      <a:pt x="322" y="84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75"/>
              <p:cNvSpPr/>
              <p:nvPr/>
            </p:nvSpPr>
            <p:spPr>
              <a:xfrm>
                <a:off x="3199867" y="1988189"/>
                <a:ext cx="18018" cy="1600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5" extrusionOk="0">
                    <a:moveTo>
                      <a:pt x="248" y="1"/>
                    </a:moveTo>
                    <a:cubicBezTo>
                      <a:pt x="225" y="1"/>
                      <a:pt x="202" y="4"/>
                      <a:pt x="179" y="11"/>
                    </a:cubicBezTo>
                    <a:cubicBezTo>
                      <a:pt x="60" y="59"/>
                      <a:pt x="0" y="178"/>
                      <a:pt x="48" y="297"/>
                    </a:cubicBezTo>
                    <a:cubicBezTo>
                      <a:pt x="66" y="388"/>
                      <a:pt x="154" y="444"/>
                      <a:pt x="243" y="444"/>
                    </a:cubicBezTo>
                    <a:cubicBezTo>
                      <a:pt x="270" y="444"/>
                      <a:pt x="297" y="439"/>
                      <a:pt x="322" y="428"/>
                    </a:cubicBezTo>
                    <a:cubicBezTo>
                      <a:pt x="441" y="392"/>
                      <a:pt x="501" y="273"/>
                      <a:pt x="465" y="154"/>
                    </a:cubicBezTo>
                    <a:cubicBezTo>
                      <a:pt x="426" y="58"/>
                      <a:pt x="342" y="1"/>
                      <a:pt x="2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75"/>
              <p:cNvSpPr/>
              <p:nvPr/>
            </p:nvSpPr>
            <p:spPr>
              <a:xfrm>
                <a:off x="3196019" y="2012717"/>
                <a:ext cx="24420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9" extrusionOk="0">
                    <a:moveTo>
                      <a:pt x="341" y="1"/>
                    </a:moveTo>
                    <a:cubicBezTo>
                      <a:pt x="307" y="1"/>
                      <a:pt x="273" y="7"/>
                      <a:pt x="238" y="20"/>
                    </a:cubicBezTo>
                    <a:cubicBezTo>
                      <a:pt x="96" y="79"/>
                      <a:pt x="0" y="246"/>
                      <a:pt x="60" y="389"/>
                    </a:cubicBezTo>
                    <a:cubicBezTo>
                      <a:pt x="105" y="516"/>
                      <a:pt x="214" y="588"/>
                      <a:pt x="331" y="588"/>
                    </a:cubicBezTo>
                    <a:cubicBezTo>
                      <a:pt x="367" y="588"/>
                      <a:pt x="404" y="582"/>
                      <a:pt x="441" y="568"/>
                    </a:cubicBezTo>
                    <a:cubicBezTo>
                      <a:pt x="584" y="508"/>
                      <a:pt x="679" y="341"/>
                      <a:pt x="619" y="198"/>
                    </a:cubicBezTo>
                    <a:cubicBezTo>
                      <a:pt x="573" y="78"/>
                      <a:pt x="461" y="1"/>
                      <a:pt x="3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75"/>
              <p:cNvSpPr/>
              <p:nvPr/>
            </p:nvSpPr>
            <p:spPr>
              <a:xfrm>
                <a:off x="3216555" y="1999986"/>
                <a:ext cx="17191" cy="1510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0" extrusionOk="0">
                    <a:moveTo>
                      <a:pt x="245" y="0"/>
                    </a:moveTo>
                    <a:cubicBezTo>
                      <a:pt x="219" y="0"/>
                      <a:pt x="193" y="5"/>
                      <a:pt x="167" y="17"/>
                    </a:cubicBezTo>
                    <a:cubicBezTo>
                      <a:pt x="60" y="52"/>
                      <a:pt x="1" y="171"/>
                      <a:pt x="37" y="279"/>
                    </a:cubicBezTo>
                    <a:cubicBezTo>
                      <a:pt x="75" y="365"/>
                      <a:pt x="159" y="420"/>
                      <a:pt x="246" y="420"/>
                    </a:cubicBezTo>
                    <a:cubicBezTo>
                      <a:pt x="268" y="420"/>
                      <a:pt x="289" y="417"/>
                      <a:pt x="310" y="410"/>
                    </a:cubicBezTo>
                    <a:cubicBezTo>
                      <a:pt x="418" y="362"/>
                      <a:pt x="477" y="243"/>
                      <a:pt x="429" y="136"/>
                    </a:cubicBezTo>
                    <a:cubicBezTo>
                      <a:pt x="402" y="54"/>
                      <a:pt x="327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75"/>
              <p:cNvSpPr/>
              <p:nvPr/>
            </p:nvSpPr>
            <p:spPr>
              <a:xfrm>
                <a:off x="3216555" y="1976608"/>
                <a:ext cx="15465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3" extrusionOk="0">
                    <a:moveTo>
                      <a:pt x="214" y="0"/>
                    </a:moveTo>
                    <a:cubicBezTo>
                      <a:pt x="191" y="0"/>
                      <a:pt x="167" y="4"/>
                      <a:pt x="144" y="12"/>
                    </a:cubicBezTo>
                    <a:cubicBezTo>
                      <a:pt x="48" y="59"/>
                      <a:pt x="1" y="155"/>
                      <a:pt x="25" y="262"/>
                    </a:cubicBezTo>
                    <a:cubicBezTo>
                      <a:pt x="52" y="345"/>
                      <a:pt x="131" y="393"/>
                      <a:pt x="209" y="393"/>
                    </a:cubicBezTo>
                    <a:cubicBezTo>
                      <a:pt x="231" y="393"/>
                      <a:pt x="254" y="389"/>
                      <a:pt x="275" y="381"/>
                    </a:cubicBezTo>
                    <a:cubicBezTo>
                      <a:pt x="382" y="333"/>
                      <a:pt x="429" y="238"/>
                      <a:pt x="406" y="131"/>
                    </a:cubicBezTo>
                    <a:cubicBezTo>
                      <a:pt x="369" y="47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75"/>
              <p:cNvSpPr/>
              <p:nvPr/>
            </p:nvSpPr>
            <p:spPr>
              <a:xfrm>
                <a:off x="3237127" y="1971933"/>
                <a:ext cx="15429" cy="1409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2" extrusionOk="0">
                    <a:moveTo>
                      <a:pt x="214" y="0"/>
                    </a:moveTo>
                    <a:cubicBezTo>
                      <a:pt x="194" y="0"/>
                      <a:pt x="174" y="4"/>
                      <a:pt x="155" y="11"/>
                    </a:cubicBezTo>
                    <a:cubicBezTo>
                      <a:pt x="48" y="47"/>
                      <a:pt x="0" y="166"/>
                      <a:pt x="36" y="261"/>
                    </a:cubicBezTo>
                    <a:cubicBezTo>
                      <a:pt x="64" y="344"/>
                      <a:pt x="135" y="392"/>
                      <a:pt x="216" y="392"/>
                    </a:cubicBezTo>
                    <a:cubicBezTo>
                      <a:pt x="239" y="392"/>
                      <a:pt x="262" y="388"/>
                      <a:pt x="286" y="380"/>
                    </a:cubicBezTo>
                    <a:cubicBezTo>
                      <a:pt x="381" y="344"/>
                      <a:pt x="429" y="237"/>
                      <a:pt x="405" y="130"/>
                    </a:cubicBezTo>
                    <a:cubicBezTo>
                      <a:pt x="377" y="54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75"/>
              <p:cNvSpPr/>
              <p:nvPr/>
            </p:nvSpPr>
            <p:spPr>
              <a:xfrm>
                <a:off x="3237558" y="1989016"/>
                <a:ext cx="13307" cy="1165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4" extrusionOk="0">
                    <a:moveTo>
                      <a:pt x="189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31"/>
                      <a:pt x="24" y="215"/>
                    </a:cubicBezTo>
                    <a:cubicBezTo>
                      <a:pt x="56" y="279"/>
                      <a:pt x="126" y="323"/>
                      <a:pt x="209" y="323"/>
                    </a:cubicBezTo>
                    <a:cubicBezTo>
                      <a:pt x="219" y="323"/>
                      <a:pt x="228" y="323"/>
                      <a:pt x="238" y="322"/>
                    </a:cubicBezTo>
                    <a:cubicBezTo>
                      <a:pt x="322" y="286"/>
                      <a:pt x="369" y="203"/>
                      <a:pt x="334" y="107"/>
                    </a:cubicBezTo>
                    <a:cubicBezTo>
                      <a:pt x="315" y="43"/>
                      <a:pt x="254" y="0"/>
                      <a:pt x="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75"/>
              <p:cNvSpPr/>
              <p:nvPr/>
            </p:nvSpPr>
            <p:spPr>
              <a:xfrm>
                <a:off x="3238421" y="2010272"/>
                <a:ext cx="6006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2" extrusionOk="0">
                    <a:moveTo>
                      <a:pt x="90" y="0"/>
                    </a:moveTo>
                    <a:cubicBezTo>
                      <a:pt x="81" y="0"/>
                      <a:pt x="71" y="2"/>
                      <a:pt x="60" y="5"/>
                    </a:cubicBezTo>
                    <a:cubicBezTo>
                      <a:pt x="12" y="28"/>
                      <a:pt x="0" y="52"/>
                      <a:pt x="12" y="100"/>
                    </a:cubicBezTo>
                    <a:cubicBezTo>
                      <a:pt x="30" y="136"/>
                      <a:pt x="48" y="152"/>
                      <a:pt x="77" y="152"/>
                    </a:cubicBezTo>
                    <a:cubicBezTo>
                      <a:pt x="86" y="152"/>
                      <a:pt x="96" y="150"/>
                      <a:pt x="107" y="147"/>
                    </a:cubicBezTo>
                    <a:cubicBezTo>
                      <a:pt x="155" y="135"/>
                      <a:pt x="167" y="100"/>
                      <a:pt x="155" y="52"/>
                    </a:cubicBezTo>
                    <a:cubicBezTo>
                      <a:pt x="137" y="16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75"/>
              <p:cNvSpPr/>
              <p:nvPr/>
            </p:nvSpPr>
            <p:spPr>
              <a:xfrm>
                <a:off x="3223424" y="2023111"/>
                <a:ext cx="18450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44" extrusionOk="0">
                    <a:moveTo>
                      <a:pt x="262" y="0"/>
                    </a:moveTo>
                    <a:cubicBezTo>
                      <a:pt x="235" y="0"/>
                      <a:pt x="207" y="5"/>
                      <a:pt x="179" y="17"/>
                    </a:cubicBezTo>
                    <a:cubicBezTo>
                      <a:pt x="60" y="52"/>
                      <a:pt x="0" y="171"/>
                      <a:pt x="48" y="290"/>
                    </a:cubicBezTo>
                    <a:cubicBezTo>
                      <a:pt x="77" y="386"/>
                      <a:pt x="167" y="444"/>
                      <a:pt x="264" y="444"/>
                    </a:cubicBezTo>
                    <a:cubicBezTo>
                      <a:pt x="287" y="444"/>
                      <a:pt x="310" y="440"/>
                      <a:pt x="334" y="433"/>
                    </a:cubicBezTo>
                    <a:cubicBezTo>
                      <a:pt x="441" y="386"/>
                      <a:pt x="512" y="267"/>
                      <a:pt x="465" y="148"/>
                    </a:cubicBezTo>
                    <a:cubicBezTo>
                      <a:pt x="428" y="56"/>
                      <a:pt x="350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75"/>
              <p:cNvSpPr/>
              <p:nvPr/>
            </p:nvSpPr>
            <p:spPr>
              <a:xfrm>
                <a:off x="3272660" y="2000130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94" y="1"/>
                    </a:moveTo>
                    <a:cubicBezTo>
                      <a:pt x="174" y="1"/>
                      <a:pt x="153" y="5"/>
                      <a:pt x="131" y="13"/>
                    </a:cubicBezTo>
                    <a:cubicBezTo>
                      <a:pt x="48" y="36"/>
                      <a:pt x="1" y="132"/>
                      <a:pt x="36" y="215"/>
                    </a:cubicBezTo>
                    <a:cubicBezTo>
                      <a:pt x="55" y="289"/>
                      <a:pt x="116" y="334"/>
                      <a:pt x="181" y="334"/>
                    </a:cubicBezTo>
                    <a:cubicBezTo>
                      <a:pt x="200" y="334"/>
                      <a:pt x="220" y="330"/>
                      <a:pt x="239" y="322"/>
                    </a:cubicBezTo>
                    <a:cubicBezTo>
                      <a:pt x="322" y="298"/>
                      <a:pt x="370" y="203"/>
                      <a:pt x="346" y="120"/>
                    </a:cubicBezTo>
                    <a:cubicBezTo>
                      <a:pt x="318" y="46"/>
                      <a:pt x="262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75"/>
              <p:cNvSpPr/>
              <p:nvPr/>
            </p:nvSpPr>
            <p:spPr>
              <a:xfrm>
                <a:off x="3260252" y="1983334"/>
                <a:ext cx="10286" cy="902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1" extrusionOk="0">
                    <a:moveTo>
                      <a:pt x="126" y="0"/>
                    </a:moveTo>
                    <a:cubicBezTo>
                      <a:pt x="116" y="0"/>
                      <a:pt x="105" y="1"/>
                      <a:pt x="95" y="3"/>
                    </a:cubicBezTo>
                    <a:cubicBezTo>
                      <a:pt x="36" y="27"/>
                      <a:pt x="0" y="111"/>
                      <a:pt x="24" y="170"/>
                    </a:cubicBezTo>
                    <a:cubicBezTo>
                      <a:pt x="42" y="224"/>
                      <a:pt x="80" y="250"/>
                      <a:pt x="128" y="250"/>
                    </a:cubicBezTo>
                    <a:cubicBezTo>
                      <a:pt x="144" y="250"/>
                      <a:pt x="161" y="247"/>
                      <a:pt x="179" y="242"/>
                    </a:cubicBezTo>
                    <a:cubicBezTo>
                      <a:pt x="238" y="206"/>
                      <a:pt x="286" y="134"/>
                      <a:pt x="262" y="75"/>
                    </a:cubicBezTo>
                    <a:cubicBezTo>
                      <a:pt x="232" y="25"/>
                      <a:pt x="178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75"/>
              <p:cNvSpPr/>
              <p:nvPr/>
            </p:nvSpPr>
            <p:spPr>
              <a:xfrm>
                <a:off x="3257231" y="1958122"/>
                <a:ext cx="21471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4" extrusionOk="0">
                    <a:moveTo>
                      <a:pt x="291" y="0"/>
                    </a:moveTo>
                    <a:cubicBezTo>
                      <a:pt x="263" y="0"/>
                      <a:pt x="233" y="5"/>
                      <a:pt x="203" y="14"/>
                    </a:cubicBezTo>
                    <a:cubicBezTo>
                      <a:pt x="72" y="61"/>
                      <a:pt x="1" y="216"/>
                      <a:pt x="37" y="359"/>
                    </a:cubicBezTo>
                    <a:cubicBezTo>
                      <a:pt x="74" y="463"/>
                      <a:pt x="186" y="544"/>
                      <a:pt x="296" y="544"/>
                    </a:cubicBezTo>
                    <a:cubicBezTo>
                      <a:pt x="326" y="544"/>
                      <a:pt x="354" y="538"/>
                      <a:pt x="382" y="526"/>
                    </a:cubicBezTo>
                    <a:cubicBezTo>
                      <a:pt x="525" y="478"/>
                      <a:pt x="596" y="335"/>
                      <a:pt x="549" y="181"/>
                    </a:cubicBezTo>
                    <a:cubicBezTo>
                      <a:pt x="510" y="75"/>
                      <a:pt x="410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75"/>
              <p:cNvSpPr/>
              <p:nvPr/>
            </p:nvSpPr>
            <p:spPr>
              <a:xfrm>
                <a:off x="3248671" y="1996713"/>
                <a:ext cx="17155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77"/>
                      <a:pt x="239" y="477"/>
                    </a:cubicBezTo>
                    <a:cubicBezTo>
                      <a:pt x="370" y="477"/>
                      <a:pt x="477" y="370"/>
                      <a:pt x="477" y="239"/>
                    </a:cubicBezTo>
                    <a:cubicBezTo>
                      <a:pt x="477" y="108"/>
                      <a:pt x="370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75"/>
              <p:cNvSpPr/>
              <p:nvPr/>
            </p:nvSpPr>
            <p:spPr>
              <a:xfrm>
                <a:off x="3251692" y="2019407"/>
                <a:ext cx="14997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77" extrusionOk="0">
                    <a:moveTo>
                      <a:pt x="224" y="1"/>
                    </a:moveTo>
                    <a:cubicBezTo>
                      <a:pt x="202" y="1"/>
                      <a:pt x="179" y="5"/>
                      <a:pt x="155" y="12"/>
                    </a:cubicBezTo>
                    <a:cubicBezTo>
                      <a:pt x="48" y="36"/>
                      <a:pt x="0" y="143"/>
                      <a:pt x="36" y="251"/>
                    </a:cubicBezTo>
                    <a:cubicBezTo>
                      <a:pt x="74" y="337"/>
                      <a:pt x="143" y="377"/>
                      <a:pt x="218" y="377"/>
                    </a:cubicBezTo>
                    <a:cubicBezTo>
                      <a:pt x="237" y="377"/>
                      <a:pt x="255" y="374"/>
                      <a:pt x="274" y="370"/>
                    </a:cubicBezTo>
                    <a:cubicBezTo>
                      <a:pt x="381" y="334"/>
                      <a:pt x="417" y="239"/>
                      <a:pt x="393" y="132"/>
                    </a:cubicBezTo>
                    <a:cubicBezTo>
                      <a:pt x="365" y="48"/>
                      <a:pt x="301" y="1"/>
                      <a:pt x="2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75"/>
              <p:cNvSpPr/>
              <p:nvPr/>
            </p:nvSpPr>
            <p:spPr>
              <a:xfrm>
                <a:off x="2887259" y="2165748"/>
                <a:ext cx="302610" cy="299157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8318" extrusionOk="0">
                    <a:moveTo>
                      <a:pt x="4064" y="1"/>
                    </a:moveTo>
                    <a:cubicBezTo>
                      <a:pt x="3598" y="1"/>
                      <a:pt x="3131" y="231"/>
                      <a:pt x="2882" y="754"/>
                    </a:cubicBezTo>
                    <a:cubicBezTo>
                      <a:pt x="2418" y="1742"/>
                      <a:pt x="3085" y="2980"/>
                      <a:pt x="3085" y="2980"/>
                    </a:cubicBezTo>
                    <a:cubicBezTo>
                      <a:pt x="2436" y="2616"/>
                      <a:pt x="1724" y="2385"/>
                      <a:pt x="1153" y="2385"/>
                    </a:cubicBezTo>
                    <a:cubicBezTo>
                      <a:pt x="530" y="2385"/>
                      <a:pt x="73" y="2660"/>
                      <a:pt x="49" y="3337"/>
                    </a:cubicBezTo>
                    <a:cubicBezTo>
                      <a:pt x="1" y="4635"/>
                      <a:pt x="2073" y="5004"/>
                      <a:pt x="2073" y="5004"/>
                    </a:cubicBezTo>
                    <a:cubicBezTo>
                      <a:pt x="2073" y="5004"/>
                      <a:pt x="846" y="5957"/>
                      <a:pt x="715" y="6707"/>
                    </a:cubicBezTo>
                    <a:cubicBezTo>
                      <a:pt x="598" y="7370"/>
                      <a:pt x="1162" y="7956"/>
                      <a:pt x="2047" y="7956"/>
                    </a:cubicBezTo>
                    <a:cubicBezTo>
                      <a:pt x="2147" y="7956"/>
                      <a:pt x="2251" y="7949"/>
                      <a:pt x="2358" y="7933"/>
                    </a:cubicBezTo>
                    <a:cubicBezTo>
                      <a:pt x="3406" y="7802"/>
                      <a:pt x="4049" y="6230"/>
                      <a:pt x="4049" y="6230"/>
                    </a:cubicBezTo>
                    <a:cubicBezTo>
                      <a:pt x="4049" y="6230"/>
                      <a:pt x="4180" y="6469"/>
                      <a:pt x="4644" y="7516"/>
                    </a:cubicBezTo>
                    <a:cubicBezTo>
                      <a:pt x="4874" y="8041"/>
                      <a:pt x="5340" y="8317"/>
                      <a:pt x="5789" y="8317"/>
                    </a:cubicBezTo>
                    <a:cubicBezTo>
                      <a:pt x="6248" y="8317"/>
                      <a:pt x="6691" y="8029"/>
                      <a:pt x="6847" y="7421"/>
                    </a:cubicBezTo>
                    <a:cubicBezTo>
                      <a:pt x="7157" y="6207"/>
                      <a:pt x="5906" y="5314"/>
                      <a:pt x="5906" y="5314"/>
                    </a:cubicBezTo>
                    <a:lnTo>
                      <a:pt x="5906" y="5314"/>
                    </a:lnTo>
                    <a:cubicBezTo>
                      <a:pt x="5970" y="5319"/>
                      <a:pt x="6033" y="5322"/>
                      <a:pt x="6095" y="5322"/>
                    </a:cubicBezTo>
                    <a:cubicBezTo>
                      <a:pt x="7400" y="5322"/>
                      <a:pt x="8413" y="4162"/>
                      <a:pt x="7799" y="3230"/>
                    </a:cubicBezTo>
                    <a:cubicBezTo>
                      <a:pt x="7569" y="2904"/>
                      <a:pt x="7161" y="2798"/>
                      <a:pt x="6729" y="2798"/>
                    </a:cubicBezTo>
                    <a:cubicBezTo>
                      <a:pt x="5931" y="2798"/>
                      <a:pt x="5049" y="3159"/>
                      <a:pt x="5049" y="3159"/>
                    </a:cubicBezTo>
                    <a:cubicBezTo>
                      <a:pt x="5049" y="3159"/>
                      <a:pt x="5692" y="1230"/>
                      <a:pt x="5168" y="527"/>
                    </a:cubicBezTo>
                    <a:cubicBezTo>
                      <a:pt x="4913" y="192"/>
                      <a:pt x="4489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75"/>
              <p:cNvSpPr/>
              <p:nvPr/>
            </p:nvSpPr>
            <p:spPr>
              <a:xfrm>
                <a:off x="3043131" y="2287634"/>
                <a:ext cx="15465" cy="1424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6" extrusionOk="0">
                    <a:moveTo>
                      <a:pt x="207" y="1"/>
                    </a:moveTo>
                    <a:cubicBezTo>
                      <a:pt x="186" y="1"/>
                      <a:pt x="165" y="3"/>
                      <a:pt x="144" y="8"/>
                    </a:cubicBezTo>
                    <a:cubicBezTo>
                      <a:pt x="48" y="43"/>
                      <a:pt x="1" y="163"/>
                      <a:pt x="25" y="258"/>
                    </a:cubicBezTo>
                    <a:cubicBezTo>
                      <a:pt x="60" y="346"/>
                      <a:pt x="135" y="395"/>
                      <a:pt x="210" y="395"/>
                    </a:cubicBezTo>
                    <a:cubicBezTo>
                      <a:pt x="236" y="395"/>
                      <a:pt x="262" y="389"/>
                      <a:pt x="287" y="377"/>
                    </a:cubicBezTo>
                    <a:cubicBezTo>
                      <a:pt x="382" y="353"/>
                      <a:pt x="429" y="234"/>
                      <a:pt x="406" y="127"/>
                    </a:cubicBezTo>
                    <a:cubicBezTo>
                      <a:pt x="377" y="41"/>
                      <a:pt x="294" y="1"/>
                      <a:pt x="2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75"/>
              <p:cNvSpPr/>
              <p:nvPr/>
            </p:nvSpPr>
            <p:spPr>
              <a:xfrm>
                <a:off x="3035435" y="2302991"/>
                <a:ext cx="10754" cy="942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2" extrusionOk="0">
                    <a:moveTo>
                      <a:pt x="158" y="0"/>
                    </a:moveTo>
                    <a:cubicBezTo>
                      <a:pt x="104" y="0"/>
                      <a:pt x="54" y="25"/>
                      <a:pt x="36" y="69"/>
                    </a:cubicBezTo>
                    <a:cubicBezTo>
                      <a:pt x="0" y="128"/>
                      <a:pt x="24" y="224"/>
                      <a:pt x="96" y="247"/>
                    </a:cubicBezTo>
                    <a:cubicBezTo>
                      <a:pt x="115" y="257"/>
                      <a:pt x="135" y="262"/>
                      <a:pt x="154" y="262"/>
                    </a:cubicBezTo>
                    <a:cubicBezTo>
                      <a:pt x="204" y="262"/>
                      <a:pt x="248" y="231"/>
                      <a:pt x="274" y="188"/>
                    </a:cubicBezTo>
                    <a:cubicBezTo>
                      <a:pt x="298" y="117"/>
                      <a:pt x="274" y="45"/>
                      <a:pt x="215" y="9"/>
                    </a:cubicBezTo>
                    <a:cubicBezTo>
                      <a:pt x="196" y="3"/>
                      <a:pt x="177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75"/>
              <p:cNvSpPr/>
              <p:nvPr/>
            </p:nvSpPr>
            <p:spPr>
              <a:xfrm>
                <a:off x="3013604" y="2296445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9"/>
                      <a:pt x="84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75"/>
              <p:cNvSpPr/>
              <p:nvPr/>
            </p:nvSpPr>
            <p:spPr>
              <a:xfrm>
                <a:off x="3016158" y="2314428"/>
                <a:ext cx="12048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78" extrusionOk="0">
                    <a:moveTo>
                      <a:pt x="176" y="1"/>
                    </a:moveTo>
                    <a:cubicBezTo>
                      <a:pt x="158" y="1"/>
                      <a:pt x="139" y="4"/>
                      <a:pt x="120" y="13"/>
                    </a:cubicBezTo>
                    <a:cubicBezTo>
                      <a:pt x="48" y="37"/>
                      <a:pt x="1" y="108"/>
                      <a:pt x="36" y="191"/>
                    </a:cubicBezTo>
                    <a:cubicBezTo>
                      <a:pt x="57" y="243"/>
                      <a:pt x="123" y="277"/>
                      <a:pt x="187" y="277"/>
                    </a:cubicBezTo>
                    <a:cubicBezTo>
                      <a:pt x="196" y="277"/>
                      <a:pt x="206" y="276"/>
                      <a:pt x="215" y="275"/>
                    </a:cubicBezTo>
                    <a:cubicBezTo>
                      <a:pt x="286" y="251"/>
                      <a:pt x="334" y="168"/>
                      <a:pt x="298" y="96"/>
                    </a:cubicBezTo>
                    <a:cubicBezTo>
                      <a:pt x="280" y="41"/>
                      <a:pt x="234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75"/>
              <p:cNvSpPr/>
              <p:nvPr/>
            </p:nvSpPr>
            <p:spPr>
              <a:xfrm>
                <a:off x="2998175" y="2318564"/>
                <a:ext cx="18018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4" extrusionOk="0">
                    <a:moveTo>
                      <a:pt x="264" y="0"/>
                    </a:moveTo>
                    <a:cubicBezTo>
                      <a:pt x="236" y="0"/>
                      <a:pt x="207" y="6"/>
                      <a:pt x="179" y="17"/>
                    </a:cubicBezTo>
                    <a:cubicBezTo>
                      <a:pt x="60" y="41"/>
                      <a:pt x="1" y="172"/>
                      <a:pt x="48" y="291"/>
                    </a:cubicBezTo>
                    <a:cubicBezTo>
                      <a:pt x="77" y="387"/>
                      <a:pt x="175" y="444"/>
                      <a:pt x="262" y="444"/>
                    </a:cubicBezTo>
                    <a:cubicBezTo>
                      <a:pt x="283" y="444"/>
                      <a:pt x="304" y="441"/>
                      <a:pt x="322" y="434"/>
                    </a:cubicBezTo>
                    <a:cubicBezTo>
                      <a:pt x="441" y="398"/>
                      <a:pt x="501" y="267"/>
                      <a:pt x="465" y="148"/>
                    </a:cubicBezTo>
                    <a:cubicBezTo>
                      <a:pt x="438" y="57"/>
                      <a:pt x="354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75"/>
              <p:cNvSpPr/>
              <p:nvPr/>
            </p:nvSpPr>
            <p:spPr>
              <a:xfrm>
                <a:off x="3001160" y="2339711"/>
                <a:ext cx="9890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cubicBezTo>
                      <a:pt x="215" y="274"/>
                      <a:pt x="275" y="215"/>
                      <a:pt x="275" y="143"/>
                    </a:cubicBezTo>
                    <a:cubicBezTo>
                      <a:pt x="275" y="60"/>
                      <a:pt x="215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75"/>
              <p:cNvSpPr/>
              <p:nvPr/>
            </p:nvSpPr>
            <p:spPr>
              <a:xfrm>
                <a:off x="3015726" y="2329857"/>
                <a:ext cx="15033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220" y="1"/>
                    </a:moveTo>
                    <a:cubicBezTo>
                      <a:pt x="198" y="1"/>
                      <a:pt x="177" y="5"/>
                      <a:pt x="156" y="12"/>
                    </a:cubicBezTo>
                    <a:cubicBezTo>
                      <a:pt x="48" y="36"/>
                      <a:pt x="1" y="143"/>
                      <a:pt x="36" y="251"/>
                    </a:cubicBezTo>
                    <a:cubicBezTo>
                      <a:pt x="64" y="332"/>
                      <a:pt x="132" y="386"/>
                      <a:pt x="206" y="386"/>
                    </a:cubicBezTo>
                    <a:cubicBezTo>
                      <a:pt x="229" y="386"/>
                      <a:pt x="252" y="381"/>
                      <a:pt x="275" y="370"/>
                    </a:cubicBezTo>
                    <a:cubicBezTo>
                      <a:pt x="370" y="334"/>
                      <a:pt x="417" y="239"/>
                      <a:pt x="394" y="132"/>
                    </a:cubicBezTo>
                    <a:cubicBezTo>
                      <a:pt x="366" y="48"/>
                      <a:pt x="295" y="1"/>
                      <a:pt x="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75"/>
              <p:cNvSpPr/>
              <p:nvPr/>
            </p:nvSpPr>
            <p:spPr>
              <a:xfrm>
                <a:off x="3013173" y="2351148"/>
                <a:ext cx="19709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0" extrusionOk="0">
                    <a:moveTo>
                      <a:pt x="275" y="1"/>
                    </a:moveTo>
                    <a:cubicBezTo>
                      <a:pt x="247" y="1"/>
                      <a:pt x="219" y="6"/>
                      <a:pt x="191" y="16"/>
                    </a:cubicBezTo>
                    <a:cubicBezTo>
                      <a:pt x="72" y="63"/>
                      <a:pt x="0" y="194"/>
                      <a:pt x="48" y="325"/>
                    </a:cubicBezTo>
                    <a:cubicBezTo>
                      <a:pt x="76" y="427"/>
                      <a:pt x="168" y="500"/>
                      <a:pt x="269" y="500"/>
                    </a:cubicBezTo>
                    <a:cubicBezTo>
                      <a:pt x="298" y="500"/>
                      <a:pt x="328" y="494"/>
                      <a:pt x="358" y="480"/>
                    </a:cubicBezTo>
                    <a:cubicBezTo>
                      <a:pt x="477" y="432"/>
                      <a:pt x="548" y="302"/>
                      <a:pt x="500" y="159"/>
                    </a:cubicBezTo>
                    <a:cubicBezTo>
                      <a:pt x="472" y="65"/>
                      <a:pt x="378" y="1"/>
                      <a:pt x="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75"/>
              <p:cNvSpPr/>
              <p:nvPr/>
            </p:nvSpPr>
            <p:spPr>
              <a:xfrm>
                <a:off x="3030723" y="2339711"/>
                <a:ext cx="128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cubicBezTo>
                      <a:pt x="0" y="286"/>
                      <a:pt x="84" y="358"/>
                      <a:pt x="179" y="358"/>
                    </a:cubicBezTo>
                    <a:cubicBezTo>
                      <a:pt x="274" y="358"/>
                      <a:pt x="358" y="286"/>
                      <a:pt x="358" y="179"/>
                    </a:cubicBezTo>
                    <a:cubicBezTo>
                      <a:pt x="358" y="84"/>
                      <a:pt x="274" y="0"/>
                      <a:pt x="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75"/>
              <p:cNvSpPr/>
              <p:nvPr/>
            </p:nvSpPr>
            <p:spPr>
              <a:xfrm>
                <a:off x="3030292" y="2319751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87" y="1"/>
                    </a:moveTo>
                    <a:cubicBezTo>
                      <a:pt x="169" y="1"/>
                      <a:pt x="151" y="3"/>
                      <a:pt x="132" y="8"/>
                    </a:cubicBezTo>
                    <a:cubicBezTo>
                      <a:pt x="48" y="43"/>
                      <a:pt x="1" y="127"/>
                      <a:pt x="24" y="222"/>
                    </a:cubicBezTo>
                    <a:cubicBezTo>
                      <a:pt x="52" y="286"/>
                      <a:pt x="108" y="329"/>
                      <a:pt x="175" y="329"/>
                    </a:cubicBezTo>
                    <a:cubicBezTo>
                      <a:pt x="196" y="329"/>
                      <a:pt x="217" y="325"/>
                      <a:pt x="239" y="317"/>
                    </a:cubicBezTo>
                    <a:cubicBezTo>
                      <a:pt x="322" y="293"/>
                      <a:pt x="370" y="198"/>
                      <a:pt x="346" y="115"/>
                    </a:cubicBezTo>
                    <a:cubicBezTo>
                      <a:pt x="317" y="39"/>
                      <a:pt x="258" y="1"/>
                      <a:pt x="1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75"/>
              <p:cNvSpPr/>
              <p:nvPr/>
            </p:nvSpPr>
            <p:spPr>
              <a:xfrm>
                <a:off x="3047411" y="2315938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76" y="0"/>
                    </a:moveTo>
                    <a:cubicBezTo>
                      <a:pt x="161" y="0"/>
                      <a:pt x="146" y="2"/>
                      <a:pt x="132" y="7"/>
                    </a:cubicBezTo>
                    <a:cubicBezTo>
                      <a:pt x="48" y="42"/>
                      <a:pt x="1" y="126"/>
                      <a:pt x="25" y="221"/>
                    </a:cubicBezTo>
                    <a:cubicBezTo>
                      <a:pt x="54" y="290"/>
                      <a:pt x="132" y="334"/>
                      <a:pt x="199" y="334"/>
                    </a:cubicBezTo>
                    <a:cubicBezTo>
                      <a:pt x="213" y="334"/>
                      <a:pt x="226" y="332"/>
                      <a:pt x="239" y="328"/>
                    </a:cubicBezTo>
                    <a:cubicBezTo>
                      <a:pt x="322" y="292"/>
                      <a:pt x="370" y="209"/>
                      <a:pt x="346" y="114"/>
                    </a:cubicBezTo>
                    <a:cubicBezTo>
                      <a:pt x="317" y="45"/>
                      <a:pt x="247" y="0"/>
                      <a:pt x="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75"/>
              <p:cNvSpPr/>
              <p:nvPr/>
            </p:nvSpPr>
            <p:spPr>
              <a:xfrm>
                <a:off x="3047843" y="2329857"/>
                <a:ext cx="11617" cy="1032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7" extrusionOk="0">
                    <a:moveTo>
                      <a:pt x="171" y="0"/>
                    </a:moveTo>
                    <a:cubicBezTo>
                      <a:pt x="154" y="0"/>
                      <a:pt x="136" y="4"/>
                      <a:pt x="120" y="12"/>
                    </a:cubicBezTo>
                    <a:cubicBezTo>
                      <a:pt x="48" y="36"/>
                      <a:pt x="1" y="120"/>
                      <a:pt x="36" y="191"/>
                    </a:cubicBezTo>
                    <a:cubicBezTo>
                      <a:pt x="46" y="246"/>
                      <a:pt x="97" y="287"/>
                      <a:pt x="152" y="287"/>
                    </a:cubicBezTo>
                    <a:cubicBezTo>
                      <a:pt x="169" y="287"/>
                      <a:pt x="186" y="283"/>
                      <a:pt x="203" y="274"/>
                    </a:cubicBezTo>
                    <a:cubicBezTo>
                      <a:pt x="286" y="251"/>
                      <a:pt x="322" y="179"/>
                      <a:pt x="298" y="96"/>
                    </a:cubicBezTo>
                    <a:cubicBezTo>
                      <a:pt x="280" y="41"/>
                      <a:pt x="227" y="0"/>
                      <a:pt x="1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75"/>
              <p:cNvSpPr/>
              <p:nvPr/>
            </p:nvSpPr>
            <p:spPr>
              <a:xfrm>
                <a:off x="3048274" y="2349566"/>
                <a:ext cx="5611" cy="431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60" y="0"/>
                    </a:moveTo>
                    <a:cubicBezTo>
                      <a:pt x="24" y="0"/>
                      <a:pt x="1" y="48"/>
                      <a:pt x="24" y="72"/>
                    </a:cubicBezTo>
                    <a:cubicBezTo>
                      <a:pt x="36" y="107"/>
                      <a:pt x="48" y="119"/>
                      <a:pt x="96" y="119"/>
                    </a:cubicBezTo>
                    <a:cubicBezTo>
                      <a:pt x="144" y="119"/>
                      <a:pt x="155" y="72"/>
                      <a:pt x="144" y="48"/>
                    </a:cubicBezTo>
                    <a:cubicBezTo>
                      <a:pt x="144" y="0"/>
                      <a:pt x="108" y="0"/>
                      <a:pt x="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75"/>
              <p:cNvSpPr/>
              <p:nvPr/>
            </p:nvSpPr>
            <p:spPr>
              <a:xfrm>
                <a:off x="3036730" y="2359420"/>
                <a:ext cx="13739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202"/>
                    </a:cubicBezTo>
                    <a:cubicBezTo>
                      <a:pt x="0" y="310"/>
                      <a:pt x="84" y="393"/>
                      <a:pt x="191" y="393"/>
                    </a:cubicBezTo>
                    <a:cubicBezTo>
                      <a:pt x="298" y="393"/>
                      <a:pt x="381" y="310"/>
                      <a:pt x="381" y="202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75"/>
              <p:cNvSpPr/>
              <p:nvPr/>
            </p:nvSpPr>
            <p:spPr>
              <a:xfrm>
                <a:off x="3078269" y="2340143"/>
                <a:ext cx="12012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78" extrusionOk="0">
                    <a:moveTo>
                      <a:pt x="175" y="0"/>
                    </a:moveTo>
                    <a:cubicBezTo>
                      <a:pt x="157" y="0"/>
                      <a:pt x="139" y="4"/>
                      <a:pt x="119" y="12"/>
                    </a:cubicBezTo>
                    <a:cubicBezTo>
                      <a:pt x="48" y="36"/>
                      <a:pt x="0" y="107"/>
                      <a:pt x="36" y="191"/>
                    </a:cubicBezTo>
                    <a:cubicBezTo>
                      <a:pt x="46" y="251"/>
                      <a:pt x="114" y="277"/>
                      <a:pt x="178" y="277"/>
                    </a:cubicBezTo>
                    <a:cubicBezTo>
                      <a:pt x="191" y="277"/>
                      <a:pt x="203" y="276"/>
                      <a:pt x="214" y="274"/>
                    </a:cubicBezTo>
                    <a:cubicBezTo>
                      <a:pt x="286" y="250"/>
                      <a:pt x="333" y="167"/>
                      <a:pt x="298" y="96"/>
                    </a:cubicBezTo>
                    <a:cubicBezTo>
                      <a:pt x="279" y="41"/>
                      <a:pt x="233" y="0"/>
                      <a:pt x="1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75"/>
              <p:cNvSpPr/>
              <p:nvPr/>
            </p:nvSpPr>
            <p:spPr>
              <a:xfrm>
                <a:off x="3067552" y="2325901"/>
                <a:ext cx="8164" cy="751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9" extrusionOk="0">
                    <a:moveTo>
                      <a:pt x="114" y="0"/>
                    </a:moveTo>
                    <a:cubicBezTo>
                      <a:pt x="104" y="0"/>
                      <a:pt x="94" y="1"/>
                      <a:pt x="84" y="3"/>
                    </a:cubicBezTo>
                    <a:cubicBezTo>
                      <a:pt x="36" y="15"/>
                      <a:pt x="0" y="75"/>
                      <a:pt x="24" y="134"/>
                    </a:cubicBezTo>
                    <a:cubicBezTo>
                      <a:pt x="33" y="178"/>
                      <a:pt x="66" y="208"/>
                      <a:pt x="107" y="208"/>
                    </a:cubicBezTo>
                    <a:cubicBezTo>
                      <a:pt x="122" y="208"/>
                      <a:pt x="139" y="204"/>
                      <a:pt x="155" y="194"/>
                    </a:cubicBezTo>
                    <a:cubicBezTo>
                      <a:pt x="203" y="182"/>
                      <a:pt x="227" y="122"/>
                      <a:pt x="215" y="63"/>
                    </a:cubicBezTo>
                    <a:cubicBezTo>
                      <a:pt x="205" y="23"/>
                      <a:pt x="162" y="0"/>
                      <a:pt x="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75"/>
              <p:cNvSpPr/>
              <p:nvPr/>
            </p:nvSpPr>
            <p:spPr>
              <a:xfrm>
                <a:off x="3065394" y="2303315"/>
                <a:ext cx="17191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75"/>
              <p:cNvSpPr/>
              <p:nvPr/>
            </p:nvSpPr>
            <p:spPr>
              <a:xfrm>
                <a:off x="3056402" y="2336546"/>
                <a:ext cx="17587" cy="1539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8" extrusionOk="0">
                    <a:moveTo>
                      <a:pt x="256" y="1"/>
                    </a:moveTo>
                    <a:cubicBezTo>
                      <a:pt x="230" y="1"/>
                      <a:pt x="205" y="6"/>
                      <a:pt x="179" y="17"/>
                    </a:cubicBezTo>
                    <a:cubicBezTo>
                      <a:pt x="60" y="65"/>
                      <a:pt x="1" y="184"/>
                      <a:pt x="48" y="291"/>
                    </a:cubicBezTo>
                    <a:cubicBezTo>
                      <a:pt x="69" y="372"/>
                      <a:pt x="158" y="427"/>
                      <a:pt x="257" y="427"/>
                    </a:cubicBezTo>
                    <a:cubicBezTo>
                      <a:pt x="275" y="427"/>
                      <a:pt x="293" y="425"/>
                      <a:pt x="310" y="422"/>
                    </a:cubicBezTo>
                    <a:cubicBezTo>
                      <a:pt x="429" y="374"/>
                      <a:pt x="489" y="255"/>
                      <a:pt x="453" y="148"/>
                    </a:cubicBezTo>
                    <a:cubicBezTo>
                      <a:pt x="417" y="57"/>
                      <a:pt x="338" y="1"/>
                      <a:pt x="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75"/>
              <p:cNvSpPr/>
              <p:nvPr/>
            </p:nvSpPr>
            <p:spPr>
              <a:xfrm>
                <a:off x="3060287" y="2356615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79" y="1"/>
                    </a:moveTo>
                    <a:cubicBezTo>
                      <a:pt x="164" y="1"/>
                      <a:pt x="148" y="2"/>
                      <a:pt x="131" y="7"/>
                    </a:cubicBezTo>
                    <a:cubicBezTo>
                      <a:pt x="48" y="42"/>
                      <a:pt x="0" y="126"/>
                      <a:pt x="24" y="221"/>
                    </a:cubicBezTo>
                    <a:cubicBezTo>
                      <a:pt x="56" y="285"/>
                      <a:pt x="126" y="330"/>
                      <a:pt x="209" y="330"/>
                    </a:cubicBezTo>
                    <a:cubicBezTo>
                      <a:pt x="219" y="330"/>
                      <a:pt x="228" y="329"/>
                      <a:pt x="238" y="328"/>
                    </a:cubicBezTo>
                    <a:cubicBezTo>
                      <a:pt x="321" y="292"/>
                      <a:pt x="369" y="209"/>
                      <a:pt x="345" y="114"/>
                    </a:cubicBezTo>
                    <a:cubicBezTo>
                      <a:pt x="316" y="45"/>
                      <a:pt x="254" y="1"/>
                      <a:pt x="1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75"/>
              <p:cNvSpPr/>
              <p:nvPr/>
            </p:nvSpPr>
            <p:spPr>
              <a:xfrm>
                <a:off x="2591807" y="2315183"/>
                <a:ext cx="330734" cy="325591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9053" extrusionOk="0">
                    <a:moveTo>
                      <a:pt x="4448" y="1"/>
                    </a:moveTo>
                    <a:cubicBezTo>
                      <a:pt x="3941" y="1"/>
                      <a:pt x="3430" y="251"/>
                      <a:pt x="3156" y="825"/>
                    </a:cubicBezTo>
                    <a:cubicBezTo>
                      <a:pt x="2632" y="1909"/>
                      <a:pt x="3370" y="3242"/>
                      <a:pt x="3370" y="3242"/>
                    </a:cubicBezTo>
                    <a:cubicBezTo>
                      <a:pt x="2660" y="2844"/>
                      <a:pt x="1882" y="2593"/>
                      <a:pt x="1257" y="2593"/>
                    </a:cubicBezTo>
                    <a:cubicBezTo>
                      <a:pt x="573" y="2593"/>
                      <a:pt x="73" y="2895"/>
                      <a:pt x="48" y="3635"/>
                    </a:cubicBezTo>
                    <a:cubicBezTo>
                      <a:pt x="1" y="5052"/>
                      <a:pt x="2263" y="5445"/>
                      <a:pt x="2263" y="5445"/>
                    </a:cubicBezTo>
                    <a:cubicBezTo>
                      <a:pt x="2263" y="5445"/>
                      <a:pt x="941" y="6481"/>
                      <a:pt x="786" y="7290"/>
                    </a:cubicBezTo>
                    <a:cubicBezTo>
                      <a:pt x="657" y="8034"/>
                      <a:pt x="1278" y="8669"/>
                      <a:pt x="2253" y="8669"/>
                    </a:cubicBezTo>
                    <a:cubicBezTo>
                      <a:pt x="2355" y="8669"/>
                      <a:pt x="2462" y="8662"/>
                      <a:pt x="2572" y="8648"/>
                    </a:cubicBezTo>
                    <a:cubicBezTo>
                      <a:pt x="3739" y="8505"/>
                      <a:pt x="4442" y="6778"/>
                      <a:pt x="4442" y="6778"/>
                    </a:cubicBezTo>
                    <a:cubicBezTo>
                      <a:pt x="4442" y="6778"/>
                      <a:pt x="4584" y="7028"/>
                      <a:pt x="5096" y="8183"/>
                    </a:cubicBezTo>
                    <a:cubicBezTo>
                      <a:pt x="5342" y="8755"/>
                      <a:pt x="5842" y="9053"/>
                      <a:pt x="6328" y="9053"/>
                    </a:cubicBezTo>
                    <a:cubicBezTo>
                      <a:pt x="6834" y="9053"/>
                      <a:pt x="7326" y="8732"/>
                      <a:pt x="7502" y="8064"/>
                    </a:cubicBezTo>
                    <a:cubicBezTo>
                      <a:pt x="7847" y="6755"/>
                      <a:pt x="6478" y="5778"/>
                      <a:pt x="6478" y="5778"/>
                    </a:cubicBezTo>
                    <a:lnTo>
                      <a:pt x="6478" y="5778"/>
                    </a:lnTo>
                    <a:cubicBezTo>
                      <a:pt x="6545" y="5784"/>
                      <a:pt x="6613" y="5787"/>
                      <a:pt x="6680" y="5787"/>
                    </a:cubicBezTo>
                    <a:cubicBezTo>
                      <a:pt x="8087" y="5787"/>
                      <a:pt x="9196" y="4506"/>
                      <a:pt x="8514" y="3528"/>
                    </a:cubicBezTo>
                    <a:cubicBezTo>
                      <a:pt x="8266" y="3167"/>
                      <a:pt x="7820" y="3050"/>
                      <a:pt x="7347" y="3050"/>
                    </a:cubicBezTo>
                    <a:cubicBezTo>
                      <a:pt x="6477" y="3050"/>
                      <a:pt x="5513" y="3445"/>
                      <a:pt x="5513" y="3445"/>
                    </a:cubicBezTo>
                    <a:cubicBezTo>
                      <a:pt x="5513" y="3445"/>
                      <a:pt x="6228" y="1325"/>
                      <a:pt x="5644" y="563"/>
                    </a:cubicBezTo>
                    <a:cubicBezTo>
                      <a:pt x="5367" y="207"/>
                      <a:pt x="4909" y="1"/>
                      <a:pt x="44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75"/>
              <p:cNvSpPr/>
              <p:nvPr/>
            </p:nvSpPr>
            <p:spPr>
              <a:xfrm>
                <a:off x="2763108" y="2446743"/>
                <a:ext cx="16292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95" y="1"/>
                      <a:pt x="0" y="108"/>
                      <a:pt x="0" y="227"/>
                    </a:cubicBezTo>
                    <a:cubicBezTo>
                      <a:pt x="0" y="346"/>
                      <a:pt x="95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75"/>
              <p:cNvSpPr/>
              <p:nvPr/>
            </p:nvSpPr>
            <p:spPr>
              <a:xfrm>
                <a:off x="2754944" y="2464042"/>
                <a:ext cx="10754" cy="95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6" extrusionOk="0">
                    <a:moveTo>
                      <a:pt x="152" y="1"/>
                    </a:moveTo>
                    <a:cubicBezTo>
                      <a:pt x="138" y="1"/>
                      <a:pt x="123" y="3"/>
                      <a:pt x="108" y="8"/>
                    </a:cubicBezTo>
                    <a:cubicBezTo>
                      <a:pt x="37" y="32"/>
                      <a:pt x="1" y="103"/>
                      <a:pt x="25" y="175"/>
                    </a:cubicBezTo>
                    <a:cubicBezTo>
                      <a:pt x="44" y="231"/>
                      <a:pt x="92" y="265"/>
                      <a:pt x="147" y="265"/>
                    </a:cubicBezTo>
                    <a:cubicBezTo>
                      <a:pt x="162" y="265"/>
                      <a:pt x="176" y="263"/>
                      <a:pt x="191" y="258"/>
                    </a:cubicBezTo>
                    <a:cubicBezTo>
                      <a:pt x="263" y="234"/>
                      <a:pt x="299" y="163"/>
                      <a:pt x="275" y="91"/>
                    </a:cubicBezTo>
                    <a:cubicBezTo>
                      <a:pt x="256" y="35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75"/>
              <p:cNvSpPr/>
              <p:nvPr/>
            </p:nvSpPr>
            <p:spPr>
              <a:xfrm>
                <a:off x="2728833" y="2457101"/>
                <a:ext cx="17587" cy="1532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6" extrusionOk="0">
                    <a:moveTo>
                      <a:pt x="242" y="0"/>
                    </a:moveTo>
                    <a:cubicBezTo>
                      <a:pt x="221" y="0"/>
                      <a:pt x="200" y="4"/>
                      <a:pt x="179" y="11"/>
                    </a:cubicBezTo>
                    <a:cubicBezTo>
                      <a:pt x="60" y="58"/>
                      <a:pt x="1" y="177"/>
                      <a:pt x="48" y="284"/>
                    </a:cubicBezTo>
                    <a:cubicBezTo>
                      <a:pt x="86" y="370"/>
                      <a:pt x="171" y="426"/>
                      <a:pt x="252" y="426"/>
                    </a:cubicBezTo>
                    <a:cubicBezTo>
                      <a:pt x="272" y="426"/>
                      <a:pt x="291" y="422"/>
                      <a:pt x="310" y="415"/>
                    </a:cubicBezTo>
                    <a:cubicBezTo>
                      <a:pt x="429" y="368"/>
                      <a:pt x="489" y="261"/>
                      <a:pt x="453" y="153"/>
                    </a:cubicBezTo>
                    <a:cubicBezTo>
                      <a:pt x="415" y="58"/>
                      <a:pt x="330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75"/>
              <p:cNvSpPr/>
              <p:nvPr/>
            </p:nvSpPr>
            <p:spPr>
              <a:xfrm>
                <a:off x="2733545" y="2476054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70" y="0"/>
                    </a:moveTo>
                    <a:cubicBezTo>
                      <a:pt x="154" y="0"/>
                      <a:pt x="137" y="3"/>
                      <a:pt x="120" y="7"/>
                    </a:cubicBezTo>
                    <a:cubicBezTo>
                      <a:pt x="48" y="43"/>
                      <a:pt x="1" y="127"/>
                      <a:pt x="36" y="198"/>
                    </a:cubicBezTo>
                    <a:cubicBezTo>
                      <a:pt x="45" y="271"/>
                      <a:pt x="103" y="302"/>
                      <a:pt x="167" y="302"/>
                    </a:cubicBezTo>
                    <a:cubicBezTo>
                      <a:pt x="187" y="302"/>
                      <a:pt x="207" y="299"/>
                      <a:pt x="227" y="293"/>
                    </a:cubicBezTo>
                    <a:cubicBezTo>
                      <a:pt x="298" y="258"/>
                      <a:pt x="346" y="174"/>
                      <a:pt x="322" y="103"/>
                    </a:cubicBezTo>
                    <a:cubicBezTo>
                      <a:pt x="294" y="36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75"/>
              <p:cNvSpPr/>
              <p:nvPr/>
            </p:nvSpPr>
            <p:spPr>
              <a:xfrm>
                <a:off x="2714267" y="2480586"/>
                <a:ext cx="18450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cubicBezTo>
                      <a:pt x="1" y="393"/>
                      <a:pt x="120" y="501"/>
                      <a:pt x="251" y="501"/>
                    </a:cubicBezTo>
                    <a:cubicBezTo>
                      <a:pt x="394" y="501"/>
                      <a:pt x="513" y="393"/>
                      <a:pt x="513" y="251"/>
                    </a:cubicBezTo>
                    <a:cubicBezTo>
                      <a:pt x="513" y="120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75"/>
              <p:cNvSpPr/>
              <p:nvPr/>
            </p:nvSpPr>
            <p:spPr>
              <a:xfrm>
                <a:off x="2715994" y="2503891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65" y="0"/>
                    </a:moveTo>
                    <a:cubicBezTo>
                      <a:pt x="150" y="0"/>
                      <a:pt x="134" y="3"/>
                      <a:pt x="119" y="7"/>
                    </a:cubicBezTo>
                    <a:cubicBezTo>
                      <a:pt x="48" y="43"/>
                      <a:pt x="0" y="126"/>
                      <a:pt x="36" y="198"/>
                    </a:cubicBezTo>
                    <a:cubicBezTo>
                      <a:pt x="54" y="271"/>
                      <a:pt x="114" y="302"/>
                      <a:pt x="173" y="302"/>
                    </a:cubicBezTo>
                    <a:cubicBezTo>
                      <a:pt x="192" y="302"/>
                      <a:pt x="210" y="299"/>
                      <a:pt x="227" y="293"/>
                    </a:cubicBezTo>
                    <a:cubicBezTo>
                      <a:pt x="298" y="257"/>
                      <a:pt x="346" y="174"/>
                      <a:pt x="310" y="103"/>
                    </a:cubicBezTo>
                    <a:cubicBezTo>
                      <a:pt x="291" y="36"/>
                      <a:pt x="227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75"/>
              <p:cNvSpPr/>
              <p:nvPr/>
            </p:nvSpPr>
            <p:spPr>
              <a:xfrm>
                <a:off x="2732681" y="2492850"/>
                <a:ext cx="1758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9" extrusionOk="0">
                    <a:moveTo>
                      <a:pt x="255" y="0"/>
                    </a:moveTo>
                    <a:cubicBezTo>
                      <a:pt x="230" y="0"/>
                      <a:pt x="204" y="6"/>
                      <a:pt x="179" y="17"/>
                    </a:cubicBezTo>
                    <a:cubicBezTo>
                      <a:pt x="60" y="64"/>
                      <a:pt x="1" y="183"/>
                      <a:pt x="48" y="291"/>
                    </a:cubicBezTo>
                    <a:cubicBezTo>
                      <a:pt x="68" y="387"/>
                      <a:pt x="149" y="429"/>
                      <a:pt x="242" y="429"/>
                    </a:cubicBezTo>
                    <a:cubicBezTo>
                      <a:pt x="264" y="429"/>
                      <a:pt x="287" y="426"/>
                      <a:pt x="310" y="422"/>
                    </a:cubicBezTo>
                    <a:cubicBezTo>
                      <a:pt x="429" y="374"/>
                      <a:pt x="489" y="255"/>
                      <a:pt x="441" y="148"/>
                    </a:cubicBezTo>
                    <a:cubicBezTo>
                      <a:pt x="414" y="57"/>
                      <a:pt x="338" y="0"/>
                      <a:pt x="2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75"/>
              <p:cNvSpPr/>
              <p:nvPr/>
            </p:nvSpPr>
            <p:spPr>
              <a:xfrm>
                <a:off x="2730128" y="2516515"/>
                <a:ext cx="21435" cy="196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45" extrusionOk="0">
                    <a:moveTo>
                      <a:pt x="291" y="0"/>
                    </a:moveTo>
                    <a:cubicBezTo>
                      <a:pt x="262" y="0"/>
                      <a:pt x="233" y="4"/>
                      <a:pt x="203" y="14"/>
                    </a:cubicBezTo>
                    <a:cubicBezTo>
                      <a:pt x="72" y="61"/>
                      <a:pt x="0" y="204"/>
                      <a:pt x="36" y="359"/>
                    </a:cubicBezTo>
                    <a:cubicBezTo>
                      <a:pt x="73" y="470"/>
                      <a:pt x="175" y="545"/>
                      <a:pt x="285" y="545"/>
                    </a:cubicBezTo>
                    <a:cubicBezTo>
                      <a:pt x="317" y="545"/>
                      <a:pt x="349" y="539"/>
                      <a:pt x="381" y="526"/>
                    </a:cubicBezTo>
                    <a:cubicBezTo>
                      <a:pt x="512" y="478"/>
                      <a:pt x="596" y="323"/>
                      <a:pt x="548" y="180"/>
                    </a:cubicBezTo>
                    <a:cubicBezTo>
                      <a:pt x="510" y="75"/>
                      <a:pt x="409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75"/>
              <p:cNvSpPr/>
              <p:nvPr/>
            </p:nvSpPr>
            <p:spPr>
              <a:xfrm>
                <a:off x="2749405" y="2504143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75"/>
              <p:cNvSpPr/>
              <p:nvPr/>
            </p:nvSpPr>
            <p:spPr>
              <a:xfrm>
                <a:off x="2748110" y="2481881"/>
                <a:ext cx="15033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7" extrusionOk="0">
                    <a:moveTo>
                      <a:pt x="213" y="0"/>
                    </a:moveTo>
                    <a:cubicBezTo>
                      <a:pt x="193" y="0"/>
                      <a:pt x="174" y="4"/>
                      <a:pt x="155" y="12"/>
                    </a:cubicBezTo>
                    <a:cubicBezTo>
                      <a:pt x="48" y="60"/>
                      <a:pt x="0" y="155"/>
                      <a:pt x="36" y="250"/>
                    </a:cubicBezTo>
                    <a:cubicBezTo>
                      <a:pt x="55" y="336"/>
                      <a:pt x="128" y="376"/>
                      <a:pt x="212" y="376"/>
                    </a:cubicBezTo>
                    <a:cubicBezTo>
                      <a:pt x="232" y="376"/>
                      <a:pt x="253" y="374"/>
                      <a:pt x="274" y="369"/>
                    </a:cubicBezTo>
                    <a:cubicBezTo>
                      <a:pt x="369" y="322"/>
                      <a:pt x="417" y="215"/>
                      <a:pt x="393" y="131"/>
                    </a:cubicBezTo>
                    <a:cubicBezTo>
                      <a:pt x="356" y="48"/>
                      <a:pt x="283" y="0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75"/>
              <p:cNvSpPr/>
              <p:nvPr/>
            </p:nvSpPr>
            <p:spPr>
              <a:xfrm>
                <a:off x="2768215" y="2478033"/>
                <a:ext cx="13343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74"/>
                      <a:pt x="84" y="357"/>
                      <a:pt x="191" y="357"/>
                    </a:cubicBezTo>
                    <a:cubicBezTo>
                      <a:pt x="287" y="357"/>
                      <a:pt x="370" y="274"/>
                      <a:pt x="370" y="179"/>
                    </a:cubicBezTo>
                    <a:cubicBezTo>
                      <a:pt x="370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75"/>
              <p:cNvSpPr/>
              <p:nvPr/>
            </p:nvSpPr>
            <p:spPr>
              <a:xfrm>
                <a:off x="2767388" y="2493641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5" y="0"/>
                      <a:pt x="132" y="2"/>
                      <a:pt x="119" y="7"/>
                    </a:cubicBezTo>
                    <a:cubicBezTo>
                      <a:pt x="48" y="42"/>
                      <a:pt x="0" y="126"/>
                      <a:pt x="36" y="209"/>
                    </a:cubicBezTo>
                    <a:cubicBezTo>
                      <a:pt x="54" y="264"/>
                      <a:pt x="114" y="305"/>
                      <a:pt x="174" y="305"/>
                    </a:cubicBezTo>
                    <a:cubicBezTo>
                      <a:pt x="192" y="305"/>
                      <a:pt x="210" y="301"/>
                      <a:pt x="226" y="292"/>
                    </a:cubicBezTo>
                    <a:cubicBezTo>
                      <a:pt x="298" y="269"/>
                      <a:pt x="345" y="173"/>
                      <a:pt x="310" y="102"/>
                    </a:cubicBezTo>
                    <a:cubicBezTo>
                      <a:pt x="290" y="43"/>
                      <a:pt x="222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75"/>
              <p:cNvSpPr/>
              <p:nvPr/>
            </p:nvSpPr>
            <p:spPr>
              <a:xfrm>
                <a:off x="2768646" y="2514069"/>
                <a:ext cx="5611" cy="510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84" y="1"/>
                    </a:moveTo>
                    <a:cubicBezTo>
                      <a:pt x="75" y="1"/>
                      <a:pt x="67" y="4"/>
                      <a:pt x="60" y="10"/>
                    </a:cubicBezTo>
                    <a:cubicBezTo>
                      <a:pt x="13" y="22"/>
                      <a:pt x="1" y="70"/>
                      <a:pt x="13" y="93"/>
                    </a:cubicBezTo>
                    <a:cubicBezTo>
                      <a:pt x="25" y="129"/>
                      <a:pt x="72" y="141"/>
                      <a:pt x="96" y="141"/>
                    </a:cubicBezTo>
                    <a:cubicBezTo>
                      <a:pt x="144" y="129"/>
                      <a:pt x="156" y="82"/>
                      <a:pt x="144" y="58"/>
                    </a:cubicBezTo>
                    <a:cubicBezTo>
                      <a:pt x="135" y="23"/>
                      <a:pt x="107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75"/>
              <p:cNvSpPr/>
              <p:nvPr/>
            </p:nvSpPr>
            <p:spPr>
              <a:xfrm>
                <a:off x="2755807" y="2525974"/>
                <a:ext cx="15033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15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75"/>
              <p:cNvSpPr/>
              <p:nvPr/>
            </p:nvSpPr>
            <p:spPr>
              <a:xfrm>
                <a:off x="2801195" y="2504359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6" y="0"/>
                      <a:pt x="132" y="2"/>
                      <a:pt x="120" y="6"/>
                    </a:cubicBezTo>
                    <a:cubicBezTo>
                      <a:pt x="48" y="42"/>
                      <a:pt x="1" y="125"/>
                      <a:pt x="25" y="209"/>
                    </a:cubicBezTo>
                    <a:cubicBezTo>
                      <a:pt x="52" y="263"/>
                      <a:pt x="100" y="304"/>
                      <a:pt x="164" y="304"/>
                    </a:cubicBezTo>
                    <a:cubicBezTo>
                      <a:pt x="184" y="304"/>
                      <a:pt x="205" y="300"/>
                      <a:pt x="227" y="292"/>
                    </a:cubicBezTo>
                    <a:cubicBezTo>
                      <a:pt x="298" y="268"/>
                      <a:pt x="346" y="173"/>
                      <a:pt x="310" y="102"/>
                    </a:cubicBezTo>
                    <a:cubicBezTo>
                      <a:pt x="291" y="43"/>
                      <a:pt x="223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75"/>
              <p:cNvSpPr/>
              <p:nvPr/>
            </p:nvSpPr>
            <p:spPr>
              <a:xfrm>
                <a:off x="2789218" y="2488606"/>
                <a:ext cx="945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7" extrusionOk="0">
                    <a:moveTo>
                      <a:pt x="125" y="1"/>
                    </a:moveTo>
                    <a:cubicBezTo>
                      <a:pt x="115" y="1"/>
                      <a:pt x="106" y="2"/>
                      <a:pt x="96" y="4"/>
                    </a:cubicBezTo>
                    <a:cubicBezTo>
                      <a:pt x="36" y="28"/>
                      <a:pt x="0" y="87"/>
                      <a:pt x="24" y="147"/>
                    </a:cubicBezTo>
                    <a:cubicBezTo>
                      <a:pt x="34" y="195"/>
                      <a:pt x="84" y="236"/>
                      <a:pt x="134" y="236"/>
                    </a:cubicBezTo>
                    <a:cubicBezTo>
                      <a:pt x="145" y="236"/>
                      <a:pt x="156" y="234"/>
                      <a:pt x="167" y="230"/>
                    </a:cubicBezTo>
                    <a:cubicBezTo>
                      <a:pt x="227" y="194"/>
                      <a:pt x="262" y="135"/>
                      <a:pt x="238" y="75"/>
                    </a:cubicBezTo>
                    <a:cubicBezTo>
                      <a:pt x="219" y="26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75"/>
              <p:cNvSpPr/>
              <p:nvPr/>
            </p:nvSpPr>
            <p:spPr>
              <a:xfrm>
                <a:off x="2786233" y="2464654"/>
                <a:ext cx="21004" cy="1863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8" extrusionOk="0">
                    <a:moveTo>
                      <a:pt x="291" y="0"/>
                    </a:moveTo>
                    <a:cubicBezTo>
                      <a:pt x="262" y="0"/>
                      <a:pt x="232" y="5"/>
                      <a:pt x="202" y="15"/>
                    </a:cubicBezTo>
                    <a:cubicBezTo>
                      <a:pt x="71" y="63"/>
                      <a:pt x="0" y="205"/>
                      <a:pt x="48" y="336"/>
                    </a:cubicBezTo>
                    <a:cubicBezTo>
                      <a:pt x="76" y="449"/>
                      <a:pt x="179" y="518"/>
                      <a:pt x="285" y="518"/>
                    </a:cubicBezTo>
                    <a:cubicBezTo>
                      <a:pt x="313" y="518"/>
                      <a:pt x="342" y="513"/>
                      <a:pt x="369" y="503"/>
                    </a:cubicBezTo>
                    <a:cubicBezTo>
                      <a:pt x="500" y="455"/>
                      <a:pt x="583" y="313"/>
                      <a:pt x="536" y="182"/>
                    </a:cubicBezTo>
                    <a:cubicBezTo>
                      <a:pt x="498" y="69"/>
                      <a:pt x="401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75"/>
              <p:cNvSpPr/>
              <p:nvPr/>
            </p:nvSpPr>
            <p:spPr>
              <a:xfrm>
                <a:off x="2778501" y="2500726"/>
                <a:ext cx="16328" cy="1629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53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57"/>
                      <a:pt x="108" y="453"/>
                      <a:pt x="227" y="453"/>
                    </a:cubicBezTo>
                    <a:cubicBezTo>
                      <a:pt x="346" y="453"/>
                      <a:pt x="453" y="357"/>
                      <a:pt x="453" y="226"/>
                    </a:cubicBezTo>
                    <a:cubicBezTo>
                      <a:pt x="453" y="107"/>
                      <a:pt x="346" y="0"/>
                      <a:pt x="2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75"/>
              <p:cNvSpPr/>
              <p:nvPr/>
            </p:nvSpPr>
            <p:spPr>
              <a:xfrm>
                <a:off x="2781522" y="2522557"/>
                <a:ext cx="13739" cy="1244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90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43"/>
                      <a:pt x="24" y="238"/>
                    </a:cubicBezTo>
                    <a:cubicBezTo>
                      <a:pt x="51" y="303"/>
                      <a:pt x="114" y="346"/>
                      <a:pt x="185" y="346"/>
                    </a:cubicBezTo>
                    <a:cubicBezTo>
                      <a:pt x="206" y="346"/>
                      <a:pt x="228" y="342"/>
                      <a:pt x="250" y="334"/>
                    </a:cubicBezTo>
                    <a:cubicBezTo>
                      <a:pt x="333" y="310"/>
                      <a:pt x="381" y="203"/>
                      <a:pt x="357" y="119"/>
                    </a:cubicBezTo>
                    <a:cubicBezTo>
                      <a:pt x="330" y="46"/>
                      <a:pt x="259" y="0"/>
                      <a:pt x="1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3" name="Google Shape;4673;p75"/>
            <p:cNvGrpSpPr/>
            <p:nvPr/>
          </p:nvGrpSpPr>
          <p:grpSpPr>
            <a:xfrm rot="-1345317" flipH="1">
              <a:off x="1132712" y="2125023"/>
              <a:ext cx="945490" cy="1168070"/>
              <a:chOff x="2722350" y="1870775"/>
              <a:chExt cx="657250" cy="811975"/>
            </a:xfrm>
          </p:grpSpPr>
          <p:sp>
            <p:nvSpPr>
              <p:cNvPr id="4674" name="Google Shape;4674;p75"/>
              <p:cNvSpPr/>
              <p:nvPr/>
            </p:nvSpPr>
            <p:spPr>
              <a:xfrm>
                <a:off x="2722350" y="2089675"/>
                <a:ext cx="5390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75"/>
              <p:cNvSpPr/>
              <p:nvPr/>
            </p:nvSpPr>
            <p:spPr>
              <a:xfrm>
                <a:off x="2757775" y="2091150"/>
                <a:ext cx="501875" cy="524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75"/>
              <p:cNvSpPr/>
              <p:nvPr/>
            </p:nvSpPr>
            <p:spPr>
              <a:xfrm>
                <a:off x="3007800" y="1870775"/>
                <a:ext cx="371800" cy="81197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75"/>
              <p:cNvSpPr/>
              <p:nvPr/>
            </p:nvSpPr>
            <p:spPr>
              <a:xfrm>
                <a:off x="3041725" y="1872375"/>
                <a:ext cx="293825" cy="808775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8" name="Google Shape;4678;p75"/>
            <p:cNvGrpSpPr/>
            <p:nvPr/>
          </p:nvGrpSpPr>
          <p:grpSpPr>
            <a:xfrm rot="4716291">
              <a:off x="1748544" y="2501530"/>
              <a:ext cx="1103346" cy="1602398"/>
              <a:chOff x="1952025" y="2524800"/>
              <a:chExt cx="536400" cy="779025"/>
            </a:xfrm>
          </p:grpSpPr>
          <p:sp>
            <p:nvSpPr>
              <p:cNvPr id="4679" name="Google Shape;4679;p75"/>
              <p:cNvSpPr/>
              <p:nvPr/>
            </p:nvSpPr>
            <p:spPr>
              <a:xfrm>
                <a:off x="1952025" y="2782100"/>
                <a:ext cx="373575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13745" extrusionOk="0">
                    <a:moveTo>
                      <a:pt x="3727" y="0"/>
                    </a:moveTo>
                    <a:cubicBezTo>
                      <a:pt x="3082" y="0"/>
                      <a:pt x="2543" y="205"/>
                      <a:pt x="2155" y="640"/>
                    </a:cubicBezTo>
                    <a:cubicBezTo>
                      <a:pt x="0" y="3057"/>
                      <a:pt x="3001" y="7832"/>
                      <a:pt x="4263" y="9141"/>
                    </a:cubicBezTo>
                    <a:cubicBezTo>
                      <a:pt x="5288" y="10205"/>
                      <a:pt x="8743" y="13744"/>
                      <a:pt x="11604" y="13744"/>
                    </a:cubicBezTo>
                    <a:cubicBezTo>
                      <a:pt x="12298" y="13744"/>
                      <a:pt x="12957" y="13536"/>
                      <a:pt x="13538" y="13035"/>
                    </a:cubicBezTo>
                    <a:cubicBezTo>
                      <a:pt x="13538" y="13035"/>
                      <a:pt x="14943" y="8891"/>
                      <a:pt x="11323" y="4891"/>
                    </a:cubicBezTo>
                    <a:cubicBezTo>
                      <a:pt x="8604" y="1868"/>
                      <a:pt x="5677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75"/>
              <p:cNvSpPr/>
              <p:nvPr/>
            </p:nvSpPr>
            <p:spPr>
              <a:xfrm>
                <a:off x="2005900" y="2790350"/>
                <a:ext cx="423275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20408" extrusionOk="0">
                    <a:moveTo>
                      <a:pt x="346" y="1"/>
                    </a:moveTo>
                    <a:cubicBezTo>
                      <a:pt x="226" y="96"/>
                      <a:pt x="95" y="179"/>
                      <a:pt x="0" y="298"/>
                    </a:cubicBezTo>
                    <a:cubicBezTo>
                      <a:pt x="1512" y="1977"/>
                      <a:pt x="4584" y="5370"/>
                      <a:pt x="7704" y="9026"/>
                    </a:cubicBezTo>
                    <a:cubicBezTo>
                      <a:pt x="7799" y="9157"/>
                      <a:pt x="7906" y="9264"/>
                      <a:pt x="7989" y="9383"/>
                    </a:cubicBezTo>
                    <a:cubicBezTo>
                      <a:pt x="8156" y="9561"/>
                      <a:pt x="8299" y="9752"/>
                      <a:pt x="8466" y="9942"/>
                    </a:cubicBezTo>
                    <a:cubicBezTo>
                      <a:pt x="8561" y="10050"/>
                      <a:pt x="8656" y="10169"/>
                      <a:pt x="8751" y="10276"/>
                    </a:cubicBezTo>
                    <a:cubicBezTo>
                      <a:pt x="8930" y="10478"/>
                      <a:pt x="9085" y="10669"/>
                      <a:pt x="9275" y="10883"/>
                    </a:cubicBezTo>
                    <a:cubicBezTo>
                      <a:pt x="9347" y="10966"/>
                      <a:pt x="9418" y="11062"/>
                      <a:pt x="9513" y="11145"/>
                    </a:cubicBezTo>
                    <a:cubicBezTo>
                      <a:pt x="9751" y="11443"/>
                      <a:pt x="10001" y="11728"/>
                      <a:pt x="10240" y="12014"/>
                    </a:cubicBezTo>
                    <a:cubicBezTo>
                      <a:pt x="10311" y="12097"/>
                      <a:pt x="10371" y="12169"/>
                      <a:pt x="10442" y="12264"/>
                    </a:cubicBezTo>
                    <a:cubicBezTo>
                      <a:pt x="10609" y="12466"/>
                      <a:pt x="10787" y="12681"/>
                      <a:pt x="10954" y="12871"/>
                    </a:cubicBezTo>
                    <a:cubicBezTo>
                      <a:pt x="13359" y="15812"/>
                      <a:pt x="15502" y="18562"/>
                      <a:pt x="16621" y="20408"/>
                    </a:cubicBezTo>
                    <a:lnTo>
                      <a:pt x="16931" y="20063"/>
                    </a:lnTo>
                    <a:cubicBezTo>
                      <a:pt x="15788" y="18205"/>
                      <a:pt x="13716" y="15526"/>
                      <a:pt x="11395" y="12693"/>
                    </a:cubicBezTo>
                    <a:cubicBezTo>
                      <a:pt x="11359" y="12657"/>
                      <a:pt x="11323" y="12597"/>
                      <a:pt x="11275" y="12550"/>
                    </a:cubicBezTo>
                    <a:lnTo>
                      <a:pt x="10835" y="12014"/>
                    </a:lnTo>
                    <a:cubicBezTo>
                      <a:pt x="10740" y="11895"/>
                      <a:pt x="10644" y="11788"/>
                      <a:pt x="10549" y="11669"/>
                    </a:cubicBezTo>
                    <a:cubicBezTo>
                      <a:pt x="10359" y="11443"/>
                      <a:pt x="10168" y="11204"/>
                      <a:pt x="9966" y="10990"/>
                    </a:cubicBezTo>
                    <a:cubicBezTo>
                      <a:pt x="9906" y="10907"/>
                      <a:pt x="9847" y="10847"/>
                      <a:pt x="9787" y="10776"/>
                    </a:cubicBezTo>
                    <a:cubicBezTo>
                      <a:pt x="9549" y="10490"/>
                      <a:pt x="9311" y="10216"/>
                      <a:pt x="9073" y="9942"/>
                    </a:cubicBezTo>
                    <a:cubicBezTo>
                      <a:pt x="8978" y="9823"/>
                      <a:pt x="8870" y="9704"/>
                      <a:pt x="8775" y="9585"/>
                    </a:cubicBezTo>
                    <a:cubicBezTo>
                      <a:pt x="8632" y="9407"/>
                      <a:pt x="8477" y="9240"/>
                      <a:pt x="8335" y="9061"/>
                    </a:cubicBezTo>
                    <a:cubicBezTo>
                      <a:pt x="8227" y="8930"/>
                      <a:pt x="8108" y="8811"/>
                      <a:pt x="8001" y="8680"/>
                    </a:cubicBezTo>
                    <a:cubicBezTo>
                      <a:pt x="7930" y="8585"/>
                      <a:pt x="7835" y="8490"/>
                      <a:pt x="7763" y="8395"/>
                    </a:cubicBezTo>
                    <a:cubicBezTo>
                      <a:pt x="4727" y="4870"/>
                      <a:pt x="1834" y="1620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75"/>
              <p:cNvSpPr/>
              <p:nvPr/>
            </p:nvSpPr>
            <p:spPr>
              <a:xfrm>
                <a:off x="2249675" y="2524800"/>
                <a:ext cx="238750" cy="501950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20078" extrusionOk="0">
                    <a:moveTo>
                      <a:pt x="3727" y="0"/>
                    </a:moveTo>
                    <a:cubicBezTo>
                      <a:pt x="2149" y="0"/>
                      <a:pt x="1482" y="1884"/>
                      <a:pt x="798" y="4312"/>
                    </a:cubicBezTo>
                    <a:cubicBezTo>
                      <a:pt x="0" y="7229"/>
                      <a:pt x="191" y="12885"/>
                      <a:pt x="1572" y="15921"/>
                    </a:cubicBezTo>
                    <a:cubicBezTo>
                      <a:pt x="2796" y="18612"/>
                      <a:pt x="4105" y="20078"/>
                      <a:pt x="5555" y="20078"/>
                    </a:cubicBezTo>
                    <a:cubicBezTo>
                      <a:pt x="5741" y="20078"/>
                      <a:pt x="5929" y="20053"/>
                      <a:pt x="6120" y="20005"/>
                    </a:cubicBezTo>
                    <a:cubicBezTo>
                      <a:pt x="6120" y="20005"/>
                      <a:pt x="9549" y="18659"/>
                      <a:pt x="9013" y="10861"/>
                    </a:cubicBezTo>
                    <a:cubicBezTo>
                      <a:pt x="8597" y="4789"/>
                      <a:pt x="7180" y="1205"/>
                      <a:pt x="4799" y="240"/>
                    </a:cubicBezTo>
                    <a:cubicBezTo>
                      <a:pt x="4400" y="77"/>
                      <a:pt x="4045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75"/>
              <p:cNvSpPr/>
              <p:nvPr/>
            </p:nvSpPr>
            <p:spPr>
              <a:xfrm>
                <a:off x="2330050" y="2525150"/>
                <a:ext cx="87525" cy="7786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1147" extrusionOk="0">
                    <a:moveTo>
                      <a:pt x="441" y="0"/>
                    </a:moveTo>
                    <a:cubicBezTo>
                      <a:pt x="274" y="0"/>
                      <a:pt x="131" y="24"/>
                      <a:pt x="0" y="72"/>
                    </a:cubicBezTo>
                    <a:lnTo>
                      <a:pt x="1512" y="15490"/>
                    </a:lnTo>
                    <a:lnTo>
                      <a:pt x="3060" y="31147"/>
                    </a:lnTo>
                    <a:lnTo>
                      <a:pt x="3501" y="31099"/>
                    </a:lnTo>
                    <a:lnTo>
                      <a:pt x="1905" y="14847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3" name="Google Shape;4683;p75"/>
            <p:cNvGrpSpPr/>
            <p:nvPr/>
          </p:nvGrpSpPr>
          <p:grpSpPr>
            <a:xfrm rot="-3741544" flipH="1">
              <a:off x="790626" y="2455237"/>
              <a:ext cx="1118724" cy="1694971"/>
              <a:chOff x="2773139" y="2259200"/>
              <a:chExt cx="777657" cy="1178223"/>
            </a:xfrm>
          </p:grpSpPr>
          <p:sp>
            <p:nvSpPr>
              <p:cNvPr id="4684" name="Google Shape;4684;p75"/>
              <p:cNvSpPr/>
              <p:nvPr/>
            </p:nvSpPr>
            <p:spPr>
              <a:xfrm>
                <a:off x="2875025" y="2259200"/>
                <a:ext cx="656975" cy="887075"/>
              </a:xfrm>
              <a:custGeom>
                <a:avLst/>
                <a:gdLst/>
                <a:ahLst/>
                <a:cxnLst/>
                <a:rect l="l" t="t" r="r" b="b"/>
                <a:pathLst>
                  <a:path w="26279" h="35483" extrusionOk="0">
                    <a:moveTo>
                      <a:pt x="4004" y="0"/>
                    </a:moveTo>
                    <a:cubicBezTo>
                      <a:pt x="1" y="0"/>
                      <a:pt x="3479" y="7987"/>
                      <a:pt x="5895" y="14472"/>
                    </a:cubicBezTo>
                    <a:cubicBezTo>
                      <a:pt x="8348" y="21068"/>
                      <a:pt x="13706" y="30283"/>
                      <a:pt x="13706" y="30283"/>
                    </a:cubicBezTo>
                    <a:cubicBezTo>
                      <a:pt x="15570" y="33650"/>
                      <a:pt x="18969" y="35483"/>
                      <a:pt x="21038" y="35483"/>
                    </a:cubicBezTo>
                    <a:cubicBezTo>
                      <a:pt x="21559" y="35483"/>
                      <a:pt x="21995" y="35366"/>
                      <a:pt x="22302" y="35129"/>
                    </a:cubicBezTo>
                    <a:cubicBezTo>
                      <a:pt x="23838" y="33962"/>
                      <a:pt x="26279" y="31426"/>
                      <a:pt x="22921" y="24104"/>
                    </a:cubicBezTo>
                    <a:cubicBezTo>
                      <a:pt x="19552" y="16794"/>
                      <a:pt x="8479" y="280"/>
                      <a:pt x="4192" y="6"/>
                    </a:cubicBezTo>
                    <a:cubicBezTo>
                      <a:pt x="4128" y="2"/>
                      <a:pt x="4065" y="0"/>
                      <a:pt x="4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75"/>
              <p:cNvSpPr/>
              <p:nvPr/>
            </p:nvSpPr>
            <p:spPr>
              <a:xfrm rot="-3148064">
                <a:off x="2933308" y="2749743"/>
                <a:ext cx="457319" cy="629317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25173" extrusionOk="0">
                    <a:moveTo>
                      <a:pt x="1906" y="0"/>
                    </a:moveTo>
                    <a:cubicBezTo>
                      <a:pt x="1019" y="0"/>
                      <a:pt x="513" y="947"/>
                      <a:pt x="358" y="3116"/>
                    </a:cubicBezTo>
                    <a:cubicBezTo>
                      <a:pt x="0" y="8093"/>
                      <a:pt x="3346" y="20821"/>
                      <a:pt x="4918" y="23047"/>
                    </a:cubicBezTo>
                    <a:cubicBezTo>
                      <a:pt x="5705" y="24144"/>
                      <a:pt x="9313" y="25172"/>
                      <a:pt x="12464" y="25172"/>
                    </a:cubicBezTo>
                    <a:cubicBezTo>
                      <a:pt x="15605" y="25172"/>
                      <a:pt x="18293" y="24150"/>
                      <a:pt x="17276" y="21154"/>
                    </a:cubicBezTo>
                    <a:cubicBezTo>
                      <a:pt x="17276" y="21154"/>
                      <a:pt x="11800" y="8795"/>
                      <a:pt x="7359" y="4200"/>
                    </a:cubicBezTo>
                    <a:cubicBezTo>
                      <a:pt x="4855" y="1602"/>
                      <a:pt x="3059" y="0"/>
                      <a:pt x="19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86" name="Google Shape;4686;p75"/>
            <p:cNvSpPr/>
            <p:nvPr/>
          </p:nvSpPr>
          <p:spPr>
            <a:xfrm rot="9020376" flipH="1">
              <a:off x="1577659" y="3592070"/>
              <a:ext cx="1138179" cy="653985"/>
            </a:xfrm>
            <a:custGeom>
              <a:avLst/>
              <a:gdLst/>
              <a:ahLst/>
              <a:cxnLst/>
              <a:rect l="l" t="t" r="r" b="b"/>
              <a:pathLst>
                <a:path w="31647" h="18184" extrusionOk="0">
                  <a:moveTo>
                    <a:pt x="25600" y="0"/>
                  </a:moveTo>
                  <a:cubicBezTo>
                    <a:pt x="21679" y="0"/>
                    <a:pt x="16491" y="3348"/>
                    <a:pt x="12704" y="5756"/>
                  </a:cubicBezTo>
                  <a:cubicBezTo>
                    <a:pt x="8192" y="8626"/>
                    <a:pt x="274" y="17662"/>
                    <a:pt x="274" y="17662"/>
                  </a:cubicBezTo>
                  <a:cubicBezTo>
                    <a:pt x="0" y="18030"/>
                    <a:pt x="22" y="18184"/>
                    <a:pt x="272" y="18184"/>
                  </a:cubicBezTo>
                  <a:cubicBezTo>
                    <a:pt x="1258" y="18184"/>
                    <a:pt x="5802" y="15774"/>
                    <a:pt x="9632" y="14662"/>
                  </a:cubicBezTo>
                  <a:cubicBezTo>
                    <a:pt x="14419" y="13245"/>
                    <a:pt x="25741" y="8745"/>
                    <a:pt x="27194" y="7042"/>
                  </a:cubicBezTo>
                  <a:cubicBezTo>
                    <a:pt x="28658" y="5328"/>
                    <a:pt x="31647" y="2101"/>
                    <a:pt x="27694" y="398"/>
                  </a:cubicBezTo>
                  <a:cubicBezTo>
                    <a:pt x="27055" y="123"/>
                    <a:pt x="26351" y="0"/>
                    <a:pt x="25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87" name="Google Shape;4687;p75"/>
            <p:cNvGrpSpPr/>
            <p:nvPr/>
          </p:nvGrpSpPr>
          <p:grpSpPr>
            <a:xfrm>
              <a:off x="3001727" y="2791927"/>
              <a:ext cx="725639" cy="1139786"/>
              <a:chOff x="3001727" y="2791927"/>
              <a:chExt cx="725639" cy="1139786"/>
            </a:xfrm>
          </p:grpSpPr>
          <p:sp>
            <p:nvSpPr>
              <p:cNvPr id="4688" name="Google Shape;4688;p75"/>
              <p:cNvSpPr/>
              <p:nvPr/>
            </p:nvSpPr>
            <p:spPr>
              <a:xfrm rot="198451" flipH="1">
                <a:off x="3033004" y="2810136"/>
                <a:ext cx="663085" cy="1103367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30679" extrusionOk="0">
                    <a:moveTo>
                      <a:pt x="2709" y="0"/>
                    </a:moveTo>
                    <a:cubicBezTo>
                      <a:pt x="1869" y="0"/>
                      <a:pt x="1178" y="1064"/>
                      <a:pt x="870" y="3864"/>
                    </a:cubicBezTo>
                    <a:cubicBezTo>
                      <a:pt x="0" y="11662"/>
                      <a:pt x="4894" y="19461"/>
                      <a:pt x="4894" y="19461"/>
                    </a:cubicBezTo>
                    <a:cubicBezTo>
                      <a:pt x="7774" y="24401"/>
                      <a:pt x="15980" y="30679"/>
                      <a:pt x="17743" y="30679"/>
                    </a:cubicBezTo>
                    <a:cubicBezTo>
                      <a:pt x="18436" y="30679"/>
                      <a:pt x="18134" y="29709"/>
                      <a:pt x="16122" y="27307"/>
                    </a:cubicBezTo>
                    <a:cubicBezTo>
                      <a:pt x="8990" y="18794"/>
                      <a:pt x="8978" y="10936"/>
                      <a:pt x="7263" y="6316"/>
                    </a:cubicBezTo>
                    <a:cubicBezTo>
                      <a:pt x="6165" y="3373"/>
                      <a:pt x="4203" y="0"/>
                      <a:pt x="27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75"/>
              <p:cNvSpPr/>
              <p:nvPr/>
            </p:nvSpPr>
            <p:spPr>
              <a:xfrm rot="198451" flipH="1">
                <a:off x="3081631" y="2809519"/>
                <a:ext cx="510450" cy="1026870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85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1" y="1930"/>
                      <a:pt x="1786" y="6728"/>
                      <a:pt x="3929" y="13360"/>
                    </a:cubicBezTo>
                    <a:cubicBezTo>
                      <a:pt x="6037" y="19920"/>
                      <a:pt x="11204" y="25659"/>
                      <a:pt x="14192" y="28552"/>
                    </a:cubicBezTo>
                    <a:cubicBezTo>
                      <a:pt x="13931" y="28183"/>
                      <a:pt x="13585" y="27754"/>
                      <a:pt x="13180" y="27278"/>
                    </a:cubicBezTo>
                    <a:cubicBezTo>
                      <a:pt x="13133" y="27218"/>
                      <a:pt x="13073" y="27159"/>
                      <a:pt x="13038" y="27099"/>
                    </a:cubicBezTo>
                    <a:cubicBezTo>
                      <a:pt x="10037" y="23968"/>
                      <a:pt x="5941" y="18944"/>
                      <a:pt x="4120" y="13300"/>
                    </a:cubicBezTo>
                    <a:cubicBezTo>
                      <a:pt x="1393" y="4870"/>
                      <a:pt x="500" y="1453"/>
                      <a:pt x="215" y="72"/>
                    </a:cubicBezTo>
                    <a:cubicBezTo>
                      <a:pt x="143" y="36"/>
                      <a:pt x="72" y="1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75"/>
              <p:cNvSpPr/>
              <p:nvPr/>
            </p:nvSpPr>
            <p:spPr>
              <a:xfrm rot="198451" flipH="1">
                <a:off x="3048849" y="2816124"/>
                <a:ext cx="594392" cy="1097110"/>
              </a:xfrm>
              <a:custGeom>
                <a:avLst/>
                <a:gdLst/>
                <a:ahLst/>
                <a:cxnLst/>
                <a:rect l="l" t="t" r="r" b="b"/>
                <a:pathLst>
                  <a:path w="16527" h="30505" extrusionOk="0">
                    <a:moveTo>
                      <a:pt x="692" y="0"/>
                    </a:moveTo>
                    <a:lnTo>
                      <a:pt x="692" y="0"/>
                    </a:lnTo>
                    <a:cubicBezTo>
                      <a:pt x="620" y="60"/>
                      <a:pt x="537" y="119"/>
                      <a:pt x="453" y="215"/>
                    </a:cubicBezTo>
                    <a:cubicBezTo>
                      <a:pt x="1" y="4799"/>
                      <a:pt x="715" y="13431"/>
                      <a:pt x="3335" y="18134"/>
                    </a:cubicBezTo>
                    <a:cubicBezTo>
                      <a:pt x="5752" y="22491"/>
                      <a:pt x="14027" y="28837"/>
                      <a:pt x="16277" y="30504"/>
                    </a:cubicBezTo>
                    <a:cubicBezTo>
                      <a:pt x="16384" y="30504"/>
                      <a:pt x="16467" y="30480"/>
                      <a:pt x="16527" y="30421"/>
                    </a:cubicBezTo>
                    <a:cubicBezTo>
                      <a:pt x="14503" y="28921"/>
                      <a:pt x="5954" y="22456"/>
                      <a:pt x="3513" y="18026"/>
                    </a:cubicBezTo>
                    <a:cubicBezTo>
                      <a:pt x="870" y="13288"/>
                      <a:pt x="180" y="4489"/>
                      <a:pt x="6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75"/>
              <p:cNvSpPr/>
              <p:nvPr/>
            </p:nvSpPr>
            <p:spPr>
              <a:xfrm rot="198451" flipH="1">
                <a:off x="3046430" y="2807714"/>
                <a:ext cx="560153" cy="1091931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30361" extrusionOk="0">
                    <a:moveTo>
                      <a:pt x="215" y="0"/>
                    </a:moveTo>
                    <a:cubicBezTo>
                      <a:pt x="132" y="0"/>
                      <a:pt x="72" y="12"/>
                      <a:pt x="1" y="36"/>
                    </a:cubicBezTo>
                    <a:cubicBezTo>
                      <a:pt x="298" y="2393"/>
                      <a:pt x="2180" y="16431"/>
                      <a:pt x="6085" y="21193"/>
                    </a:cubicBezTo>
                    <a:cubicBezTo>
                      <a:pt x="9169" y="24932"/>
                      <a:pt x="12205" y="27503"/>
                      <a:pt x="14443" y="29396"/>
                    </a:cubicBezTo>
                    <a:cubicBezTo>
                      <a:pt x="14860" y="29742"/>
                      <a:pt x="15229" y="30063"/>
                      <a:pt x="15574" y="30361"/>
                    </a:cubicBezTo>
                    <a:cubicBezTo>
                      <a:pt x="15574" y="30278"/>
                      <a:pt x="15538" y="30170"/>
                      <a:pt x="15491" y="30016"/>
                    </a:cubicBezTo>
                    <a:cubicBezTo>
                      <a:pt x="15217" y="29766"/>
                      <a:pt x="14896" y="29516"/>
                      <a:pt x="14574" y="29230"/>
                    </a:cubicBezTo>
                    <a:cubicBezTo>
                      <a:pt x="12359" y="27361"/>
                      <a:pt x="9323" y="24765"/>
                      <a:pt x="6252" y="21050"/>
                    </a:cubicBezTo>
                    <a:cubicBezTo>
                      <a:pt x="2382" y="16347"/>
                      <a:pt x="513" y="2369"/>
                      <a:pt x="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2" name="Google Shape;4692;p75"/>
            <p:cNvGrpSpPr/>
            <p:nvPr/>
          </p:nvGrpSpPr>
          <p:grpSpPr>
            <a:xfrm>
              <a:off x="2400444" y="3275005"/>
              <a:ext cx="960641" cy="916416"/>
              <a:chOff x="1948450" y="3245750"/>
              <a:chExt cx="542950" cy="517925"/>
            </a:xfrm>
          </p:grpSpPr>
          <p:sp>
            <p:nvSpPr>
              <p:cNvPr id="4693" name="Google Shape;4693;p75"/>
              <p:cNvSpPr/>
              <p:nvPr/>
            </p:nvSpPr>
            <p:spPr>
              <a:xfrm>
                <a:off x="1948450" y="3245750"/>
                <a:ext cx="542950" cy="517925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75"/>
              <p:cNvSpPr/>
              <p:nvPr/>
            </p:nvSpPr>
            <p:spPr>
              <a:xfrm>
                <a:off x="2062750" y="3361800"/>
                <a:ext cx="2909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75"/>
              <p:cNvSpPr/>
              <p:nvPr/>
            </p:nvSpPr>
            <p:spPr>
              <a:xfrm>
                <a:off x="2154125" y="3442475"/>
                <a:ext cx="14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75"/>
              <p:cNvSpPr/>
              <p:nvPr/>
            </p:nvSpPr>
            <p:spPr>
              <a:xfrm>
                <a:off x="2203800" y="3478175"/>
                <a:ext cx="444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97" name="Google Shape;4697;p75"/>
          <p:cNvGrpSpPr/>
          <p:nvPr/>
        </p:nvGrpSpPr>
        <p:grpSpPr>
          <a:xfrm rot="5666601">
            <a:off x="671175" y="454798"/>
            <a:ext cx="708528" cy="707933"/>
            <a:chOff x="7308373" y="335298"/>
            <a:chExt cx="867172" cy="866444"/>
          </a:xfrm>
        </p:grpSpPr>
        <p:grpSp>
          <p:nvGrpSpPr>
            <p:cNvPr id="4698" name="Google Shape;4698;p75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4699" name="Google Shape;4699;p75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75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75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75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03" name="Google Shape;4703;p75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75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75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75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75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75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75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75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75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75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75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75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75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5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5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5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5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5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5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5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5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5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5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5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5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5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5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5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5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5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5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5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5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5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5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5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4" name="Google Shape;4744;p75"/>
          <p:cNvGrpSpPr/>
          <p:nvPr/>
        </p:nvGrpSpPr>
        <p:grpSpPr>
          <a:xfrm rot="-215887" flipH="1">
            <a:off x="3957285" y="2022840"/>
            <a:ext cx="793258" cy="741558"/>
            <a:chOff x="5770756" y="873899"/>
            <a:chExt cx="755434" cy="706199"/>
          </a:xfrm>
        </p:grpSpPr>
        <p:sp>
          <p:nvSpPr>
            <p:cNvPr id="4745" name="Google Shape;4745;p7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75"/>
          <p:cNvGrpSpPr/>
          <p:nvPr/>
        </p:nvGrpSpPr>
        <p:grpSpPr>
          <a:xfrm rot="215926">
            <a:off x="2319981" y="677611"/>
            <a:ext cx="1059091" cy="990066"/>
            <a:chOff x="5770756" y="873899"/>
            <a:chExt cx="755434" cy="706199"/>
          </a:xfrm>
        </p:grpSpPr>
        <p:sp>
          <p:nvSpPr>
            <p:cNvPr id="4797" name="Google Shape;4797;p7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7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7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7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7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7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7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7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7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7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7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7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7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7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7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7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7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7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7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7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7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7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7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7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7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7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7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7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7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7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7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7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7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7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7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7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7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7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7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7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7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7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7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7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7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7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7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7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7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CC2"/>
            </a:gs>
            <a:gs pos="100000">
              <a:srgbClr val="EADF9F"/>
            </a:gs>
          </a:gsLst>
          <a:lin ang="2698631" scaled="0"/>
        </a:gradFill>
        <a:effectLst/>
      </p:bgPr>
    </p:bg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" name="Google Shape;2460;p68"/>
          <p:cNvGrpSpPr/>
          <p:nvPr/>
        </p:nvGrpSpPr>
        <p:grpSpPr>
          <a:xfrm rot="215889">
            <a:off x="8462727" y="20348"/>
            <a:ext cx="668063" cy="624522"/>
            <a:chOff x="5770756" y="873899"/>
            <a:chExt cx="755434" cy="706199"/>
          </a:xfrm>
        </p:grpSpPr>
        <p:sp>
          <p:nvSpPr>
            <p:cNvPr id="2461" name="Google Shape;2461;p6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68"/>
          <p:cNvGrpSpPr/>
          <p:nvPr/>
        </p:nvGrpSpPr>
        <p:grpSpPr>
          <a:xfrm>
            <a:off x="431426" y="163180"/>
            <a:ext cx="867172" cy="866444"/>
            <a:chOff x="7308373" y="335298"/>
            <a:chExt cx="867172" cy="866444"/>
          </a:xfrm>
        </p:grpSpPr>
        <p:grpSp>
          <p:nvGrpSpPr>
            <p:cNvPr id="2513" name="Google Shape;2513;p6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514" name="Google Shape;2514;p6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8" name="Google Shape;2518;p6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68"/>
          <p:cNvGrpSpPr/>
          <p:nvPr/>
        </p:nvGrpSpPr>
        <p:grpSpPr>
          <a:xfrm>
            <a:off x="7543589" y="4632629"/>
            <a:ext cx="701094" cy="510871"/>
            <a:chOff x="3880914" y="3359134"/>
            <a:chExt cx="968363" cy="705622"/>
          </a:xfrm>
        </p:grpSpPr>
        <p:sp>
          <p:nvSpPr>
            <p:cNvPr id="2560" name="Google Shape;2560;p6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8EB44A-265C-D655-744D-81DDDB4246F9}"/>
              </a:ext>
            </a:extLst>
          </p:cNvPr>
          <p:cNvSpPr/>
          <p:nvPr/>
        </p:nvSpPr>
        <p:spPr>
          <a:xfrm>
            <a:off x="308268" y="131619"/>
            <a:ext cx="3053333" cy="5495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Nghe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endParaRPr lang="en-US" sz="2000" b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F44CC-A3F2-7235-DB02-F84C7807A87A}"/>
              </a:ext>
            </a:extLst>
          </p:cNvPr>
          <p:cNvSpPr txBox="1"/>
          <p:nvPr/>
        </p:nvSpPr>
        <p:spPr>
          <a:xfrm>
            <a:off x="970401" y="834284"/>
            <a:ext cx="7203198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lồng</a:t>
            </a:r>
            <a:endParaRPr lang="en-US" sz="2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4000"/>
              </a:lnSpc>
            </a:pP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(Theo 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3495FD1-0AF0-EF5C-3629-DE6294D24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5"/>
          <a:stretch/>
        </p:blipFill>
        <p:spPr bwMode="auto">
          <a:xfrm>
            <a:off x="397774" y="1545445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6FCF0E4-DAF3-C9AB-6776-6D4BC5DC9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50887" r="226" b="-192"/>
          <a:stretch/>
        </p:blipFill>
        <p:spPr bwMode="auto">
          <a:xfrm>
            <a:off x="4572000" y="2569550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CBCC2"/>
            </a:gs>
            <a:gs pos="100000">
              <a:srgbClr val="EADF9F"/>
            </a:gs>
          </a:gsLst>
          <a:lin ang="2698631" scaled="0"/>
        </a:gradFill>
        <a:effectLst/>
      </p:bgPr>
    </p:bg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6" name="Google Shape;2626;p69"/>
          <p:cNvGrpSpPr/>
          <p:nvPr/>
        </p:nvGrpSpPr>
        <p:grpSpPr>
          <a:xfrm>
            <a:off x="3815525" y="4199282"/>
            <a:ext cx="1300287" cy="1888435"/>
            <a:chOff x="1952025" y="2524800"/>
            <a:chExt cx="536400" cy="779025"/>
          </a:xfrm>
        </p:grpSpPr>
        <p:sp>
          <p:nvSpPr>
            <p:cNvPr id="2627" name="Google Shape;2627;p69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28" name="Google Shape;2628;p69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29" name="Google Shape;2629;p69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0" name="Google Shape;2630;p69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</p:grpSp>
      <p:grpSp>
        <p:nvGrpSpPr>
          <p:cNvPr id="2631" name="Google Shape;2631;p69"/>
          <p:cNvGrpSpPr/>
          <p:nvPr/>
        </p:nvGrpSpPr>
        <p:grpSpPr>
          <a:xfrm rot="-215889" flipH="1">
            <a:off x="97465" y="106817"/>
            <a:ext cx="668063" cy="624522"/>
            <a:chOff x="5770756" y="873899"/>
            <a:chExt cx="755434" cy="706199"/>
          </a:xfrm>
        </p:grpSpPr>
        <p:sp>
          <p:nvSpPr>
            <p:cNvPr id="2632" name="Google Shape;2632;p6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3" name="Google Shape;2633;p6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4" name="Google Shape;2634;p6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5" name="Google Shape;2635;p6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6" name="Google Shape;2636;p6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7" name="Google Shape;2637;p6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8" name="Google Shape;2638;p6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39" name="Google Shape;2639;p6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0" name="Google Shape;2640;p6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1" name="Google Shape;2641;p6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2" name="Google Shape;2642;p6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3" name="Google Shape;2643;p6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4" name="Google Shape;2644;p6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5" name="Google Shape;2645;p6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6" name="Google Shape;2646;p6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7" name="Google Shape;2647;p6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8" name="Google Shape;2648;p6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49" name="Google Shape;2649;p6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0" name="Google Shape;2650;p6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1" name="Google Shape;2651;p6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2" name="Google Shape;2652;p6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3" name="Google Shape;2653;p6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4" name="Google Shape;2654;p6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5" name="Google Shape;2655;p6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6" name="Google Shape;2656;p6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7" name="Google Shape;2657;p6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8" name="Google Shape;2658;p6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59" name="Google Shape;2659;p6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0" name="Google Shape;2660;p6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1" name="Google Shape;2661;p6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2" name="Google Shape;2662;p6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3" name="Google Shape;2663;p6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4" name="Google Shape;2664;p6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5" name="Google Shape;2665;p6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6" name="Google Shape;2666;p6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7" name="Google Shape;2667;p6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8" name="Google Shape;2668;p6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69" name="Google Shape;2669;p6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0" name="Google Shape;2670;p6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1" name="Google Shape;2671;p6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2" name="Google Shape;2672;p6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3" name="Google Shape;2673;p6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4" name="Google Shape;2674;p6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5" name="Google Shape;2675;p6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6" name="Google Shape;2676;p6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7" name="Google Shape;2677;p6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8" name="Google Shape;2678;p6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79" name="Google Shape;2679;p6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80" name="Google Shape;2680;p6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81" name="Google Shape;2681;p6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682" name="Google Shape;2682;p6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733" name="Google Shape;2733;p69"/>
          <p:cNvGrpSpPr/>
          <p:nvPr/>
        </p:nvGrpSpPr>
        <p:grpSpPr>
          <a:xfrm rot="-8666663">
            <a:off x="8296678" y="4260796"/>
            <a:ext cx="708510" cy="707915"/>
            <a:chOff x="7308373" y="335298"/>
            <a:chExt cx="867172" cy="866444"/>
          </a:xfrm>
        </p:grpSpPr>
        <p:grpSp>
          <p:nvGrpSpPr>
            <p:cNvPr id="2734" name="Google Shape;2734;p6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735" name="Google Shape;2735;p6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2736" name="Google Shape;2736;p6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2737" name="Google Shape;2737;p6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2738" name="Google Shape;2738;p6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39" name="Google Shape;2739;p6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0" name="Google Shape;2740;p6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1" name="Google Shape;2741;p6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2" name="Google Shape;2742;p6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3" name="Google Shape;2743;p6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4" name="Google Shape;2744;p6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5" name="Google Shape;2745;p6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6" name="Google Shape;2746;p6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7" name="Google Shape;2747;p6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8" name="Google Shape;2748;p6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49" name="Google Shape;2749;p6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0" name="Google Shape;2750;p6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1" name="Google Shape;2751;p6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2" name="Google Shape;2752;p6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3" name="Google Shape;2753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4" name="Google Shape;2754;p6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5" name="Google Shape;2755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6" name="Google Shape;2756;p6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TM Avo" panose="02040603050506020204" pitchFamily="18" charset="0"/>
              </a:endParaRPr>
            </a:p>
          </p:txBody>
        </p:sp>
        <p:sp>
          <p:nvSpPr>
            <p:cNvPr id="2757" name="Google Shape;2757;p6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8" name="Google Shape;2758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59" name="Google Shape;2759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0" name="Google Shape;2760;p6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1" name="Google Shape;2761;p6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2" name="Google Shape;2762;p6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3" name="Google Shape;2763;p6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4" name="Google Shape;2764;p6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5" name="Google Shape;2765;p6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6" name="Google Shape;2766;p6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7" name="Google Shape;2767;p6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8" name="Google Shape;2768;p6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69" name="Google Shape;2769;p6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0" name="Google Shape;2770;p6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1" name="Google Shape;2771;p6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2" name="Google Shape;2772;p6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3" name="Google Shape;2773;p6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4" name="Google Shape;2774;p6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5" name="Google Shape;2775;p6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6" name="Google Shape;2776;p6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7" name="Google Shape;2777;p6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8" name="Google Shape;2778;p6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  <p:sp>
          <p:nvSpPr>
            <p:cNvPr id="2779" name="Google Shape;2779;p6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9D1963-E4CA-B544-BC86-42A49EE12070}"/>
              </a:ext>
            </a:extLst>
          </p:cNvPr>
          <p:cNvSpPr/>
          <p:nvPr/>
        </p:nvSpPr>
        <p:spPr>
          <a:xfrm>
            <a:off x="2199939" y="1100099"/>
            <a:ext cx="4744123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916EC5-604E-F646-F9FA-63C0D6C39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67" b="90130" l="11454" r="90161">
                        <a14:foregroundMark x1="43182" y1="45238" x2="44444" y2="46032"/>
                        <a14:foregroundMark x1="40909" y1="41799" x2="40909" y2="41799"/>
                      </a14:backgroundRemoval>
                    </a14:imgEffect>
                  </a14:imgLayer>
                </a14:imgProps>
              </a:ext>
            </a:extLst>
          </a:blip>
          <a:srcRect l="9621" t="19530" r="11865" b="26866"/>
          <a:stretch/>
        </p:blipFill>
        <p:spPr>
          <a:xfrm flipH="1">
            <a:off x="331229" y="493620"/>
            <a:ext cx="2539111" cy="1654736"/>
          </a:xfrm>
          <a:prstGeom prst="roundRect">
            <a:avLst>
              <a:gd name="adj" fmla="val 7876"/>
            </a:avLst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B92407-9F8B-6E21-5479-AEFF762EB8F4}"/>
              </a:ext>
            </a:extLst>
          </p:cNvPr>
          <p:cNvSpPr txBox="1"/>
          <p:nvPr/>
        </p:nvSpPr>
        <p:spPr>
          <a:xfrm>
            <a:off x="2576513" y="1242505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bác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đom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đóm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già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nên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kể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giọng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như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E8022-810C-86B1-D0EF-A72CD10B4272}"/>
              </a:ext>
            </a:extLst>
          </p:cNvPr>
          <p:cNvSpPr txBox="1"/>
          <p:nvPr/>
        </p:nvSpPr>
        <p:spPr>
          <a:xfrm>
            <a:off x="2819400" y="124250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Giọng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bác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đom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đóm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chậm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trầm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780" name="Rectangle: Rounded Corners 2779">
            <a:extLst>
              <a:ext uri="{FF2B5EF4-FFF2-40B4-BE49-F238E27FC236}">
                <a16:creationId xmlns:a16="http://schemas.microsoft.com/office/drawing/2014/main" id="{664ECD1D-924C-1B45-458F-ECB3F6A21973}"/>
              </a:ext>
            </a:extLst>
          </p:cNvPr>
          <p:cNvSpPr/>
          <p:nvPr/>
        </p:nvSpPr>
        <p:spPr>
          <a:xfrm>
            <a:off x="2045242" y="3059919"/>
            <a:ext cx="5053517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Ôi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chao!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già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rồi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!</a:t>
            </a:r>
          </a:p>
          <a:p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Đừng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quá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lo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lắng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ta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sẽ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đưa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cháu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000" i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70"/>
          <p:cNvSpPr txBox="1">
            <a:spLocks noGrp="1"/>
          </p:cNvSpPr>
          <p:nvPr>
            <p:ph type="subTitle" idx="7"/>
          </p:nvPr>
        </p:nvSpPr>
        <p:spPr>
          <a:xfrm>
            <a:off x="3291708" y="1188892"/>
            <a:ext cx="22683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en">
                <a:latin typeface="UTM Avo" panose="02040603050506020204" pitchFamily="18" charset="0"/>
              </a:rPr>
              <a:t>You can describe the topic of the section here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2797" name="Google Shape;2797;p70"/>
          <p:cNvSpPr/>
          <p:nvPr/>
        </p:nvSpPr>
        <p:spPr>
          <a:xfrm>
            <a:off x="77207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798" name="Google Shape;2798;p70"/>
          <p:cNvSpPr/>
          <p:nvPr/>
        </p:nvSpPr>
        <p:spPr>
          <a:xfrm>
            <a:off x="77207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799" name="Google Shape;2799;p70"/>
          <p:cNvSpPr/>
          <p:nvPr/>
        </p:nvSpPr>
        <p:spPr>
          <a:xfrm>
            <a:off x="77062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0" name="Google Shape;2800;p70"/>
          <p:cNvSpPr/>
          <p:nvPr/>
        </p:nvSpPr>
        <p:spPr>
          <a:xfrm>
            <a:off x="77062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1" name="Google Shape;2801;p70"/>
          <p:cNvSpPr/>
          <p:nvPr/>
        </p:nvSpPr>
        <p:spPr>
          <a:xfrm>
            <a:off x="770625" y="902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2" name="Google Shape;2802;p70"/>
          <p:cNvSpPr/>
          <p:nvPr/>
        </p:nvSpPr>
        <p:spPr>
          <a:xfrm>
            <a:off x="77062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3" name="Google Shape;2803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4" name="Google Shape;2804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5" name="Google Shape;2805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6" name="Google Shape;2806;p70"/>
          <p:cNvSpPr/>
          <p:nvPr/>
        </p:nvSpPr>
        <p:spPr>
          <a:xfrm>
            <a:off x="769175" y="900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7" name="Google Shape;2807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8" name="Google Shape;2808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09" name="Google Shape;2809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0" name="Google Shape;2810;p70"/>
          <p:cNvSpPr/>
          <p:nvPr/>
        </p:nvSpPr>
        <p:spPr>
          <a:xfrm>
            <a:off x="767725" y="899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1" name="Google Shape;2811;p70"/>
          <p:cNvSpPr/>
          <p:nvPr/>
        </p:nvSpPr>
        <p:spPr>
          <a:xfrm>
            <a:off x="766300" y="897800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8"/>
                </a:lnTo>
                <a:lnTo>
                  <a:pt x="58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2" name="Google Shape;2812;p70"/>
          <p:cNvSpPr/>
          <p:nvPr/>
        </p:nvSpPr>
        <p:spPr>
          <a:xfrm>
            <a:off x="766300" y="897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3" name="Google Shape;2813;p70"/>
          <p:cNvSpPr/>
          <p:nvPr/>
        </p:nvSpPr>
        <p:spPr>
          <a:xfrm>
            <a:off x="766300" y="897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4" name="Google Shape;2814;p70"/>
          <p:cNvSpPr/>
          <p:nvPr/>
        </p:nvSpPr>
        <p:spPr>
          <a:xfrm>
            <a:off x="766300" y="897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5" name="Google Shape;2815;p70"/>
          <p:cNvSpPr/>
          <p:nvPr/>
        </p:nvSpPr>
        <p:spPr>
          <a:xfrm>
            <a:off x="764850" y="89780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6" name="Google Shape;2816;p70"/>
          <p:cNvSpPr/>
          <p:nvPr/>
        </p:nvSpPr>
        <p:spPr>
          <a:xfrm>
            <a:off x="764850" y="89635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7" name="Google Shape;2817;p70"/>
          <p:cNvSpPr/>
          <p:nvPr/>
        </p:nvSpPr>
        <p:spPr>
          <a:xfrm>
            <a:off x="764850" y="896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8" name="Google Shape;2818;p70"/>
          <p:cNvSpPr/>
          <p:nvPr/>
        </p:nvSpPr>
        <p:spPr>
          <a:xfrm>
            <a:off x="764850" y="896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19" name="Google Shape;2819;p70"/>
          <p:cNvSpPr/>
          <p:nvPr/>
        </p:nvSpPr>
        <p:spPr>
          <a:xfrm>
            <a:off x="763400" y="8963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0" name="Google Shape;2820;p70"/>
          <p:cNvSpPr/>
          <p:nvPr/>
        </p:nvSpPr>
        <p:spPr>
          <a:xfrm>
            <a:off x="763400" y="896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1" name="Google Shape;2821;p70"/>
          <p:cNvSpPr/>
          <p:nvPr/>
        </p:nvSpPr>
        <p:spPr>
          <a:xfrm>
            <a:off x="763400" y="894925"/>
            <a:ext cx="25" cy="1450"/>
          </a:xfrm>
          <a:custGeom>
            <a:avLst/>
            <a:gdLst/>
            <a:ahLst/>
            <a:cxnLst/>
            <a:rect l="l" t="t" r="r" b="b"/>
            <a:pathLst>
              <a:path w="1" h="58" fill="none" extrusionOk="0">
                <a:moveTo>
                  <a:pt x="1" y="0"/>
                </a:moveTo>
                <a:lnTo>
                  <a:pt x="1" y="0"/>
                </a:lnTo>
                <a:lnTo>
                  <a:pt x="1" y="58"/>
                </a:lnTo>
                <a:lnTo>
                  <a:pt x="1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2" name="Google Shape;2822;p70"/>
          <p:cNvSpPr/>
          <p:nvPr/>
        </p:nvSpPr>
        <p:spPr>
          <a:xfrm>
            <a:off x="763400" y="894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3" name="Google Shape;2823;p70"/>
          <p:cNvSpPr/>
          <p:nvPr/>
        </p:nvSpPr>
        <p:spPr>
          <a:xfrm>
            <a:off x="761950" y="8949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9" y="0"/>
                </a:lnTo>
                <a:lnTo>
                  <a:pt x="59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4" name="Google Shape;2824;p70"/>
          <p:cNvSpPr/>
          <p:nvPr/>
        </p:nvSpPr>
        <p:spPr>
          <a:xfrm>
            <a:off x="761950" y="894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5" name="Google Shape;2825;p70"/>
          <p:cNvSpPr/>
          <p:nvPr/>
        </p:nvSpPr>
        <p:spPr>
          <a:xfrm>
            <a:off x="761950" y="894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6" name="Google Shape;2826;p70"/>
          <p:cNvSpPr/>
          <p:nvPr/>
        </p:nvSpPr>
        <p:spPr>
          <a:xfrm>
            <a:off x="761950" y="8934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0"/>
                </a:moveTo>
                <a:lnTo>
                  <a:pt x="1" y="0"/>
                </a:lnTo>
                <a:lnTo>
                  <a:pt x="1" y="58"/>
                </a:lnTo>
                <a:lnTo>
                  <a:pt x="1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7" name="Google Shape;2827;p70"/>
          <p:cNvSpPr/>
          <p:nvPr/>
        </p:nvSpPr>
        <p:spPr>
          <a:xfrm>
            <a:off x="760525" y="893475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8" name="Google Shape;2828;p70"/>
          <p:cNvSpPr/>
          <p:nvPr/>
        </p:nvSpPr>
        <p:spPr>
          <a:xfrm>
            <a:off x="760525" y="893475"/>
            <a:ext cx="0" cy="25"/>
          </a:xfrm>
          <a:custGeom>
            <a:avLst/>
            <a:gdLst/>
            <a:ahLst/>
            <a:cxnLst/>
            <a:rect l="l" t="t" r="r" b="b"/>
            <a:pathLst>
              <a:path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9" name="Google Shape;2829;p70"/>
          <p:cNvSpPr/>
          <p:nvPr/>
        </p:nvSpPr>
        <p:spPr>
          <a:xfrm>
            <a:off x="760525" y="893475"/>
            <a:ext cx="0" cy="25"/>
          </a:xfrm>
          <a:custGeom>
            <a:avLst/>
            <a:gdLst/>
            <a:ahLst/>
            <a:cxnLst/>
            <a:rect l="l" t="t" r="r" b="b"/>
            <a:pathLst>
              <a:path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0" name="Google Shape;2830;p70"/>
          <p:cNvSpPr/>
          <p:nvPr/>
        </p:nvSpPr>
        <p:spPr>
          <a:xfrm>
            <a:off x="759075" y="892025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8"/>
                </a:lnTo>
                <a:lnTo>
                  <a:pt x="58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1" name="Google Shape;2831;p70"/>
          <p:cNvSpPr/>
          <p:nvPr/>
        </p:nvSpPr>
        <p:spPr>
          <a:xfrm>
            <a:off x="759075" y="892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2" name="Google Shape;2832;p70"/>
          <p:cNvSpPr/>
          <p:nvPr/>
        </p:nvSpPr>
        <p:spPr>
          <a:xfrm>
            <a:off x="759075" y="892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3" name="Google Shape;2833;p70"/>
          <p:cNvSpPr/>
          <p:nvPr/>
        </p:nvSpPr>
        <p:spPr>
          <a:xfrm>
            <a:off x="759075" y="892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4" name="Google Shape;2834;p70"/>
          <p:cNvSpPr/>
          <p:nvPr/>
        </p:nvSpPr>
        <p:spPr>
          <a:xfrm>
            <a:off x="757625" y="892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5" name="Google Shape;2835;p70"/>
          <p:cNvSpPr/>
          <p:nvPr/>
        </p:nvSpPr>
        <p:spPr>
          <a:xfrm>
            <a:off x="757625" y="890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6" name="Google Shape;2836;p70"/>
          <p:cNvSpPr/>
          <p:nvPr/>
        </p:nvSpPr>
        <p:spPr>
          <a:xfrm>
            <a:off x="75762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7" name="Google Shape;2837;p70"/>
          <p:cNvSpPr/>
          <p:nvPr/>
        </p:nvSpPr>
        <p:spPr>
          <a:xfrm>
            <a:off x="75762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8" name="Google Shape;2838;p70"/>
          <p:cNvSpPr/>
          <p:nvPr/>
        </p:nvSpPr>
        <p:spPr>
          <a:xfrm>
            <a:off x="756175" y="8905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39" name="Google Shape;2839;p70"/>
          <p:cNvSpPr/>
          <p:nvPr/>
        </p:nvSpPr>
        <p:spPr>
          <a:xfrm>
            <a:off x="75617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0" name="Google Shape;2840;p70"/>
          <p:cNvSpPr/>
          <p:nvPr/>
        </p:nvSpPr>
        <p:spPr>
          <a:xfrm>
            <a:off x="756175" y="89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1" name="Google Shape;2841;p70"/>
          <p:cNvSpPr/>
          <p:nvPr/>
        </p:nvSpPr>
        <p:spPr>
          <a:xfrm>
            <a:off x="756175" y="88912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9"/>
                </a:lnTo>
                <a:lnTo>
                  <a:pt x="1" y="59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2" name="Google Shape;2842;p70"/>
          <p:cNvSpPr/>
          <p:nvPr/>
        </p:nvSpPr>
        <p:spPr>
          <a:xfrm>
            <a:off x="754725" y="8891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3" name="Google Shape;2843;p70"/>
          <p:cNvSpPr/>
          <p:nvPr/>
        </p:nvSpPr>
        <p:spPr>
          <a:xfrm>
            <a:off x="754725" y="889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4" name="Google Shape;2844;p70"/>
          <p:cNvSpPr/>
          <p:nvPr/>
        </p:nvSpPr>
        <p:spPr>
          <a:xfrm>
            <a:off x="754725" y="889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5" name="Google Shape;2845;p70"/>
          <p:cNvSpPr/>
          <p:nvPr/>
        </p:nvSpPr>
        <p:spPr>
          <a:xfrm>
            <a:off x="754725" y="889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6" name="Google Shape;2846;p70"/>
          <p:cNvSpPr/>
          <p:nvPr/>
        </p:nvSpPr>
        <p:spPr>
          <a:xfrm>
            <a:off x="753300" y="887700"/>
            <a:ext cx="1450" cy="1450"/>
          </a:xfrm>
          <a:custGeom>
            <a:avLst/>
            <a:gdLst/>
            <a:ahLst/>
            <a:cxnLst/>
            <a:rect l="l" t="t" r="r" b="b"/>
            <a:pathLst>
              <a:path w="58" h="58" fill="none" extrusionOk="0">
                <a:moveTo>
                  <a:pt x="0" y="0"/>
                </a:moveTo>
                <a:lnTo>
                  <a:pt x="0" y="0"/>
                </a:lnTo>
                <a:lnTo>
                  <a:pt x="58" y="58"/>
                </a:lnTo>
                <a:lnTo>
                  <a:pt x="58" y="5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7" name="Google Shape;2847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8" name="Google Shape;2848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49" name="Google Shape;2849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0" name="Google Shape;2850;p70"/>
          <p:cNvSpPr/>
          <p:nvPr/>
        </p:nvSpPr>
        <p:spPr>
          <a:xfrm>
            <a:off x="75330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1" name="Google Shape;2851;p70"/>
          <p:cNvSpPr/>
          <p:nvPr/>
        </p:nvSpPr>
        <p:spPr>
          <a:xfrm>
            <a:off x="751850" y="887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2" name="Google Shape;2852;p70"/>
          <p:cNvSpPr/>
          <p:nvPr/>
        </p:nvSpPr>
        <p:spPr>
          <a:xfrm>
            <a:off x="75185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3" name="Google Shape;2853;p70"/>
          <p:cNvSpPr/>
          <p:nvPr/>
        </p:nvSpPr>
        <p:spPr>
          <a:xfrm>
            <a:off x="75185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4" name="Google Shape;2854;p70"/>
          <p:cNvSpPr/>
          <p:nvPr/>
        </p:nvSpPr>
        <p:spPr>
          <a:xfrm>
            <a:off x="75185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5" name="Google Shape;2855;p70"/>
          <p:cNvSpPr/>
          <p:nvPr/>
        </p:nvSpPr>
        <p:spPr>
          <a:xfrm>
            <a:off x="75040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6" name="Google Shape;2856;p70"/>
          <p:cNvSpPr/>
          <p:nvPr/>
        </p:nvSpPr>
        <p:spPr>
          <a:xfrm>
            <a:off x="750400" y="886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7" name="Google Shape;2857;p70"/>
          <p:cNvSpPr/>
          <p:nvPr/>
        </p:nvSpPr>
        <p:spPr>
          <a:xfrm>
            <a:off x="750400" y="88480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8"/>
                </a:lnTo>
                <a:lnTo>
                  <a:pt x="1" y="58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8" name="Google Shape;2858;p70"/>
          <p:cNvSpPr/>
          <p:nvPr/>
        </p:nvSpPr>
        <p:spPr>
          <a:xfrm>
            <a:off x="75040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59" name="Google Shape;2859;p70"/>
          <p:cNvSpPr/>
          <p:nvPr/>
        </p:nvSpPr>
        <p:spPr>
          <a:xfrm>
            <a:off x="748950" y="88480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0" name="Google Shape;2860;p70"/>
          <p:cNvSpPr/>
          <p:nvPr/>
        </p:nvSpPr>
        <p:spPr>
          <a:xfrm>
            <a:off x="74895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1" name="Google Shape;2861;p70"/>
          <p:cNvSpPr/>
          <p:nvPr/>
        </p:nvSpPr>
        <p:spPr>
          <a:xfrm>
            <a:off x="74895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2" name="Google Shape;2862;p70"/>
          <p:cNvSpPr/>
          <p:nvPr/>
        </p:nvSpPr>
        <p:spPr>
          <a:xfrm>
            <a:off x="748950" y="884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3" name="Google Shape;2863;p70"/>
          <p:cNvSpPr/>
          <p:nvPr/>
        </p:nvSpPr>
        <p:spPr>
          <a:xfrm>
            <a:off x="743175" y="880475"/>
            <a:ext cx="5800" cy="4350"/>
          </a:xfrm>
          <a:custGeom>
            <a:avLst/>
            <a:gdLst/>
            <a:ahLst/>
            <a:cxnLst/>
            <a:rect l="l" t="t" r="r" b="b"/>
            <a:pathLst>
              <a:path w="232" h="174" fill="none" extrusionOk="0">
                <a:moveTo>
                  <a:pt x="1" y="0"/>
                </a:moveTo>
                <a:lnTo>
                  <a:pt x="1" y="0"/>
                </a:lnTo>
                <a:lnTo>
                  <a:pt x="232" y="174"/>
                </a:lnTo>
                <a:lnTo>
                  <a:pt x="232" y="174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4" name="Google Shape;2864;p70"/>
          <p:cNvSpPr/>
          <p:nvPr/>
        </p:nvSpPr>
        <p:spPr>
          <a:xfrm>
            <a:off x="743175" y="880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5" name="Google Shape;2865;p70"/>
          <p:cNvSpPr/>
          <p:nvPr/>
        </p:nvSpPr>
        <p:spPr>
          <a:xfrm>
            <a:off x="743175" y="880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6" name="Google Shape;2866;p70"/>
          <p:cNvSpPr/>
          <p:nvPr/>
        </p:nvSpPr>
        <p:spPr>
          <a:xfrm>
            <a:off x="741725" y="87902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8"/>
                </a:lnTo>
                <a:lnTo>
                  <a:pt x="1" y="58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7" name="Google Shape;2867;p70"/>
          <p:cNvSpPr/>
          <p:nvPr/>
        </p:nvSpPr>
        <p:spPr>
          <a:xfrm>
            <a:off x="741725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8" name="Google Shape;2868;p70"/>
          <p:cNvSpPr/>
          <p:nvPr/>
        </p:nvSpPr>
        <p:spPr>
          <a:xfrm>
            <a:off x="741725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69" name="Google Shape;2869;p70"/>
          <p:cNvSpPr/>
          <p:nvPr/>
        </p:nvSpPr>
        <p:spPr>
          <a:xfrm>
            <a:off x="741725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0" name="Google Shape;2870;p70"/>
          <p:cNvSpPr/>
          <p:nvPr/>
        </p:nvSpPr>
        <p:spPr>
          <a:xfrm>
            <a:off x="740300" y="879025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1" name="Google Shape;2871;p70"/>
          <p:cNvSpPr/>
          <p:nvPr/>
        </p:nvSpPr>
        <p:spPr>
          <a:xfrm>
            <a:off x="740300" y="879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2" name="Google Shape;2872;p70"/>
          <p:cNvSpPr/>
          <p:nvPr/>
        </p:nvSpPr>
        <p:spPr>
          <a:xfrm>
            <a:off x="740300" y="877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3" name="Google Shape;2873;p70"/>
          <p:cNvSpPr/>
          <p:nvPr/>
        </p:nvSpPr>
        <p:spPr>
          <a:xfrm>
            <a:off x="74030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4" name="Google Shape;2874;p70"/>
          <p:cNvSpPr/>
          <p:nvPr/>
        </p:nvSpPr>
        <p:spPr>
          <a:xfrm>
            <a:off x="738850" y="8775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5" name="Google Shape;2875;p70"/>
          <p:cNvSpPr/>
          <p:nvPr/>
        </p:nvSpPr>
        <p:spPr>
          <a:xfrm>
            <a:off x="73885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6" name="Google Shape;2876;p70"/>
          <p:cNvSpPr/>
          <p:nvPr/>
        </p:nvSpPr>
        <p:spPr>
          <a:xfrm>
            <a:off x="73885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7" name="Google Shape;2877;p70"/>
          <p:cNvSpPr/>
          <p:nvPr/>
        </p:nvSpPr>
        <p:spPr>
          <a:xfrm>
            <a:off x="738850" y="877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8" name="Google Shape;2878;p70"/>
          <p:cNvSpPr/>
          <p:nvPr/>
        </p:nvSpPr>
        <p:spPr>
          <a:xfrm>
            <a:off x="737400" y="876150"/>
            <a:ext cx="1475" cy="1450"/>
          </a:xfrm>
          <a:custGeom>
            <a:avLst/>
            <a:gdLst/>
            <a:ahLst/>
            <a:cxnLst/>
            <a:rect l="l" t="t" r="r" b="b"/>
            <a:pathLst>
              <a:path w="59" h="58" fill="none" extrusionOk="0">
                <a:moveTo>
                  <a:pt x="1" y="0"/>
                </a:moveTo>
                <a:lnTo>
                  <a:pt x="1" y="0"/>
                </a:lnTo>
                <a:lnTo>
                  <a:pt x="58" y="58"/>
                </a:lnTo>
                <a:lnTo>
                  <a:pt x="58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79" name="Google Shape;2879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0" name="Google Shape;2880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1" name="Google Shape;2881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2" name="Google Shape;2882;p70"/>
          <p:cNvSpPr/>
          <p:nvPr/>
        </p:nvSpPr>
        <p:spPr>
          <a:xfrm>
            <a:off x="737400" y="876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3" name="Google Shape;2883;p70"/>
          <p:cNvSpPr/>
          <p:nvPr/>
        </p:nvSpPr>
        <p:spPr>
          <a:xfrm>
            <a:off x="735950" y="8761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9" y="0"/>
                </a:lnTo>
                <a:lnTo>
                  <a:pt x="59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4" name="Google Shape;2884;p70"/>
          <p:cNvSpPr/>
          <p:nvPr/>
        </p:nvSpPr>
        <p:spPr>
          <a:xfrm>
            <a:off x="735950" y="87470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0"/>
                </a:moveTo>
                <a:lnTo>
                  <a:pt x="1" y="0"/>
                </a:lnTo>
                <a:lnTo>
                  <a:pt x="1" y="58"/>
                </a:lnTo>
                <a:lnTo>
                  <a:pt x="1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5" name="Google Shape;2885;p70"/>
          <p:cNvSpPr/>
          <p:nvPr/>
        </p:nvSpPr>
        <p:spPr>
          <a:xfrm>
            <a:off x="735950" y="874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6" name="Google Shape;2886;p70"/>
          <p:cNvSpPr/>
          <p:nvPr/>
        </p:nvSpPr>
        <p:spPr>
          <a:xfrm>
            <a:off x="735950" y="874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7" name="Google Shape;2887;p70"/>
          <p:cNvSpPr/>
          <p:nvPr/>
        </p:nvSpPr>
        <p:spPr>
          <a:xfrm>
            <a:off x="734525" y="874700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8" name="Google Shape;2888;p70"/>
          <p:cNvSpPr/>
          <p:nvPr/>
        </p:nvSpPr>
        <p:spPr>
          <a:xfrm>
            <a:off x="734525" y="874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89" name="Google Shape;2889;p70"/>
          <p:cNvSpPr/>
          <p:nvPr/>
        </p:nvSpPr>
        <p:spPr>
          <a:xfrm>
            <a:off x="727300" y="870350"/>
            <a:ext cx="7250" cy="4375"/>
          </a:xfrm>
          <a:custGeom>
            <a:avLst/>
            <a:gdLst/>
            <a:ahLst/>
            <a:cxnLst/>
            <a:rect l="l" t="t" r="r" b="b"/>
            <a:pathLst>
              <a:path w="290" h="175" fill="none" extrusionOk="0">
                <a:moveTo>
                  <a:pt x="0" y="1"/>
                </a:moveTo>
                <a:lnTo>
                  <a:pt x="0" y="1"/>
                </a:lnTo>
                <a:lnTo>
                  <a:pt x="289" y="174"/>
                </a:lnTo>
                <a:lnTo>
                  <a:pt x="289" y="174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0" name="Google Shape;2890;p70"/>
          <p:cNvSpPr/>
          <p:nvPr/>
        </p:nvSpPr>
        <p:spPr>
          <a:xfrm>
            <a:off x="727300" y="870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1" name="Google Shape;2891;p70"/>
          <p:cNvSpPr/>
          <p:nvPr/>
        </p:nvSpPr>
        <p:spPr>
          <a:xfrm>
            <a:off x="727300" y="868925"/>
            <a:ext cx="25" cy="1450"/>
          </a:xfrm>
          <a:custGeom>
            <a:avLst/>
            <a:gdLst/>
            <a:ahLst/>
            <a:cxnLst/>
            <a:rect l="l" t="t" r="r" b="b"/>
            <a:pathLst>
              <a:path w="1" h="58" fill="none" extrusionOk="0">
                <a:moveTo>
                  <a:pt x="0" y="0"/>
                </a:moveTo>
                <a:lnTo>
                  <a:pt x="0" y="0"/>
                </a:lnTo>
                <a:lnTo>
                  <a:pt x="0" y="58"/>
                </a:ln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2" name="Google Shape;2892;p70"/>
          <p:cNvSpPr/>
          <p:nvPr/>
        </p:nvSpPr>
        <p:spPr>
          <a:xfrm>
            <a:off x="72730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3" name="Google Shape;2893;p70"/>
          <p:cNvSpPr/>
          <p:nvPr/>
        </p:nvSpPr>
        <p:spPr>
          <a:xfrm>
            <a:off x="72730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4" name="Google Shape;2894;p70"/>
          <p:cNvSpPr/>
          <p:nvPr/>
        </p:nvSpPr>
        <p:spPr>
          <a:xfrm>
            <a:off x="725850" y="8689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5" name="Google Shape;2895;p70"/>
          <p:cNvSpPr/>
          <p:nvPr/>
        </p:nvSpPr>
        <p:spPr>
          <a:xfrm>
            <a:off x="72585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6" name="Google Shape;2896;p70"/>
          <p:cNvSpPr/>
          <p:nvPr/>
        </p:nvSpPr>
        <p:spPr>
          <a:xfrm>
            <a:off x="72585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7" name="Google Shape;2897;p70"/>
          <p:cNvSpPr/>
          <p:nvPr/>
        </p:nvSpPr>
        <p:spPr>
          <a:xfrm>
            <a:off x="725850" y="868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8" name="Google Shape;2898;p70"/>
          <p:cNvSpPr/>
          <p:nvPr/>
        </p:nvSpPr>
        <p:spPr>
          <a:xfrm>
            <a:off x="724400" y="867475"/>
            <a:ext cx="1475" cy="1475"/>
          </a:xfrm>
          <a:custGeom>
            <a:avLst/>
            <a:gdLst/>
            <a:ahLst/>
            <a:cxnLst/>
            <a:rect l="l" t="t" r="r" b="b"/>
            <a:pathLst>
              <a:path w="59" h="59" fill="none" extrusionOk="0">
                <a:moveTo>
                  <a:pt x="1" y="0"/>
                </a:moveTo>
                <a:lnTo>
                  <a:pt x="1" y="0"/>
                </a:lnTo>
                <a:lnTo>
                  <a:pt x="58" y="58"/>
                </a:lnTo>
                <a:lnTo>
                  <a:pt x="58" y="58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99" name="Google Shape;2899;p70"/>
          <p:cNvSpPr/>
          <p:nvPr/>
        </p:nvSpPr>
        <p:spPr>
          <a:xfrm>
            <a:off x="72440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0" name="Google Shape;2900;p70"/>
          <p:cNvSpPr/>
          <p:nvPr/>
        </p:nvSpPr>
        <p:spPr>
          <a:xfrm>
            <a:off x="72440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1" name="Google Shape;2901;p70"/>
          <p:cNvSpPr/>
          <p:nvPr/>
        </p:nvSpPr>
        <p:spPr>
          <a:xfrm>
            <a:off x="72440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2" name="Google Shape;2902;p70"/>
          <p:cNvSpPr/>
          <p:nvPr/>
        </p:nvSpPr>
        <p:spPr>
          <a:xfrm>
            <a:off x="722950" y="8674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9" y="0"/>
                </a:lnTo>
                <a:lnTo>
                  <a:pt x="59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3" name="Google Shape;2903;p70"/>
          <p:cNvSpPr/>
          <p:nvPr/>
        </p:nvSpPr>
        <p:spPr>
          <a:xfrm>
            <a:off x="72295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4" name="Google Shape;2904;p70"/>
          <p:cNvSpPr/>
          <p:nvPr/>
        </p:nvSpPr>
        <p:spPr>
          <a:xfrm>
            <a:off x="722950" y="867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5" name="Google Shape;2905;p70"/>
          <p:cNvSpPr/>
          <p:nvPr/>
        </p:nvSpPr>
        <p:spPr>
          <a:xfrm>
            <a:off x="722950" y="86602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8"/>
                </a:lnTo>
                <a:lnTo>
                  <a:pt x="1" y="58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6" name="Google Shape;2906;p70"/>
          <p:cNvSpPr/>
          <p:nvPr/>
        </p:nvSpPr>
        <p:spPr>
          <a:xfrm>
            <a:off x="722950" y="866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7" name="Google Shape;2907;p70"/>
          <p:cNvSpPr/>
          <p:nvPr/>
        </p:nvSpPr>
        <p:spPr>
          <a:xfrm>
            <a:off x="721525" y="866025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8" name="Google Shape;2908;p70"/>
          <p:cNvSpPr/>
          <p:nvPr/>
        </p:nvSpPr>
        <p:spPr>
          <a:xfrm>
            <a:off x="721525" y="866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09" name="Google Shape;2909;p70"/>
          <p:cNvSpPr/>
          <p:nvPr/>
        </p:nvSpPr>
        <p:spPr>
          <a:xfrm>
            <a:off x="721525" y="866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0" name="Google Shape;2910;p70"/>
          <p:cNvSpPr/>
          <p:nvPr/>
        </p:nvSpPr>
        <p:spPr>
          <a:xfrm>
            <a:off x="720075" y="866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1" name="Google Shape;2911;p70"/>
          <p:cNvSpPr/>
          <p:nvPr/>
        </p:nvSpPr>
        <p:spPr>
          <a:xfrm>
            <a:off x="720075" y="864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9"/>
                </a:lnTo>
                <a:lnTo>
                  <a:pt x="0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2" name="Google Shape;2912;p70"/>
          <p:cNvSpPr/>
          <p:nvPr/>
        </p:nvSpPr>
        <p:spPr>
          <a:xfrm>
            <a:off x="715750" y="861700"/>
            <a:ext cx="4350" cy="2900"/>
          </a:xfrm>
          <a:custGeom>
            <a:avLst/>
            <a:gdLst/>
            <a:ahLst/>
            <a:cxnLst/>
            <a:rect l="l" t="t" r="r" b="b"/>
            <a:pathLst>
              <a:path w="174" h="116" fill="none" extrusionOk="0">
                <a:moveTo>
                  <a:pt x="0" y="0"/>
                </a:moveTo>
                <a:lnTo>
                  <a:pt x="0" y="0"/>
                </a:lnTo>
                <a:lnTo>
                  <a:pt x="173" y="116"/>
                </a:lnTo>
                <a:lnTo>
                  <a:pt x="173" y="11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3" name="Google Shape;2913;p70"/>
          <p:cNvSpPr/>
          <p:nvPr/>
        </p:nvSpPr>
        <p:spPr>
          <a:xfrm>
            <a:off x="712850" y="861700"/>
            <a:ext cx="2900" cy="25"/>
          </a:xfrm>
          <a:custGeom>
            <a:avLst/>
            <a:gdLst/>
            <a:ahLst/>
            <a:cxnLst/>
            <a:rect l="l" t="t" r="r" b="b"/>
            <a:pathLst>
              <a:path w="116" h="1" fill="none" extrusionOk="0">
                <a:moveTo>
                  <a:pt x="0" y="0"/>
                </a:moveTo>
                <a:lnTo>
                  <a:pt x="0" y="0"/>
                </a:lnTo>
                <a:lnTo>
                  <a:pt x="116" y="0"/>
                </a:lnTo>
                <a:lnTo>
                  <a:pt x="116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4" name="Google Shape;2914;p70"/>
          <p:cNvSpPr/>
          <p:nvPr/>
        </p:nvSpPr>
        <p:spPr>
          <a:xfrm>
            <a:off x="712850" y="86025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0" y="1"/>
                </a:moveTo>
                <a:lnTo>
                  <a:pt x="0" y="1"/>
                </a:lnTo>
                <a:lnTo>
                  <a:pt x="0" y="58"/>
                </a:lnTo>
                <a:lnTo>
                  <a:pt x="0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5" name="Google Shape;2915;p70"/>
          <p:cNvSpPr/>
          <p:nvPr/>
        </p:nvSpPr>
        <p:spPr>
          <a:xfrm>
            <a:off x="71285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6" name="Google Shape;2916;p70"/>
          <p:cNvSpPr/>
          <p:nvPr/>
        </p:nvSpPr>
        <p:spPr>
          <a:xfrm>
            <a:off x="71285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7" name="Google Shape;2917;p70"/>
          <p:cNvSpPr/>
          <p:nvPr/>
        </p:nvSpPr>
        <p:spPr>
          <a:xfrm>
            <a:off x="711400" y="8602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8" name="Google Shape;2918;p70"/>
          <p:cNvSpPr/>
          <p:nvPr/>
        </p:nvSpPr>
        <p:spPr>
          <a:xfrm>
            <a:off x="71140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19" name="Google Shape;2919;p70"/>
          <p:cNvSpPr/>
          <p:nvPr/>
        </p:nvSpPr>
        <p:spPr>
          <a:xfrm>
            <a:off x="71140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0" name="Google Shape;2920;p70"/>
          <p:cNvSpPr/>
          <p:nvPr/>
        </p:nvSpPr>
        <p:spPr>
          <a:xfrm>
            <a:off x="711400" y="860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1" name="Google Shape;2921;p70"/>
          <p:cNvSpPr/>
          <p:nvPr/>
        </p:nvSpPr>
        <p:spPr>
          <a:xfrm>
            <a:off x="709950" y="8602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2" name="Google Shape;2922;p70"/>
          <p:cNvSpPr/>
          <p:nvPr/>
        </p:nvSpPr>
        <p:spPr>
          <a:xfrm>
            <a:off x="709950" y="858800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9"/>
                </a:lnTo>
                <a:lnTo>
                  <a:pt x="1" y="59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3" name="Google Shape;2923;p70"/>
          <p:cNvSpPr/>
          <p:nvPr/>
        </p:nvSpPr>
        <p:spPr>
          <a:xfrm>
            <a:off x="709950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4" name="Google Shape;2924;p70"/>
          <p:cNvSpPr/>
          <p:nvPr/>
        </p:nvSpPr>
        <p:spPr>
          <a:xfrm>
            <a:off x="709950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5" name="Google Shape;2925;p70"/>
          <p:cNvSpPr/>
          <p:nvPr/>
        </p:nvSpPr>
        <p:spPr>
          <a:xfrm>
            <a:off x="709950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6" name="Google Shape;2926;p70"/>
          <p:cNvSpPr/>
          <p:nvPr/>
        </p:nvSpPr>
        <p:spPr>
          <a:xfrm>
            <a:off x="708525" y="858800"/>
            <a:ext cx="1450" cy="25"/>
          </a:xfrm>
          <a:custGeom>
            <a:avLst/>
            <a:gdLst/>
            <a:ahLst/>
            <a:cxnLst/>
            <a:rect l="l" t="t" r="r" b="b"/>
            <a:pathLst>
              <a:path w="58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7" name="Google Shape;2927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8" name="Google Shape;2928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29" name="Google Shape;2929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0" name="Google Shape;2930;p70"/>
          <p:cNvSpPr/>
          <p:nvPr/>
        </p:nvSpPr>
        <p:spPr>
          <a:xfrm>
            <a:off x="708525" y="858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1" name="Google Shape;2931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2" name="Google Shape;2932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3" name="Google Shape;2933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4" name="Google Shape;2934;p70"/>
          <p:cNvSpPr/>
          <p:nvPr/>
        </p:nvSpPr>
        <p:spPr>
          <a:xfrm>
            <a:off x="70707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5" name="Google Shape;2935;p70"/>
          <p:cNvSpPr/>
          <p:nvPr/>
        </p:nvSpPr>
        <p:spPr>
          <a:xfrm>
            <a:off x="705625" y="8573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6" name="Google Shape;2936;p70"/>
          <p:cNvSpPr/>
          <p:nvPr/>
        </p:nvSpPr>
        <p:spPr>
          <a:xfrm>
            <a:off x="70562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7" name="Google Shape;2937;p70"/>
          <p:cNvSpPr/>
          <p:nvPr/>
        </p:nvSpPr>
        <p:spPr>
          <a:xfrm>
            <a:off x="70562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8" name="Google Shape;2938;p70"/>
          <p:cNvSpPr/>
          <p:nvPr/>
        </p:nvSpPr>
        <p:spPr>
          <a:xfrm>
            <a:off x="705625" y="857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39" name="Google Shape;2939;p70"/>
          <p:cNvSpPr/>
          <p:nvPr/>
        </p:nvSpPr>
        <p:spPr>
          <a:xfrm>
            <a:off x="701300" y="854475"/>
            <a:ext cx="4350" cy="2900"/>
          </a:xfrm>
          <a:custGeom>
            <a:avLst/>
            <a:gdLst/>
            <a:ahLst/>
            <a:cxnLst/>
            <a:rect l="l" t="t" r="r" b="b"/>
            <a:pathLst>
              <a:path w="174" h="116" fill="none" extrusionOk="0">
                <a:moveTo>
                  <a:pt x="0" y="0"/>
                </a:moveTo>
                <a:lnTo>
                  <a:pt x="0" y="0"/>
                </a:lnTo>
                <a:lnTo>
                  <a:pt x="174" y="116"/>
                </a:lnTo>
                <a:lnTo>
                  <a:pt x="174" y="11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0" name="Google Shape;2940;p70"/>
          <p:cNvSpPr/>
          <p:nvPr/>
        </p:nvSpPr>
        <p:spPr>
          <a:xfrm>
            <a:off x="70130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1" name="Google Shape;2941;p70"/>
          <p:cNvSpPr/>
          <p:nvPr/>
        </p:nvSpPr>
        <p:spPr>
          <a:xfrm>
            <a:off x="70130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2" name="Google Shape;2942;p70"/>
          <p:cNvSpPr/>
          <p:nvPr/>
        </p:nvSpPr>
        <p:spPr>
          <a:xfrm>
            <a:off x="70130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3" name="Google Shape;2943;p70"/>
          <p:cNvSpPr/>
          <p:nvPr/>
        </p:nvSpPr>
        <p:spPr>
          <a:xfrm>
            <a:off x="699850" y="8544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8" y="0"/>
                </a:lnTo>
                <a:lnTo>
                  <a:pt x="58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4" name="Google Shape;2944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5" name="Google Shape;2945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6" name="Google Shape;2946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7" name="Google Shape;2947;p70"/>
          <p:cNvSpPr/>
          <p:nvPr/>
        </p:nvSpPr>
        <p:spPr>
          <a:xfrm>
            <a:off x="699850" y="854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8" name="Google Shape;2948;p70"/>
          <p:cNvSpPr/>
          <p:nvPr/>
        </p:nvSpPr>
        <p:spPr>
          <a:xfrm>
            <a:off x="698400" y="853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49" name="Google Shape;2949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0" name="Google Shape;2950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1" name="Google Shape;2951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2" name="Google Shape;2952;p70"/>
          <p:cNvSpPr/>
          <p:nvPr/>
        </p:nvSpPr>
        <p:spPr>
          <a:xfrm>
            <a:off x="69840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3" name="Google Shape;2953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4" name="Google Shape;2954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5" name="Google Shape;2955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6" name="Google Shape;2956;p70"/>
          <p:cNvSpPr/>
          <p:nvPr/>
        </p:nvSpPr>
        <p:spPr>
          <a:xfrm>
            <a:off x="696950" y="853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7" name="Google Shape;2957;p70"/>
          <p:cNvSpPr/>
          <p:nvPr/>
        </p:nvSpPr>
        <p:spPr>
          <a:xfrm>
            <a:off x="695525" y="851575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9"/>
                </a:lnTo>
                <a:lnTo>
                  <a:pt x="58" y="59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8" name="Google Shape;2958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59" name="Google Shape;2959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0" name="Google Shape;2960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1" name="Google Shape;2961;p70"/>
          <p:cNvSpPr/>
          <p:nvPr/>
        </p:nvSpPr>
        <p:spPr>
          <a:xfrm>
            <a:off x="6955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2" name="Google Shape;2962;p70"/>
          <p:cNvSpPr/>
          <p:nvPr/>
        </p:nvSpPr>
        <p:spPr>
          <a:xfrm>
            <a:off x="694075" y="85157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3" name="Google Shape;2963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4" name="Google Shape;2964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5" name="Google Shape;2965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6" name="Google Shape;2966;p70"/>
          <p:cNvSpPr/>
          <p:nvPr/>
        </p:nvSpPr>
        <p:spPr>
          <a:xfrm>
            <a:off x="69407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7" name="Google Shape;2967;p70"/>
          <p:cNvSpPr/>
          <p:nvPr/>
        </p:nvSpPr>
        <p:spPr>
          <a:xfrm>
            <a:off x="692625" y="851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8" name="Google Shape;2968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69" name="Google Shape;2969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0" name="Google Shape;2970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1" name="Google Shape;2971;p70"/>
          <p:cNvSpPr/>
          <p:nvPr/>
        </p:nvSpPr>
        <p:spPr>
          <a:xfrm>
            <a:off x="69262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2" name="Google Shape;2972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3" name="Google Shape;2973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4" name="Google Shape;2974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5" name="Google Shape;2975;p70"/>
          <p:cNvSpPr/>
          <p:nvPr/>
        </p:nvSpPr>
        <p:spPr>
          <a:xfrm>
            <a:off x="691175" y="8501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6" name="Google Shape;2976;p70"/>
          <p:cNvSpPr/>
          <p:nvPr/>
        </p:nvSpPr>
        <p:spPr>
          <a:xfrm>
            <a:off x="6897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7" name="Google Shape;2977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8" name="Google Shape;2978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79" name="Google Shape;2979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0" name="Google Shape;2980;p70"/>
          <p:cNvSpPr/>
          <p:nvPr/>
        </p:nvSpPr>
        <p:spPr>
          <a:xfrm>
            <a:off x="68830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1" name="Google Shape;2981;p70"/>
          <p:cNvSpPr/>
          <p:nvPr/>
        </p:nvSpPr>
        <p:spPr>
          <a:xfrm>
            <a:off x="686850" y="84870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0"/>
                </a:moveTo>
                <a:lnTo>
                  <a:pt x="1" y="0"/>
                </a:lnTo>
                <a:lnTo>
                  <a:pt x="58" y="0"/>
                </a:lnTo>
                <a:lnTo>
                  <a:pt x="58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2" name="Google Shape;2982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3" name="Google Shape;2983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4" name="Google Shape;2984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5" name="Google Shape;2985;p70"/>
          <p:cNvSpPr/>
          <p:nvPr/>
        </p:nvSpPr>
        <p:spPr>
          <a:xfrm>
            <a:off x="686850" y="8487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6" name="Google Shape;2986;p70"/>
          <p:cNvSpPr/>
          <p:nvPr/>
        </p:nvSpPr>
        <p:spPr>
          <a:xfrm>
            <a:off x="685400" y="847250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9" y="1"/>
                </a:lnTo>
                <a:lnTo>
                  <a:pt x="59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7" name="Google Shape;2987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8" name="Google Shape;2988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89" name="Google Shape;2989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0" name="Google Shape;2990;p70"/>
          <p:cNvSpPr/>
          <p:nvPr/>
        </p:nvSpPr>
        <p:spPr>
          <a:xfrm>
            <a:off x="68540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1" name="Google Shape;2991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2" name="Google Shape;2992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3" name="Google Shape;2993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4" name="Google Shape;2994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5" name="Google Shape;2995;p70"/>
          <p:cNvSpPr/>
          <p:nvPr/>
        </p:nvSpPr>
        <p:spPr>
          <a:xfrm>
            <a:off x="683950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6" name="Google Shape;2996;p70"/>
          <p:cNvSpPr/>
          <p:nvPr/>
        </p:nvSpPr>
        <p:spPr>
          <a:xfrm>
            <a:off x="682525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7" name="Google Shape;2997;p70"/>
          <p:cNvSpPr/>
          <p:nvPr/>
        </p:nvSpPr>
        <p:spPr>
          <a:xfrm>
            <a:off x="682525" y="8472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8" name="Google Shape;2998;p70"/>
          <p:cNvSpPr/>
          <p:nvPr/>
        </p:nvSpPr>
        <p:spPr>
          <a:xfrm>
            <a:off x="6825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999" name="Google Shape;2999;p70"/>
          <p:cNvSpPr/>
          <p:nvPr/>
        </p:nvSpPr>
        <p:spPr>
          <a:xfrm>
            <a:off x="6825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0" name="Google Shape;3000;p70"/>
          <p:cNvSpPr/>
          <p:nvPr/>
        </p:nvSpPr>
        <p:spPr>
          <a:xfrm>
            <a:off x="6825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1" name="Google Shape;3001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2" name="Google Shape;3002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3" name="Google Shape;3003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4" name="Google Shape;3004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5" name="Google Shape;3005;p70"/>
          <p:cNvSpPr/>
          <p:nvPr/>
        </p:nvSpPr>
        <p:spPr>
          <a:xfrm>
            <a:off x="68107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6" name="Google Shape;3006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7" name="Google Shape;3007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8" name="Google Shape;3008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09" name="Google Shape;3009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0" name="Google Shape;3010;p70"/>
          <p:cNvSpPr/>
          <p:nvPr/>
        </p:nvSpPr>
        <p:spPr>
          <a:xfrm>
            <a:off x="679625" y="8458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1" name="Google Shape;3011;p70"/>
          <p:cNvSpPr/>
          <p:nvPr/>
        </p:nvSpPr>
        <p:spPr>
          <a:xfrm>
            <a:off x="678175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2" name="Google Shape;3012;p70"/>
          <p:cNvSpPr/>
          <p:nvPr/>
        </p:nvSpPr>
        <p:spPr>
          <a:xfrm>
            <a:off x="678175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3" name="Google Shape;3013;p70"/>
          <p:cNvSpPr/>
          <p:nvPr/>
        </p:nvSpPr>
        <p:spPr>
          <a:xfrm>
            <a:off x="678175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4" name="Google Shape;3014;p70"/>
          <p:cNvSpPr/>
          <p:nvPr/>
        </p:nvSpPr>
        <p:spPr>
          <a:xfrm>
            <a:off x="67675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5" name="Google Shape;3015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6" name="Google Shape;3016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7" name="Google Shape;3017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8" name="Google Shape;3018;p70"/>
          <p:cNvSpPr/>
          <p:nvPr/>
        </p:nvSpPr>
        <p:spPr>
          <a:xfrm>
            <a:off x="675300" y="844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19" name="Google Shape;3019;p70"/>
          <p:cNvSpPr/>
          <p:nvPr/>
        </p:nvSpPr>
        <p:spPr>
          <a:xfrm>
            <a:off x="675300" y="842925"/>
            <a:ext cx="25" cy="1450"/>
          </a:xfrm>
          <a:custGeom>
            <a:avLst/>
            <a:gdLst/>
            <a:ahLst/>
            <a:cxnLst/>
            <a:rect l="l" t="t" r="r" b="b"/>
            <a:pathLst>
              <a:path w="1" h="58" fill="none" extrusionOk="0">
                <a:moveTo>
                  <a:pt x="0" y="0"/>
                </a:moveTo>
                <a:lnTo>
                  <a:pt x="0" y="0"/>
                </a:lnTo>
                <a:lnTo>
                  <a:pt x="0" y="58"/>
                </a:ln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0" name="Google Shape;3020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1" name="Google Shape;3021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2" name="Google Shape;3022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3" name="Google Shape;3023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4" name="Google Shape;3024;p70"/>
          <p:cNvSpPr/>
          <p:nvPr/>
        </p:nvSpPr>
        <p:spPr>
          <a:xfrm>
            <a:off x="67385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5" name="Google Shape;3025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6" name="Google Shape;3026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7" name="Google Shape;3027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8" name="Google Shape;3028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29" name="Google Shape;3029;p70"/>
          <p:cNvSpPr/>
          <p:nvPr/>
        </p:nvSpPr>
        <p:spPr>
          <a:xfrm>
            <a:off x="672400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0" name="Google Shape;3030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1" name="Google Shape;3031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2" name="Google Shape;3032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3" name="Google Shape;3033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4" name="Google Shape;3034;p70"/>
          <p:cNvSpPr/>
          <p:nvPr/>
        </p:nvSpPr>
        <p:spPr>
          <a:xfrm>
            <a:off x="670975" y="8429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5" name="Google Shape;3035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6" name="Google Shape;3036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7" name="Google Shape;3037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8" name="Google Shape;3038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39" name="Google Shape;3039;p70"/>
          <p:cNvSpPr/>
          <p:nvPr/>
        </p:nvSpPr>
        <p:spPr>
          <a:xfrm>
            <a:off x="6695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0" name="Google Shape;3040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1" name="Google Shape;3041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2" name="Google Shape;3042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3" name="Google Shape;3043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4" name="Google Shape;3044;p70"/>
          <p:cNvSpPr/>
          <p:nvPr/>
        </p:nvSpPr>
        <p:spPr>
          <a:xfrm>
            <a:off x="66807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5" name="Google Shape;3045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6" name="Google Shape;3046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7" name="Google Shape;3047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8" name="Google Shape;3048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49" name="Google Shape;3049;p70"/>
          <p:cNvSpPr/>
          <p:nvPr/>
        </p:nvSpPr>
        <p:spPr>
          <a:xfrm>
            <a:off x="666625" y="8414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0" name="Google Shape;3050;p70"/>
          <p:cNvSpPr/>
          <p:nvPr/>
        </p:nvSpPr>
        <p:spPr>
          <a:xfrm>
            <a:off x="663750" y="840025"/>
            <a:ext cx="1450" cy="1475"/>
          </a:xfrm>
          <a:custGeom>
            <a:avLst/>
            <a:gdLst/>
            <a:ahLst/>
            <a:cxnLst/>
            <a:rect l="l" t="t" r="r" b="b"/>
            <a:pathLst>
              <a:path w="58" h="59" fill="none" extrusionOk="0">
                <a:moveTo>
                  <a:pt x="0" y="1"/>
                </a:moveTo>
                <a:lnTo>
                  <a:pt x="0" y="1"/>
                </a:lnTo>
                <a:lnTo>
                  <a:pt x="58" y="58"/>
                </a:lnTo>
                <a:lnTo>
                  <a:pt x="58" y="58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1" name="Google Shape;3051;p70"/>
          <p:cNvSpPr/>
          <p:nvPr/>
        </p:nvSpPr>
        <p:spPr>
          <a:xfrm>
            <a:off x="662300" y="840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0" y="1"/>
                </a:moveTo>
                <a:lnTo>
                  <a:pt x="0" y="1"/>
                </a:lnTo>
                <a:lnTo>
                  <a:pt x="58" y="1"/>
                </a:lnTo>
                <a:lnTo>
                  <a:pt x="58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2" name="Google Shape;3052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3" name="Google Shape;3053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4" name="Google Shape;3054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5" name="Google Shape;3055;p70"/>
          <p:cNvSpPr/>
          <p:nvPr/>
        </p:nvSpPr>
        <p:spPr>
          <a:xfrm>
            <a:off x="6623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6" name="Google Shape;3056;p70"/>
          <p:cNvSpPr/>
          <p:nvPr/>
        </p:nvSpPr>
        <p:spPr>
          <a:xfrm>
            <a:off x="660850" y="840025"/>
            <a:ext cx="1475" cy="25"/>
          </a:xfrm>
          <a:custGeom>
            <a:avLst/>
            <a:gdLst/>
            <a:ahLst/>
            <a:cxnLst/>
            <a:rect l="l" t="t" r="r" b="b"/>
            <a:pathLst>
              <a:path w="59" h="1" fill="none" extrusionOk="0">
                <a:moveTo>
                  <a:pt x="1" y="1"/>
                </a:moveTo>
                <a:lnTo>
                  <a:pt x="1" y="1"/>
                </a:lnTo>
                <a:lnTo>
                  <a:pt x="58" y="1"/>
                </a:lnTo>
                <a:lnTo>
                  <a:pt x="58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7" name="Google Shape;3057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8" name="Google Shape;3058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59" name="Google Shape;3059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0" name="Google Shape;3060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1" name="Google Shape;3061;p70"/>
          <p:cNvSpPr/>
          <p:nvPr/>
        </p:nvSpPr>
        <p:spPr>
          <a:xfrm>
            <a:off x="66085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2" name="Google Shape;3062;p70"/>
          <p:cNvSpPr/>
          <p:nvPr/>
        </p:nvSpPr>
        <p:spPr>
          <a:xfrm>
            <a:off x="6594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3" name="Google Shape;3063;p70"/>
          <p:cNvSpPr/>
          <p:nvPr/>
        </p:nvSpPr>
        <p:spPr>
          <a:xfrm>
            <a:off x="659400" y="8400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4" name="Google Shape;3064;p70"/>
          <p:cNvSpPr/>
          <p:nvPr/>
        </p:nvSpPr>
        <p:spPr>
          <a:xfrm>
            <a:off x="659400" y="838575"/>
            <a:ext cx="25" cy="1475"/>
          </a:xfrm>
          <a:custGeom>
            <a:avLst/>
            <a:gdLst/>
            <a:ahLst/>
            <a:cxnLst/>
            <a:rect l="l" t="t" r="r" b="b"/>
            <a:pathLst>
              <a:path w="1" h="59" fill="none" extrusionOk="0">
                <a:moveTo>
                  <a:pt x="1" y="1"/>
                </a:moveTo>
                <a:lnTo>
                  <a:pt x="1" y="1"/>
                </a:lnTo>
                <a:lnTo>
                  <a:pt x="1" y="59"/>
                </a:lnTo>
                <a:lnTo>
                  <a:pt x="1" y="59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5" name="Google Shape;3065;p70"/>
          <p:cNvSpPr/>
          <p:nvPr/>
        </p:nvSpPr>
        <p:spPr>
          <a:xfrm>
            <a:off x="659400" y="838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6" name="Google Shape;3066;p70"/>
          <p:cNvSpPr/>
          <p:nvPr/>
        </p:nvSpPr>
        <p:spPr>
          <a:xfrm>
            <a:off x="659400" y="838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3067" name="Google Shape;3067;p70"/>
          <p:cNvSpPr/>
          <p:nvPr/>
        </p:nvSpPr>
        <p:spPr>
          <a:xfrm>
            <a:off x="631975" y="835700"/>
            <a:ext cx="27450" cy="2900"/>
          </a:xfrm>
          <a:custGeom>
            <a:avLst/>
            <a:gdLst/>
            <a:ahLst/>
            <a:cxnLst/>
            <a:rect l="l" t="t" r="r" b="b"/>
            <a:pathLst>
              <a:path w="1098" h="116" fill="none" extrusionOk="0">
                <a:moveTo>
                  <a:pt x="0" y="0"/>
                </a:moveTo>
                <a:lnTo>
                  <a:pt x="0" y="0"/>
                </a:lnTo>
                <a:lnTo>
                  <a:pt x="520" y="58"/>
                </a:lnTo>
                <a:lnTo>
                  <a:pt x="1098" y="116"/>
                </a:lnTo>
                <a:lnTo>
                  <a:pt x="1098" y="116"/>
                </a:lnTo>
                <a:lnTo>
                  <a:pt x="520" y="58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grpSp>
        <p:nvGrpSpPr>
          <p:cNvPr id="3068" name="Google Shape;3068;p70"/>
          <p:cNvGrpSpPr/>
          <p:nvPr/>
        </p:nvGrpSpPr>
        <p:grpSpPr>
          <a:xfrm rot="-1869837">
            <a:off x="7885317" y="1211442"/>
            <a:ext cx="892953" cy="859051"/>
            <a:chOff x="4144075" y="4033964"/>
            <a:chExt cx="1299475" cy="1250138"/>
          </a:xfrm>
        </p:grpSpPr>
        <p:grpSp>
          <p:nvGrpSpPr>
            <p:cNvPr id="3069" name="Google Shape;3069;p70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3070" name="Google Shape;3070;p70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1" name="Google Shape;3071;p70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2" name="Google Shape;3072;p70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3" name="Google Shape;3073;p70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4" name="Google Shape;3074;p70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5" name="Google Shape;3075;p70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6" name="Google Shape;3076;p70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7" name="Google Shape;3077;p70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8" name="Google Shape;3078;p70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79" name="Google Shape;3079;p70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0" name="Google Shape;3080;p70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1" name="Google Shape;3081;p70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2" name="Google Shape;3082;p70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3" name="Google Shape;3083;p70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4" name="Google Shape;3084;p70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5" name="Google Shape;3085;p70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6" name="Google Shape;3086;p70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7" name="Google Shape;3087;p70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8" name="Google Shape;3088;p70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89" name="Google Shape;3089;p70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0" name="Google Shape;3090;p70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1" name="Google Shape;3091;p70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2" name="Google Shape;3092;p70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3" name="Google Shape;3093;p70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4" name="Google Shape;3094;p70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5" name="Google Shape;3095;p70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6" name="Google Shape;3096;p70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7" name="Google Shape;3097;p70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8" name="Google Shape;3098;p70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099" name="Google Shape;3099;p70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0" name="Google Shape;3100;p70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1" name="Google Shape;3101;p70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2" name="Google Shape;3102;p70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3" name="Google Shape;3103;p70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4" name="Google Shape;3104;p70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5" name="Google Shape;3105;p70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6" name="Google Shape;3106;p70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7" name="Google Shape;3107;p70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8" name="Google Shape;3108;p70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09" name="Google Shape;3109;p70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0" name="Google Shape;3110;p70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1" name="Google Shape;3111;p70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2" name="Google Shape;3112;p70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3" name="Google Shape;3113;p70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4" name="Google Shape;3114;p70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5" name="Google Shape;3115;p70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6" name="Google Shape;3116;p70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7" name="Google Shape;3117;p70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8" name="Google Shape;3118;p70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19" name="Google Shape;3119;p70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0" name="Google Shape;3120;p70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1" name="Google Shape;3121;p70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2" name="Google Shape;3122;p70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123" name="Google Shape;3123;p70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3124" name="Google Shape;3124;p70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5" name="Google Shape;3125;p70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6" name="Google Shape;3126;p70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7" name="Google Shape;3127;p70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8" name="Google Shape;3128;p70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29" name="Google Shape;3129;p70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0" name="Google Shape;3130;p70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1" name="Google Shape;3131;p70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2" name="Google Shape;3132;p70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3" name="Google Shape;3133;p70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4" name="Google Shape;3134;p70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5" name="Google Shape;3135;p70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6" name="Google Shape;3136;p70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7" name="Google Shape;3137;p70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8" name="Google Shape;3138;p70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39" name="Google Shape;3139;p70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0" name="Google Shape;3140;p70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1" name="Google Shape;3141;p70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2" name="Google Shape;3142;p70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cxnSp>
          <p:nvCxnSpPr>
            <p:cNvPr id="3143" name="Google Shape;3143;p70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4" name="Google Shape;3144;p70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45" name="Google Shape;3145;p70"/>
          <p:cNvGrpSpPr/>
          <p:nvPr/>
        </p:nvGrpSpPr>
        <p:grpSpPr>
          <a:xfrm>
            <a:off x="631963" y="3785538"/>
            <a:ext cx="1091950" cy="977539"/>
            <a:chOff x="631963" y="3785538"/>
            <a:chExt cx="1091950" cy="977539"/>
          </a:xfrm>
        </p:grpSpPr>
        <p:grpSp>
          <p:nvGrpSpPr>
            <p:cNvPr id="3146" name="Google Shape;3146;p70"/>
            <p:cNvGrpSpPr/>
            <p:nvPr/>
          </p:nvGrpSpPr>
          <p:grpSpPr>
            <a:xfrm>
              <a:off x="631963" y="3785538"/>
              <a:ext cx="1091950" cy="866625"/>
              <a:chOff x="132213" y="1079063"/>
              <a:chExt cx="1091950" cy="866625"/>
            </a:xfrm>
          </p:grpSpPr>
          <p:sp>
            <p:nvSpPr>
              <p:cNvPr id="3147" name="Google Shape;3147;p70"/>
              <p:cNvSpPr/>
              <p:nvPr/>
            </p:nvSpPr>
            <p:spPr>
              <a:xfrm>
                <a:off x="249213" y="1591788"/>
                <a:ext cx="398650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14156" extrusionOk="0">
                    <a:moveTo>
                      <a:pt x="12999" y="1"/>
                    </a:moveTo>
                    <a:lnTo>
                      <a:pt x="12537" y="59"/>
                    </a:lnTo>
                    <a:lnTo>
                      <a:pt x="11555" y="348"/>
                    </a:lnTo>
                    <a:lnTo>
                      <a:pt x="10573" y="636"/>
                    </a:lnTo>
                    <a:lnTo>
                      <a:pt x="9533" y="1041"/>
                    </a:lnTo>
                    <a:lnTo>
                      <a:pt x="8551" y="1388"/>
                    </a:lnTo>
                    <a:lnTo>
                      <a:pt x="6587" y="2312"/>
                    </a:lnTo>
                    <a:lnTo>
                      <a:pt x="5662" y="2774"/>
                    </a:lnTo>
                    <a:lnTo>
                      <a:pt x="4738" y="3294"/>
                    </a:lnTo>
                    <a:lnTo>
                      <a:pt x="3929" y="3814"/>
                    </a:lnTo>
                    <a:lnTo>
                      <a:pt x="3120" y="4334"/>
                    </a:lnTo>
                    <a:lnTo>
                      <a:pt x="2427" y="4854"/>
                    </a:lnTo>
                    <a:lnTo>
                      <a:pt x="1734" y="5432"/>
                    </a:lnTo>
                    <a:lnTo>
                      <a:pt x="1214" y="5952"/>
                    </a:lnTo>
                    <a:lnTo>
                      <a:pt x="751" y="6472"/>
                    </a:lnTo>
                    <a:lnTo>
                      <a:pt x="405" y="6992"/>
                    </a:lnTo>
                    <a:lnTo>
                      <a:pt x="174" y="7454"/>
                    </a:lnTo>
                    <a:lnTo>
                      <a:pt x="0" y="8032"/>
                    </a:lnTo>
                    <a:lnTo>
                      <a:pt x="0" y="8609"/>
                    </a:lnTo>
                    <a:lnTo>
                      <a:pt x="0" y="9303"/>
                    </a:lnTo>
                    <a:lnTo>
                      <a:pt x="174" y="9996"/>
                    </a:lnTo>
                    <a:lnTo>
                      <a:pt x="347" y="10689"/>
                    </a:lnTo>
                    <a:lnTo>
                      <a:pt x="694" y="11382"/>
                    </a:lnTo>
                    <a:lnTo>
                      <a:pt x="1098" y="12018"/>
                    </a:lnTo>
                    <a:lnTo>
                      <a:pt x="1560" y="12596"/>
                    </a:lnTo>
                    <a:lnTo>
                      <a:pt x="2138" y="13173"/>
                    </a:lnTo>
                    <a:lnTo>
                      <a:pt x="2485" y="13405"/>
                    </a:lnTo>
                    <a:lnTo>
                      <a:pt x="2831" y="13578"/>
                    </a:lnTo>
                    <a:lnTo>
                      <a:pt x="3236" y="13751"/>
                    </a:lnTo>
                    <a:lnTo>
                      <a:pt x="3582" y="13924"/>
                    </a:lnTo>
                    <a:lnTo>
                      <a:pt x="4044" y="14040"/>
                    </a:lnTo>
                    <a:lnTo>
                      <a:pt x="4449" y="14098"/>
                    </a:lnTo>
                    <a:lnTo>
                      <a:pt x="4911" y="14156"/>
                    </a:lnTo>
                    <a:lnTo>
                      <a:pt x="5431" y="14156"/>
                    </a:lnTo>
                    <a:lnTo>
                      <a:pt x="5951" y="14098"/>
                    </a:lnTo>
                    <a:lnTo>
                      <a:pt x="6471" y="13982"/>
                    </a:lnTo>
                    <a:lnTo>
                      <a:pt x="7049" y="13867"/>
                    </a:lnTo>
                    <a:lnTo>
                      <a:pt x="7626" y="13693"/>
                    </a:lnTo>
                    <a:lnTo>
                      <a:pt x="8204" y="13405"/>
                    </a:lnTo>
                    <a:lnTo>
                      <a:pt x="8840" y="13116"/>
                    </a:lnTo>
                    <a:lnTo>
                      <a:pt x="9360" y="12827"/>
                    </a:lnTo>
                    <a:lnTo>
                      <a:pt x="9880" y="12480"/>
                    </a:lnTo>
                    <a:lnTo>
                      <a:pt x="10977" y="11671"/>
                    </a:lnTo>
                    <a:lnTo>
                      <a:pt x="12017" y="10689"/>
                    </a:lnTo>
                    <a:lnTo>
                      <a:pt x="13057" y="9591"/>
                    </a:lnTo>
                    <a:lnTo>
                      <a:pt x="14039" y="8494"/>
                    </a:lnTo>
                    <a:lnTo>
                      <a:pt x="14848" y="7338"/>
                    </a:lnTo>
                    <a:lnTo>
                      <a:pt x="15484" y="6298"/>
                    </a:lnTo>
                    <a:lnTo>
                      <a:pt x="15715" y="5778"/>
                    </a:lnTo>
                    <a:lnTo>
                      <a:pt x="15888" y="5316"/>
                    </a:lnTo>
                    <a:lnTo>
                      <a:pt x="15946" y="5085"/>
                    </a:lnTo>
                    <a:lnTo>
                      <a:pt x="15946" y="4854"/>
                    </a:lnTo>
                    <a:lnTo>
                      <a:pt x="15830" y="4103"/>
                    </a:lnTo>
                    <a:lnTo>
                      <a:pt x="15599" y="3121"/>
                    </a:lnTo>
                    <a:lnTo>
                      <a:pt x="15253" y="2139"/>
                    </a:lnTo>
                    <a:lnTo>
                      <a:pt x="15022" y="1676"/>
                    </a:lnTo>
                    <a:lnTo>
                      <a:pt x="14733" y="1272"/>
                    </a:lnTo>
                    <a:lnTo>
                      <a:pt x="14444" y="868"/>
                    </a:lnTo>
                    <a:lnTo>
                      <a:pt x="14155" y="521"/>
                    </a:lnTo>
                    <a:lnTo>
                      <a:pt x="13751" y="232"/>
                    </a:lnTo>
                    <a:lnTo>
                      <a:pt x="13404" y="59"/>
                    </a:lnTo>
                    <a:lnTo>
                      <a:pt x="1299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8" name="Google Shape;3148;p70"/>
              <p:cNvSpPr/>
              <p:nvPr/>
            </p:nvSpPr>
            <p:spPr>
              <a:xfrm>
                <a:off x="675288" y="1640913"/>
                <a:ext cx="76575" cy="1256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027" extrusionOk="0">
                    <a:moveTo>
                      <a:pt x="232" y="0"/>
                    </a:moveTo>
                    <a:lnTo>
                      <a:pt x="116" y="58"/>
                    </a:lnTo>
                    <a:lnTo>
                      <a:pt x="58" y="116"/>
                    </a:lnTo>
                    <a:lnTo>
                      <a:pt x="1" y="231"/>
                    </a:lnTo>
                    <a:lnTo>
                      <a:pt x="1" y="751"/>
                    </a:lnTo>
                    <a:lnTo>
                      <a:pt x="1" y="1387"/>
                    </a:lnTo>
                    <a:lnTo>
                      <a:pt x="116" y="2080"/>
                    </a:lnTo>
                    <a:lnTo>
                      <a:pt x="232" y="2427"/>
                    </a:lnTo>
                    <a:lnTo>
                      <a:pt x="405" y="2831"/>
                    </a:lnTo>
                    <a:lnTo>
                      <a:pt x="636" y="3236"/>
                    </a:lnTo>
                    <a:lnTo>
                      <a:pt x="925" y="3640"/>
                    </a:lnTo>
                    <a:lnTo>
                      <a:pt x="1214" y="3987"/>
                    </a:lnTo>
                    <a:lnTo>
                      <a:pt x="1618" y="4391"/>
                    </a:lnTo>
                    <a:lnTo>
                      <a:pt x="2138" y="4680"/>
                    </a:lnTo>
                    <a:lnTo>
                      <a:pt x="2658" y="4969"/>
                    </a:lnTo>
                    <a:lnTo>
                      <a:pt x="2774" y="5027"/>
                    </a:lnTo>
                    <a:lnTo>
                      <a:pt x="2947" y="4969"/>
                    </a:lnTo>
                    <a:lnTo>
                      <a:pt x="3005" y="4853"/>
                    </a:lnTo>
                    <a:lnTo>
                      <a:pt x="3063" y="4738"/>
                    </a:lnTo>
                    <a:lnTo>
                      <a:pt x="3005" y="4680"/>
                    </a:lnTo>
                    <a:lnTo>
                      <a:pt x="2947" y="4564"/>
                    </a:lnTo>
                    <a:lnTo>
                      <a:pt x="2889" y="4507"/>
                    </a:lnTo>
                    <a:lnTo>
                      <a:pt x="2369" y="4276"/>
                    </a:lnTo>
                    <a:lnTo>
                      <a:pt x="1965" y="3987"/>
                    </a:lnTo>
                    <a:lnTo>
                      <a:pt x="1618" y="3640"/>
                    </a:lnTo>
                    <a:lnTo>
                      <a:pt x="1329" y="3293"/>
                    </a:lnTo>
                    <a:lnTo>
                      <a:pt x="1098" y="2947"/>
                    </a:lnTo>
                    <a:lnTo>
                      <a:pt x="867" y="2600"/>
                    </a:lnTo>
                    <a:lnTo>
                      <a:pt x="752" y="2253"/>
                    </a:lnTo>
                    <a:lnTo>
                      <a:pt x="636" y="1965"/>
                    </a:lnTo>
                    <a:lnTo>
                      <a:pt x="521" y="1329"/>
                    </a:lnTo>
                    <a:lnTo>
                      <a:pt x="463" y="809"/>
                    </a:lnTo>
                    <a:lnTo>
                      <a:pt x="521" y="289"/>
                    </a:lnTo>
                    <a:lnTo>
                      <a:pt x="521" y="231"/>
                    </a:lnTo>
                    <a:lnTo>
                      <a:pt x="463" y="116"/>
                    </a:lnTo>
                    <a:lnTo>
                      <a:pt x="405" y="58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49" name="Google Shape;3149;p70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extrusionOk="0">
                    <a:moveTo>
                      <a:pt x="7973" y="0"/>
                    </a:move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0" name="Google Shape;3150;p70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fill="none" extrusionOk="0">
                    <a:moveTo>
                      <a:pt x="7973" y="0"/>
                    </a:moveTo>
                    <a:lnTo>
                      <a:pt x="7973" y="0"/>
                    </a:ln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lnTo>
                      <a:pt x="797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1" name="Google Shape;3151;p70"/>
              <p:cNvSpPr/>
              <p:nvPr/>
            </p:nvSpPr>
            <p:spPr>
              <a:xfrm>
                <a:off x="800938" y="1594688"/>
                <a:ext cx="881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4681" extrusionOk="0">
                    <a:moveTo>
                      <a:pt x="290" y="1"/>
                    </a:moveTo>
                    <a:lnTo>
                      <a:pt x="59" y="58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1" y="809"/>
                    </a:lnTo>
                    <a:lnTo>
                      <a:pt x="117" y="1387"/>
                    </a:lnTo>
                    <a:lnTo>
                      <a:pt x="348" y="2080"/>
                    </a:lnTo>
                    <a:lnTo>
                      <a:pt x="463" y="2427"/>
                    </a:lnTo>
                    <a:lnTo>
                      <a:pt x="694" y="2774"/>
                    </a:lnTo>
                    <a:lnTo>
                      <a:pt x="983" y="3178"/>
                    </a:lnTo>
                    <a:lnTo>
                      <a:pt x="1272" y="3525"/>
                    </a:lnTo>
                    <a:lnTo>
                      <a:pt x="1619" y="3871"/>
                    </a:lnTo>
                    <a:lnTo>
                      <a:pt x="2081" y="4160"/>
                    </a:lnTo>
                    <a:lnTo>
                      <a:pt x="2601" y="4449"/>
                    </a:lnTo>
                    <a:lnTo>
                      <a:pt x="3179" y="4680"/>
                    </a:lnTo>
                    <a:lnTo>
                      <a:pt x="3236" y="4680"/>
                    </a:lnTo>
                    <a:lnTo>
                      <a:pt x="3410" y="4622"/>
                    </a:lnTo>
                    <a:lnTo>
                      <a:pt x="3525" y="4507"/>
                    </a:lnTo>
                    <a:lnTo>
                      <a:pt x="3525" y="4391"/>
                    </a:lnTo>
                    <a:lnTo>
                      <a:pt x="3467" y="4276"/>
                    </a:lnTo>
                    <a:lnTo>
                      <a:pt x="3410" y="4218"/>
                    </a:lnTo>
                    <a:lnTo>
                      <a:pt x="3352" y="4160"/>
                    </a:lnTo>
                    <a:lnTo>
                      <a:pt x="2832" y="3987"/>
                    </a:lnTo>
                    <a:lnTo>
                      <a:pt x="2370" y="3756"/>
                    </a:lnTo>
                    <a:lnTo>
                      <a:pt x="1965" y="3467"/>
                    </a:lnTo>
                    <a:lnTo>
                      <a:pt x="1676" y="3178"/>
                    </a:lnTo>
                    <a:lnTo>
                      <a:pt x="1388" y="2889"/>
                    </a:lnTo>
                    <a:lnTo>
                      <a:pt x="1156" y="2543"/>
                    </a:lnTo>
                    <a:lnTo>
                      <a:pt x="983" y="2254"/>
                    </a:lnTo>
                    <a:lnTo>
                      <a:pt x="810" y="1907"/>
                    </a:lnTo>
                    <a:lnTo>
                      <a:pt x="636" y="1329"/>
                    </a:lnTo>
                    <a:lnTo>
                      <a:pt x="521" y="809"/>
                    </a:lnTo>
                    <a:lnTo>
                      <a:pt x="521" y="289"/>
                    </a:lnTo>
                    <a:lnTo>
                      <a:pt x="521" y="174"/>
                    </a:lnTo>
                    <a:lnTo>
                      <a:pt x="463" y="11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2" name="Google Shape;3152;p70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extrusionOk="0">
                    <a:moveTo>
                      <a:pt x="6645" y="1"/>
                    </a:move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3" name="Google Shape;3153;p70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fill="none" extrusionOk="0">
                    <a:moveTo>
                      <a:pt x="7916" y="1"/>
                    </a:moveTo>
                    <a:lnTo>
                      <a:pt x="7916" y="1"/>
                    </a:lnTo>
                    <a:lnTo>
                      <a:pt x="6645" y="1"/>
                    </a:ln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4" name="Google Shape;3154;p70"/>
              <p:cNvSpPr/>
              <p:nvPr/>
            </p:nvSpPr>
            <p:spPr>
              <a:xfrm>
                <a:off x="897713" y="1557138"/>
                <a:ext cx="1271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947" extrusionOk="0">
                    <a:moveTo>
                      <a:pt x="232" y="0"/>
                    </a:moveTo>
                    <a:lnTo>
                      <a:pt x="174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1" y="347"/>
                    </a:lnTo>
                    <a:lnTo>
                      <a:pt x="232" y="809"/>
                    </a:lnTo>
                    <a:lnTo>
                      <a:pt x="521" y="1214"/>
                    </a:lnTo>
                    <a:lnTo>
                      <a:pt x="983" y="1676"/>
                    </a:lnTo>
                    <a:lnTo>
                      <a:pt x="1503" y="2138"/>
                    </a:lnTo>
                    <a:lnTo>
                      <a:pt x="1850" y="2369"/>
                    </a:lnTo>
                    <a:lnTo>
                      <a:pt x="2196" y="2542"/>
                    </a:lnTo>
                    <a:lnTo>
                      <a:pt x="2601" y="2716"/>
                    </a:lnTo>
                    <a:lnTo>
                      <a:pt x="3005" y="2831"/>
                    </a:lnTo>
                    <a:lnTo>
                      <a:pt x="3525" y="2889"/>
                    </a:lnTo>
                    <a:lnTo>
                      <a:pt x="4045" y="2947"/>
                    </a:lnTo>
                    <a:lnTo>
                      <a:pt x="4449" y="2889"/>
                    </a:lnTo>
                    <a:lnTo>
                      <a:pt x="4854" y="2889"/>
                    </a:lnTo>
                    <a:lnTo>
                      <a:pt x="4969" y="2831"/>
                    </a:lnTo>
                    <a:lnTo>
                      <a:pt x="5027" y="2774"/>
                    </a:lnTo>
                    <a:lnTo>
                      <a:pt x="5085" y="2658"/>
                    </a:lnTo>
                    <a:lnTo>
                      <a:pt x="5085" y="2542"/>
                    </a:lnTo>
                    <a:lnTo>
                      <a:pt x="5027" y="2485"/>
                    </a:lnTo>
                    <a:lnTo>
                      <a:pt x="4969" y="2369"/>
                    </a:lnTo>
                    <a:lnTo>
                      <a:pt x="4796" y="2369"/>
                    </a:lnTo>
                    <a:lnTo>
                      <a:pt x="4218" y="2427"/>
                    </a:lnTo>
                    <a:lnTo>
                      <a:pt x="3698" y="2427"/>
                    </a:lnTo>
                    <a:lnTo>
                      <a:pt x="3236" y="2311"/>
                    </a:lnTo>
                    <a:lnTo>
                      <a:pt x="2832" y="2196"/>
                    </a:lnTo>
                    <a:lnTo>
                      <a:pt x="2427" y="2080"/>
                    </a:lnTo>
                    <a:lnTo>
                      <a:pt x="2081" y="1907"/>
                    </a:lnTo>
                    <a:lnTo>
                      <a:pt x="1792" y="1676"/>
                    </a:lnTo>
                    <a:lnTo>
                      <a:pt x="1503" y="1445"/>
                    </a:lnTo>
                    <a:lnTo>
                      <a:pt x="1041" y="983"/>
                    </a:lnTo>
                    <a:lnTo>
                      <a:pt x="752" y="578"/>
                    </a:lnTo>
                    <a:lnTo>
                      <a:pt x="521" y="174"/>
                    </a:lnTo>
                    <a:lnTo>
                      <a:pt x="463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5" name="Google Shape;3155;p70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extrusionOk="0">
                    <a:moveTo>
                      <a:pt x="4680" y="0"/>
                    </a:move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  <a:lnTo>
                      <a:pt x="57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6" name="Google Shape;3156;p70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fill="none" extrusionOk="0">
                    <a:moveTo>
                      <a:pt x="6760" y="116"/>
                    </a:moveTo>
                    <a:lnTo>
                      <a:pt x="6760" y="116"/>
                    </a:lnTo>
                    <a:lnTo>
                      <a:pt x="5720" y="0"/>
                    </a:lnTo>
                    <a:lnTo>
                      <a:pt x="4680" y="0"/>
                    </a:ln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7" name="Google Shape;3157;p70"/>
              <p:cNvSpPr/>
              <p:nvPr/>
            </p:nvSpPr>
            <p:spPr>
              <a:xfrm>
                <a:off x="877488" y="1564363"/>
                <a:ext cx="9970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4276" extrusionOk="0">
                    <a:moveTo>
                      <a:pt x="232" y="0"/>
                    </a:moveTo>
                    <a:lnTo>
                      <a:pt x="117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59" y="867"/>
                    </a:lnTo>
                    <a:lnTo>
                      <a:pt x="232" y="1387"/>
                    </a:lnTo>
                    <a:lnTo>
                      <a:pt x="521" y="2080"/>
                    </a:lnTo>
                    <a:lnTo>
                      <a:pt x="752" y="2427"/>
                    </a:lnTo>
                    <a:lnTo>
                      <a:pt x="983" y="2773"/>
                    </a:lnTo>
                    <a:lnTo>
                      <a:pt x="1272" y="3062"/>
                    </a:lnTo>
                    <a:lnTo>
                      <a:pt x="1676" y="3409"/>
                    </a:lnTo>
                    <a:lnTo>
                      <a:pt x="2081" y="3698"/>
                    </a:lnTo>
                    <a:lnTo>
                      <a:pt x="2543" y="3929"/>
                    </a:lnTo>
                    <a:lnTo>
                      <a:pt x="3063" y="4160"/>
                    </a:lnTo>
                    <a:lnTo>
                      <a:pt x="3699" y="4276"/>
                    </a:lnTo>
                    <a:lnTo>
                      <a:pt x="3756" y="4276"/>
                    </a:lnTo>
                    <a:lnTo>
                      <a:pt x="3930" y="4218"/>
                    </a:lnTo>
                    <a:lnTo>
                      <a:pt x="3987" y="4102"/>
                    </a:lnTo>
                    <a:lnTo>
                      <a:pt x="3987" y="3987"/>
                    </a:lnTo>
                    <a:lnTo>
                      <a:pt x="3930" y="3871"/>
                    </a:lnTo>
                    <a:lnTo>
                      <a:pt x="3872" y="3813"/>
                    </a:lnTo>
                    <a:lnTo>
                      <a:pt x="3814" y="3813"/>
                    </a:lnTo>
                    <a:lnTo>
                      <a:pt x="3236" y="3640"/>
                    </a:lnTo>
                    <a:lnTo>
                      <a:pt x="2774" y="3467"/>
                    </a:lnTo>
                    <a:lnTo>
                      <a:pt x="2370" y="3236"/>
                    </a:lnTo>
                    <a:lnTo>
                      <a:pt x="1965" y="3005"/>
                    </a:lnTo>
                    <a:lnTo>
                      <a:pt x="1676" y="2716"/>
                    </a:lnTo>
                    <a:lnTo>
                      <a:pt x="1388" y="2427"/>
                    </a:lnTo>
                    <a:lnTo>
                      <a:pt x="1214" y="2138"/>
                    </a:lnTo>
                    <a:lnTo>
                      <a:pt x="983" y="1849"/>
                    </a:lnTo>
                    <a:lnTo>
                      <a:pt x="752" y="1271"/>
                    </a:lnTo>
                    <a:lnTo>
                      <a:pt x="579" y="809"/>
                    </a:lnTo>
                    <a:lnTo>
                      <a:pt x="521" y="289"/>
                    </a:lnTo>
                    <a:lnTo>
                      <a:pt x="463" y="174"/>
                    </a:lnTo>
                    <a:lnTo>
                      <a:pt x="405" y="116"/>
                    </a:lnTo>
                    <a:lnTo>
                      <a:pt x="348" y="58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8" name="Google Shape;3158;p70"/>
              <p:cNvSpPr/>
              <p:nvPr/>
            </p:nvSpPr>
            <p:spPr>
              <a:xfrm>
                <a:off x="774963" y="1600463"/>
                <a:ext cx="375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241" extrusionOk="0">
                    <a:moveTo>
                      <a:pt x="1040" y="1"/>
                    </a:moveTo>
                    <a:lnTo>
                      <a:pt x="982" y="116"/>
                    </a:lnTo>
                    <a:lnTo>
                      <a:pt x="867" y="232"/>
                    </a:lnTo>
                    <a:lnTo>
                      <a:pt x="636" y="636"/>
                    </a:lnTo>
                    <a:lnTo>
                      <a:pt x="347" y="1214"/>
                    </a:lnTo>
                    <a:lnTo>
                      <a:pt x="116" y="1965"/>
                    </a:lnTo>
                    <a:lnTo>
                      <a:pt x="0" y="2427"/>
                    </a:lnTo>
                    <a:lnTo>
                      <a:pt x="0" y="2889"/>
                    </a:lnTo>
                    <a:lnTo>
                      <a:pt x="0" y="3409"/>
                    </a:lnTo>
                    <a:lnTo>
                      <a:pt x="58" y="3929"/>
                    </a:lnTo>
                    <a:lnTo>
                      <a:pt x="173" y="4449"/>
                    </a:lnTo>
                    <a:lnTo>
                      <a:pt x="347" y="4969"/>
                    </a:lnTo>
                    <a:lnTo>
                      <a:pt x="636" y="5547"/>
                    </a:lnTo>
                    <a:lnTo>
                      <a:pt x="1040" y="6125"/>
                    </a:lnTo>
                    <a:lnTo>
                      <a:pt x="1156" y="6182"/>
                    </a:lnTo>
                    <a:lnTo>
                      <a:pt x="1271" y="6240"/>
                    </a:lnTo>
                    <a:lnTo>
                      <a:pt x="1387" y="6182"/>
                    </a:lnTo>
                    <a:lnTo>
                      <a:pt x="1444" y="6067"/>
                    </a:lnTo>
                    <a:lnTo>
                      <a:pt x="1502" y="6009"/>
                    </a:lnTo>
                    <a:lnTo>
                      <a:pt x="1502" y="5894"/>
                    </a:lnTo>
                    <a:lnTo>
                      <a:pt x="1444" y="5778"/>
                    </a:lnTo>
                    <a:lnTo>
                      <a:pt x="1098" y="5316"/>
                    </a:lnTo>
                    <a:lnTo>
                      <a:pt x="867" y="4796"/>
                    </a:lnTo>
                    <a:lnTo>
                      <a:pt x="636" y="4276"/>
                    </a:lnTo>
                    <a:lnTo>
                      <a:pt x="520" y="3814"/>
                    </a:lnTo>
                    <a:lnTo>
                      <a:pt x="520" y="3352"/>
                    </a:lnTo>
                    <a:lnTo>
                      <a:pt x="520" y="2889"/>
                    </a:lnTo>
                    <a:lnTo>
                      <a:pt x="520" y="2485"/>
                    </a:lnTo>
                    <a:lnTo>
                      <a:pt x="636" y="2080"/>
                    </a:lnTo>
                    <a:lnTo>
                      <a:pt x="809" y="1445"/>
                    </a:lnTo>
                    <a:lnTo>
                      <a:pt x="1098" y="867"/>
                    </a:lnTo>
                    <a:lnTo>
                      <a:pt x="1387" y="405"/>
                    </a:lnTo>
                    <a:lnTo>
                      <a:pt x="1444" y="347"/>
                    </a:lnTo>
                    <a:lnTo>
                      <a:pt x="1444" y="232"/>
                    </a:lnTo>
                    <a:lnTo>
                      <a:pt x="1387" y="116"/>
                    </a:lnTo>
                    <a:lnTo>
                      <a:pt x="1329" y="5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59" name="Google Shape;3159;p70"/>
              <p:cNvSpPr/>
              <p:nvPr/>
            </p:nvSpPr>
            <p:spPr>
              <a:xfrm>
                <a:off x="659413" y="1666913"/>
                <a:ext cx="404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5894" extrusionOk="0">
                    <a:moveTo>
                      <a:pt x="1271" y="0"/>
                    </a:moveTo>
                    <a:lnTo>
                      <a:pt x="1156" y="58"/>
                    </a:lnTo>
                    <a:lnTo>
                      <a:pt x="809" y="520"/>
                    </a:lnTo>
                    <a:lnTo>
                      <a:pt x="520" y="1040"/>
                    </a:lnTo>
                    <a:lnTo>
                      <a:pt x="231" y="1733"/>
                    </a:lnTo>
                    <a:lnTo>
                      <a:pt x="116" y="2138"/>
                    </a:lnTo>
                    <a:lnTo>
                      <a:pt x="0" y="2600"/>
                    </a:lnTo>
                    <a:lnTo>
                      <a:pt x="0" y="3062"/>
                    </a:lnTo>
                    <a:lnTo>
                      <a:pt x="0" y="3524"/>
                    </a:lnTo>
                    <a:lnTo>
                      <a:pt x="58" y="4102"/>
                    </a:lnTo>
                    <a:lnTo>
                      <a:pt x="231" y="4622"/>
                    </a:lnTo>
                    <a:lnTo>
                      <a:pt x="462" y="5200"/>
                    </a:lnTo>
                    <a:lnTo>
                      <a:pt x="751" y="5778"/>
                    </a:lnTo>
                    <a:lnTo>
                      <a:pt x="867" y="5893"/>
                    </a:lnTo>
                    <a:lnTo>
                      <a:pt x="1098" y="5893"/>
                    </a:lnTo>
                    <a:lnTo>
                      <a:pt x="1213" y="5778"/>
                    </a:lnTo>
                    <a:lnTo>
                      <a:pt x="1213" y="5720"/>
                    </a:lnTo>
                    <a:lnTo>
                      <a:pt x="1271" y="5604"/>
                    </a:lnTo>
                    <a:lnTo>
                      <a:pt x="1213" y="5489"/>
                    </a:lnTo>
                    <a:lnTo>
                      <a:pt x="925" y="4969"/>
                    </a:lnTo>
                    <a:lnTo>
                      <a:pt x="693" y="4507"/>
                    </a:lnTo>
                    <a:lnTo>
                      <a:pt x="578" y="3987"/>
                    </a:lnTo>
                    <a:lnTo>
                      <a:pt x="520" y="3524"/>
                    </a:lnTo>
                    <a:lnTo>
                      <a:pt x="462" y="3062"/>
                    </a:lnTo>
                    <a:lnTo>
                      <a:pt x="520" y="2658"/>
                    </a:lnTo>
                    <a:lnTo>
                      <a:pt x="578" y="2311"/>
                    </a:lnTo>
                    <a:lnTo>
                      <a:pt x="693" y="1965"/>
                    </a:lnTo>
                    <a:lnTo>
                      <a:pt x="925" y="1329"/>
                    </a:lnTo>
                    <a:lnTo>
                      <a:pt x="1213" y="867"/>
                    </a:lnTo>
                    <a:lnTo>
                      <a:pt x="1560" y="405"/>
                    </a:lnTo>
                    <a:lnTo>
                      <a:pt x="1618" y="347"/>
                    </a:lnTo>
                    <a:lnTo>
                      <a:pt x="1618" y="231"/>
                    </a:lnTo>
                    <a:lnTo>
                      <a:pt x="1618" y="174"/>
                    </a:lnTo>
                    <a:lnTo>
                      <a:pt x="1560" y="58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0" name="Google Shape;3160;p70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extrusionOk="0">
                    <a:moveTo>
                      <a:pt x="7685" y="1"/>
                    </a:move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1" name="Google Shape;3161;p70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fill="none" extrusionOk="0">
                    <a:moveTo>
                      <a:pt x="29292" y="3871"/>
                    </a:move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lnTo>
                      <a:pt x="7685" y="1"/>
                    </a:ln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2" name="Google Shape;3162;p70"/>
              <p:cNvSpPr/>
              <p:nvPr/>
            </p:nvSpPr>
            <p:spPr>
              <a:xfrm>
                <a:off x="140888" y="1356363"/>
                <a:ext cx="38422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6414" extrusionOk="0">
                    <a:moveTo>
                      <a:pt x="7569" y="1"/>
                    </a:moveTo>
                    <a:lnTo>
                      <a:pt x="6298" y="59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569" y="1"/>
                    </a:lnTo>
                    <a:close/>
                    <a:moveTo>
                      <a:pt x="13577" y="2427"/>
                    </a:moveTo>
                    <a:lnTo>
                      <a:pt x="12133" y="3467"/>
                    </a:lnTo>
                    <a:lnTo>
                      <a:pt x="10862" y="4276"/>
                    </a:lnTo>
                    <a:lnTo>
                      <a:pt x="11497" y="4565"/>
                    </a:lnTo>
                    <a:lnTo>
                      <a:pt x="12075" y="4738"/>
                    </a:lnTo>
                    <a:lnTo>
                      <a:pt x="12653" y="4854"/>
                    </a:lnTo>
                    <a:lnTo>
                      <a:pt x="13750" y="4854"/>
                    </a:lnTo>
                    <a:lnTo>
                      <a:pt x="14270" y="4796"/>
                    </a:lnTo>
                    <a:lnTo>
                      <a:pt x="14790" y="4681"/>
                    </a:lnTo>
                    <a:lnTo>
                      <a:pt x="15368" y="4507"/>
                    </a:lnTo>
                    <a:lnTo>
                      <a:pt x="14848" y="4045"/>
                    </a:lnTo>
                    <a:lnTo>
                      <a:pt x="14386" y="3583"/>
                    </a:lnTo>
                    <a:lnTo>
                      <a:pt x="13982" y="3005"/>
                    </a:lnTo>
                    <a:lnTo>
                      <a:pt x="13577" y="2427"/>
                    </a:lnTo>
                    <a:close/>
                    <a:moveTo>
                      <a:pt x="8204" y="59"/>
                    </a:moveTo>
                    <a:lnTo>
                      <a:pt x="8377" y="347"/>
                    </a:lnTo>
                    <a:lnTo>
                      <a:pt x="8609" y="867"/>
                    </a:lnTo>
                    <a:lnTo>
                      <a:pt x="8782" y="1503"/>
                    </a:lnTo>
                    <a:lnTo>
                      <a:pt x="8840" y="1907"/>
                    </a:lnTo>
                    <a:lnTo>
                      <a:pt x="8840" y="2312"/>
                    </a:lnTo>
                    <a:lnTo>
                      <a:pt x="8840" y="2716"/>
                    </a:lnTo>
                    <a:lnTo>
                      <a:pt x="8782" y="3178"/>
                    </a:lnTo>
                    <a:lnTo>
                      <a:pt x="8666" y="3583"/>
                    </a:lnTo>
                    <a:lnTo>
                      <a:pt x="8435" y="4103"/>
                    </a:lnTo>
                    <a:lnTo>
                      <a:pt x="8204" y="4565"/>
                    </a:lnTo>
                    <a:lnTo>
                      <a:pt x="7800" y="5027"/>
                    </a:lnTo>
                    <a:lnTo>
                      <a:pt x="7338" y="5547"/>
                    </a:lnTo>
                    <a:lnTo>
                      <a:pt x="6818" y="6009"/>
                    </a:lnTo>
                    <a:lnTo>
                      <a:pt x="7742" y="5663"/>
                    </a:lnTo>
                    <a:lnTo>
                      <a:pt x="8724" y="5258"/>
                    </a:lnTo>
                    <a:lnTo>
                      <a:pt x="9649" y="4796"/>
                    </a:lnTo>
                    <a:lnTo>
                      <a:pt x="10515" y="4276"/>
                    </a:lnTo>
                    <a:lnTo>
                      <a:pt x="12133" y="3236"/>
                    </a:lnTo>
                    <a:lnTo>
                      <a:pt x="13519" y="2254"/>
                    </a:lnTo>
                    <a:lnTo>
                      <a:pt x="13288" y="1734"/>
                    </a:lnTo>
                    <a:lnTo>
                      <a:pt x="13057" y="1214"/>
                    </a:lnTo>
                    <a:lnTo>
                      <a:pt x="12306" y="521"/>
                    </a:lnTo>
                    <a:lnTo>
                      <a:pt x="11208" y="347"/>
                    </a:lnTo>
                    <a:lnTo>
                      <a:pt x="10168" y="174"/>
                    </a:lnTo>
                    <a:lnTo>
                      <a:pt x="9129" y="116"/>
                    </a:lnTo>
                    <a:lnTo>
                      <a:pt x="8204" y="59"/>
                    </a:lnTo>
                    <a:close/>
                    <a:moveTo>
                      <a:pt x="8551" y="1445"/>
                    </a:moveTo>
                    <a:lnTo>
                      <a:pt x="7453" y="1850"/>
                    </a:lnTo>
                    <a:lnTo>
                      <a:pt x="6529" y="2138"/>
                    </a:lnTo>
                    <a:lnTo>
                      <a:pt x="5431" y="2427"/>
                    </a:lnTo>
                    <a:lnTo>
                      <a:pt x="4160" y="2716"/>
                    </a:lnTo>
                    <a:lnTo>
                      <a:pt x="2831" y="3005"/>
                    </a:lnTo>
                    <a:lnTo>
                      <a:pt x="1502" y="3178"/>
                    </a:lnTo>
                    <a:lnTo>
                      <a:pt x="116" y="3236"/>
                    </a:lnTo>
                    <a:lnTo>
                      <a:pt x="0" y="3236"/>
                    </a:lnTo>
                    <a:lnTo>
                      <a:pt x="58" y="3410"/>
                    </a:lnTo>
                    <a:lnTo>
                      <a:pt x="289" y="3756"/>
                    </a:lnTo>
                    <a:lnTo>
                      <a:pt x="578" y="4103"/>
                    </a:lnTo>
                    <a:lnTo>
                      <a:pt x="1098" y="4449"/>
                    </a:lnTo>
                    <a:lnTo>
                      <a:pt x="1676" y="4854"/>
                    </a:lnTo>
                    <a:lnTo>
                      <a:pt x="2311" y="5258"/>
                    </a:lnTo>
                    <a:lnTo>
                      <a:pt x="3120" y="5663"/>
                    </a:lnTo>
                    <a:lnTo>
                      <a:pt x="3987" y="6067"/>
                    </a:lnTo>
                    <a:lnTo>
                      <a:pt x="4969" y="6414"/>
                    </a:lnTo>
                    <a:lnTo>
                      <a:pt x="5547" y="6356"/>
                    </a:lnTo>
                    <a:lnTo>
                      <a:pt x="6182" y="6183"/>
                    </a:lnTo>
                    <a:lnTo>
                      <a:pt x="7049" y="5547"/>
                    </a:lnTo>
                    <a:lnTo>
                      <a:pt x="7684" y="4854"/>
                    </a:lnTo>
                    <a:lnTo>
                      <a:pt x="8146" y="4218"/>
                    </a:lnTo>
                    <a:lnTo>
                      <a:pt x="8435" y="3641"/>
                    </a:lnTo>
                    <a:lnTo>
                      <a:pt x="8609" y="3005"/>
                    </a:lnTo>
                    <a:lnTo>
                      <a:pt x="8666" y="2427"/>
                    </a:lnTo>
                    <a:lnTo>
                      <a:pt x="8666" y="1907"/>
                    </a:lnTo>
                    <a:lnTo>
                      <a:pt x="8551" y="1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3" name="Google Shape;3163;p70"/>
              <p:cNvSpPr/>
              <p:nvPr/>
            </p:nvSpPr>
            <p:spPr>
              <a:xfrm>
                <a:off x="412413" y="1417038"/>
                <a:ext cx="1127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427" fill="none" extrusionOk="0">
                    <a:moveTo>
                      <a:pt x="2716" y="0"/>
                    </a:moveTo>
                    <a:lnTo>
                      <a:pt x="2716" y="0"/>
                    </a:lnTo>
                    <a:lnTo>
                      <a:pt x="1272" y="1040"/>
                    </a:lnTo>
                    <a:lnTo>
                      <a:pt x="1272" y="1040"/>
                    </a:lnTo>
                    <a:lnTo>
                      <a:pt x="1" y="1849"/>
                    </a:lnTo>
                    <a:lnTo>
                      <a:pt x="1" y="1849"/>
                    </a:lnTo>
                    <a:lnTo>
                      <a:pt x="636" y="2138"/>
                    </a:lnTo>
                    <a:lnTo>
                      <a:pt x="1214" y="2311"/>
                    </a:lnTo>
                    <a:lnTo>
                      <a:pt x="1792" y="2427"/>
                    </a:lnTo>
                    <a:lnTo>
                      <a:pt x="2370" y="2427"/>
                    </a:lnTo>
                    <a:lnTo>
                      <a:pt x="2370" y="2427"/>
                    </a:lnTo>
                    <a:lnTo>
                      <a:pt x="2889" y="2427"/>
                    </a:lnTo>
                    <a:lnTo>
                      <a:pt x="3409" y="2369"/>
                    </a:lnTo>
                    <a:lnTo>
                      <a:pt x="3929" y="2254"/>
                    </a:lnTo>
                    <a:lnTo>
                      <a:pt x="4507" y="2080"/>
                    </a:lnTo>
                    <a:lnTo>
                      <a:pt x="4507" y="2080"/>
                    </a:lnTo>
                    <a:lnTo>
                      <a:pt x="3987" y="1618"/>
                    </a:lnTo>
                    <a:lnTo>
                      <a:pt x="3525" y="1156"/>
                    </a:lnTo>
                    <a:lnTo>
                      <a:pt x="3121" y="578"/>
                    </a:lnTo>
                    <a:lnTo>
                      <a:pt x="2716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4" name="Google Shape;3164;p70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8551" y="0"/>
                    </a:moveTo>
                    <a:lnTo>
                      <a:pt x="8551" y="0"/>
                    </a:lnTo>
                    <a:lnTo>
                      <a:pt x="7453" y="405"/>
                    </a:lnTo>
                    <a:lnTo>
                      <a:pt x="6529" y="693"/>
                    </a:lnTo>
                    <a:lnTo>
                      <a:pt x="5431" y="982"/>
                    </a:lnTo>
                    <a:lnTo>
                      <a:pt x="4160" y="1271"/>
                    </a:lnTo>
                    <a:lnTo>
                      <a:pt x="2831" y="1560"/>
                    </a:lnTo>
                    <a:lnTo>
                      <a:pt x="1502" y="1733"/>
                    </a:lnTo>
                    <a:lnTo>
                      <a:pt x="116" y="1791"/>
                    </a:lnTo>
                    <a:lnTo>
                      <a:pt x="116" y="1791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289" y="2311"/>
                    </a:lnTo>
                    <a:lnTo>
                      <a:pt x="578" y="2658"/>
                    </a:lnTo>
                    <a:lnTo>
                      <a:pt x="1098" y="3004"/>
                    </a:lnTo>
                    <a:lnTo>
                      <a:pt x="1676" y="3409"/>
                    </a:lnTo>
                    <a:lnTo>
                      <a:pt x="2311" y="3813"/>
                    </a:lnTo>
                    <a:lnTo>
                      <a:pt x="3120" y="4218"/>
                    </a:lnTo>
                    <a:lnTo>
                      <a:pt x="3987" y="4622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5547" y="4911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7049" y="4102"/>
                    </a:lnTo>
                    <a:lnTo>
                      <a:pt x="7684" y="3409"/>
                    </a:lnTo>
                    <a:lnTo>
                      <a:pt x="8146" y="2773"/>
                    </a:lnTo>
                    <a:lnTo>
                      <a:pt x="8435" y="2196"/>
                    </a:lnTo>
                    <a:lnTo>
                      <a:pt x="8609" y="1560"/>
                    </a:lnTo>
                    <a:lnTo>
                      <a:pt x="8666" y="982"/>
                    </a:lnTo>
                    <a:lnTo>
                      <a:pt x="8666" y="462"/>
                    </a:lnTo>
                    <a:lnTo>
                      <a:pt x="855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5" name="Google Shape;3165;p70"/>
              <p:cNvSpPr/>
              <p:nvPr/>
            </p:nvSpPr>
            <p:spPr>
              <a:xfrm>
                <a:off x="311313" y="1357813"/>
                <a:ext cx="167575" cy="1488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5952" fill="none" extrusionOk="0">
                    <a:moveTo>
                      <a:pt x="1387" y="1"/>
                    </a:moveTo>
                    <a:lnTo>
                      <a:pt x="1387" y="1"/>
                    </a:lnTo>
                    <a:lnTo>
                      <a:pt x="1560" y="289"/>
                    </a:lnTo>
                    <a:lnTo>
                      <a:pt x="1792" y="809"/>
                    </a:lnTo>
                    <a:lnTo>
                      <a:pt x="1965" y="1445"/>
                    </a:lnTo>
                    <a:lnTo>
                      <a:pt x="2023" y="1849"/>
                    </a:lnTo>
                    <a:lnTo>
                      <a:pt x="2023" y="2254"/>
                    </a:lnTo>
                    <a:lnTo>
                      <a:pt x="2023" y="2658"/>
                    </a:lnTo>
                    <a:lnTo>
                      <a:pt x="1965" y="3120"/>
                    </a:lnTo>
                    <a:lnTo>
                      <a:pt x="1849" y="3525"/>
                    </a:lnTo>
                    <a:lnTo>
                      <a:pt x="1618" y="4045"/>
                    </a:lnTo>
                    <a:lnTo>
                      <a:pt x="1387" y="4507"/>
                    </a:lnTo>
                    <a:lnTo>
                      <a:pt x="983" y="4969"/>
                    </a:lnTo>
                    <a:lnTo>
                      <a:pt x="521" y="5489"/>
                    </a:lnTo>
                    <a:lnTo>
                      <a:pt x="1" y="5951"/>
                    </a:lnTo>
                    <a:lnTo>
                      <a:pt x="1" y="5951"/>
                    </a:lnTo>
                    <a:lnTo>
                      <a:pt x="925" y="5605"/>
                    </a:lnTo>
                    <a:lnTo>
                      <a:pt x="1907" y="5200"/>
                    </a:lnTo>
                    <a:lnTo>
                      <a:pt x="2832" y="4738"/>
                    </a:lnTo>
                    <a:lnTo>
                      <a:pt x="3698" y="4218"/>
                    </a:lnTo>
                    <a:lnTo>
                      <a:pt x="5316" y="3178"/>
                    </a:lnTo>
                    <a:lnTo>
                      <a:pt x="6702" y="2196"/>
                    </a:lnTo>
                    <a:lnTo>
                      <a:pt x="6702" y="2196"/>
                    </a:lnTo>
                    <a:lnTo>
                      <a:pt x="6471" y="1676"/>
                    </a:lnTo>
                    <a:lnTo>
                      <a:pt x="6240" y="1156"/>
                    </a:lnTo>
                    <a:lnTo>
                      <a:pt x="6240" y="1156"/>
                    </a:lnTo>
                    <a:lnTo>
                      <a:pt x="5489" y="463"/>
                    </a:lnTo>
                    <a:lnTo>
                      <a:pt x="5489" y="463"/>
                    </a:lnTo>
                    <a:lnTo>
                      <a:pt x="4391" y="289"/>
                    </a:lnTo>
                    <a:lnTo>
                      <a:pt x="3351" y="116"/>
                    </a:lnTo>
                    <a:lnTo>
                      <a:pt x="2312" y="58"/>
                    </a:lnTo>
                    <a:lnTo>
                      <a:pt x="13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6" name="Google Shape;3166;p70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7569" y="1"/>
                    </a:moveTo>
                    <a:lnTo>
                      <a:pt x="7569" y="1"/>
                    </a:lnTo>
                    <a:lnTo>
                      <a:pt x="6298" y="59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7569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7" name="Google Shape;3167;p70"/>
              <p:cNvSpPr/>
              <p:nvPr/>
            </p:nvSpPr>
            <p:spPr>
              <a:xfrm>
                <a:off x="132213" y="1427138"/>
                <a:ext cx="6803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6356" extrusionOk="0">
                    <a:moveTo>
                      <a:pt x="174" y="1"/>
                    </a:moveTo>
                    <a:lnTo>
                      <a:pt x="58" y="116"/>
                    </a:lnTo>
                    <a:lnTo>
                      <a:pt x="1" y="232"/>
                    </a:lnTo>
                    <a:lnTo>
                      <a:pt x="1" y="347"/>
                    </a:lnTo>
                    <a:lnTo>
                      <a:pt x="58" y="174"/>
                    </a:lnTo>
                    <a:lnTo>
                      <a:pt x="174" y="1"/>
                    </a:lnTo>
                    <a:close/>
                    <a:moveTo>
                      <a:pt x="1" y="347"/>
                    </a:moveTo>
                    <a:lnTo>
                      <a:pt x="1" y="405"/>
                    </a:lnTo>
                    <a:lnTo>
                      <a:pt x="30" y="492"/>
                    </a:lnTo>
                    <a:lnTo>
                      <a:pt x="1" y="347"/>
                    </a:lnTo>
                    <a:close/>
                    <a:moveTo>
                      <a:pt x="30" y="492"/>
                    </a:moveTo>
                    <a:lnTo>
                      <a:pt x="58" y="636"/>
                    </a:lnTo>
                    <a:lnTo>
                      <a:pt x="174" y="810"/>
                    </a:lnTo>
                    <a:lnTo>
                      <a:pt x="174" y="810"/>
                    </a:lnTo>
                    <a:lnTo>
                      <a:pt x="58" y="579"/>
                    </a:lnTo>
                    <a:lnTo>
                      <a:pt x="30" y="492"/>
                    </a:lnTo>
                    <a:close/>
                    <a:moveTo>
                      <a:pt x="174" y="810"/>
                    </a:moveTo>
                    <a:lnTo>
                      <a:pt x="232" y="925"/>
                    </a:lnTo>
                    <a:lnTo>
                      <a:pt x="289" y="983"/>
                    </a:lnTo>
                    <a:lnTo>
                      <a:pt x="174" y="810"/>
                    </a:lnTo>
                    <a:close/>
                    <a:moveTo>
                      <a:pt x="578" y="1272"/>
                    </a:move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close/>
                    <a:moveTo>
                      <a:pt x="1618" y="2138"/>
                    </a:moveTo>
                    <a:lnTo>
                      <a:pt x="2369" y="2543"/>
                    </a:lnTo>
                    <a:lnTo>
                      <a:pt x="2741" y="2716"/>
                    </a:lnTo>
                    <a:lnTo>
                      <a:pt x="2741" y="2716"/>
                    </a:lnTo>
                    <a:lnTo>
                      <a:pt x="2312" y="2485"/>
                    </a:lnTo>
                    <a:lnTo>
                      <a:pt x="1618" y="2138"/>
                    </a:lnTo>
                    <a:close/>
                    <a:moveTo>
                      <a:pt x="2741" y="2716"/>
                    </a:moveTo>
                    <a:lnTo>
                      <a:pt x="3063" y="2889"/>
                    </a:lnTo>
                    <a:lnTo>
                      <a:pt x="3929" y="3294"/>
                    </a:lnTo>
                    <a:lnTo>
                      <a:pt x="3929" y="3294"/>
                    </a:lnTo>
                    <a:lnTo>
                      <a:pt x="3236" y="2947"/>
                    </a:lnTo>
                    <a:lnTo>
                      <a:pt x="2741" y="2716"/>
                    </a:lnTo>
                    <a:close/>
                    <a:moveTo>
                      <a:pt x="3929" y="3294"/>
                    </a:moveTo>
                    <a:lnTo>
                      <a:pt x="4160" y="3409"/>
                    </a:lnTo>
                    <a:lnTo>
                      <a:pt x="4722" y="3641"/>
                    </a:lnTo>
                    <a:lnTo>
                      <a:pt x="3929" y="3294"/>
                    </a:lnTo>
                    <a:close/>
                    <a:moveTo>
                      <a:pt x="4722" y="3641"/>
                    </a:moveTo>
                    <a:lnTo>
                      <a:pt x="4854" y="3698"/>
                    </a:lnTo>
                    <a:lnTo>
                      <a:pt x="4911" y="3719"/>
                    </a:lnTo>
                    <a:lnTo>
                      <a:pt x="4911" y="3719"/>
                    </a:lnTo>
                    <a:lnTo>
                      <a:pt x="4722" y="3641"/>
                    </a:lnTo>
                    <a:close/>
                    <a:moveTo>
                      <a:pt x="20164" y="3929"/>
                    </a:moveTo>
                    <a:lnTo>
                      <a:pt x="20106" y="4276"/>
                    </a:lnTo>
                    <a:lnTo>
                      <a:pt x="20337" y="3987"/>
                    </a:lnTo>
                    <a:lnTo>
                      <a:pt x="20164" y="3929"/>
                    </a:lnTo>
                    <a:close/>
                    <a:moveTo>
                      <a:pt x="4911" y="3719"/>
                    </a:moveTo>
                    <a:lnTo>
                      <a:pt x="5142" y="3814"/>
                    </a:lnTo>
                    <a:lnTo>
                      <a:pt x="6240" y="4218"/>
                    </a:lnTo>
                    <a:lnTo>
                      <a:pt x="7396" y="4565"/>
                    </a:lnTo>
                    <a:lnTo>
                      <a:pt x="8609" y="4854"/>
                    </a:lnTo>
                    <a:lnTo>
                      <a:pt x="9880" y="5143"/>
                    </a:lnTo>
                    <a:lnTo>
                      <a:pt x="11151" y="5374"/>
                    </a:lnTo>
                    <a:lnTo>
                      <a:pt x="11151" y="5374"/>
                    </a:lnTo>
                    <a:lnTo>
                      <a:pt x="10284" y="5200"/>
                    </a:lnTo>
                    <a:lnTo>
                      <a:pt x="9129" y="4969"/>
                    </a:lnTo>
                    <a:lnTo>
                      <a:pt x="7973" y="4680"/>
                    </a:lnTo>
                    <a:lnTo>
                      <a:pt x="6876" y="4392"/>
                    </a:lnTo>
                    <a:lnTo>
                      <a:pt x="5836" y="4045"/>
                    </a:lnTo>
                    <a:lnTo>
                      <a:pt x="4911" y="3719"/>
                    </a:lnTo>
                    <a:close/>
                    <a:moveTo>
                      <a:pt x="10978" y="1561"/>
                    </a:moveTo>
                    <a:lnTo>
                      <a:pt x="9591" y="2369"/>
                    </a:lnTo>
                    <a:lnTo>
                      <a:pt x="8205" y="3005"/>
                    </a:lnTo>
                    <a:lnTo>
                      <a:pt x="6933" y="3467"/>
                    </a:lnTo>
                    <a:lnTo>
                      <a:pt x="6298" y="3641"/>
                    </a:lnTo>
                    <a:lnTo>
                      <a:pt x="5720" y="3756"/>
                    </a:lnTo>
                    <a:lnTo>
                      <a:pt x="7280" y="4276"/>
                    </a:lnTo>
                    <a:lnTo>
                      <a:pt x="8956" y="4738"/>
                    </a:lnTo>
                    <a:lnTo>
                      <a:pt x="10747" y="5085"/>
                    </a:lnTo>
                    <a:lnTo>
                      <a:pt x="12538" y="5316"/>
                    </a:lnTo>
                    <a:lnTo>
                      <a:pt x="12595" y="5374"/>
                    </a:lnTo>
                    <a:lnTo>
                      <a:pt x="13462" y="4218"/>
                    </a:lnTo>
                    <a:lnTo>
                      <a:pt x="14271" y="3294"/>
                    </a:lnTo>
                    <a:lnTo>
                      <a:pt x="15137" y="2485"/>
                    </a:lnTo>
                    <a:lnTo>
                      <a:pt x="15946" y="1850"/>
                    </a:lnTo>
                    <a:lnTo>
                      <a:pt x="15888" y="1792"/>
                    </a:lnTo>
                    <a:lnTo>
                      <a:pt x="15253" y="1965"/>
                    </a:lnTo>
                    <a:lnTo>
                      <a:pt x="14675" y="2138"/>
                    </a:lnTo>
                    <a:lnTo>
                      <a:pt x="14097" y="2196"/>
                    </a:lnTo>
                    <a:lnTo>
                      <a:pt x="13578" y="2254"/>
                    </a:lnTo>
                    <a:lnTo>
                      <a:pt x="12769" y="2196"/>
                    </a:lnTo>
                    <a:lnTo>
                      <a:pt x="12364" y="2081"/>
                    </a:lnTo>
                    <a:lnTo>
                      <a:pt x="11902" y="1965"/>
                    </a:lnTo>
                    <a:lnTo>
                      <a:pt x="10978" y="1561"/>
                    </a:lnTo>
                    <a:close/>
                    <a:moveTo>
                      <a:pt x="11151" y="5374"/>
                    </a:moveTo>
                    <a:lnTo>
                      <a:pt x="11440" y="5432"/>
                    </a:lnTo>
                    <a:lnTo>
                      <a:pt x="12011" y="5486"/>
                    </a:lnTo>
                    <a:lnTo>
                      <a:pt x="12011" y="5486"/>
                    </a:lnTo>
                    <a:lnTo>
                      <a:pt x="11151" y="5374"/>
                    </a:lnTo>
                    <a:close/>
                    <a:moveTo>
                      <a:pt x="12011" y="5486"/>
                    </a:moveTo>
                    <a:lnTo>
                      <a:pt x="12480" y="5547"/>
                    </a:lnTo>
                    <a:lnTo>
                      <a:pt x="12653" y="5547"/>
                    </a:lnTo>
                    <a:lnTo>
                      <a:pt x="12011" y="5486"/>
                    </a:lnTo>
                    <a:close/>
                    <a:moveTo>
                      <a:pt x="16120" y="1965"/>
                    </a:moveTo>
                    <a:lnTo>
                      <a:pt x="15600" y="2369"/>
                    </a:lnTo>
                    <a:lnTo>
                      <a:pt x="15080" y="2774"/>
                    </a:lnTo>
                    <a:lnTo>
                      <a:pt x="14213" y="3583"/>
                    </a:lnTo>
                    <a:lnTo>
                      <a:pt x="13462" y="4449"/>
                    </a:lnTo>
                    <a:lnTo>
                      <a:pt x="12826" y="5374"/>
                    </a:lnTo>
                    <a:lnTo>
                      <a:pt x="13173" y="5374"/>
                    </a:lnTo>
                    <a:lnTo>
                      <a:pt x="18604" y="5836"/>
                    </a:lnTo>
                    <a:lnTo>
                      <a:pt x="19470" y="5894"/>
                    </a:lnTo>
                    <a:lnTo>
                      <a:pt x="19817" y="4796"/>
                    </a:lnTo>
                    <a:lnTo>
                      <a:pt x="19990" y="3872"/>
                    </a:lnTo>
                    <a:lnTo>
                      <a:pt x="18893" y="3409"/>
                    </a:lnTo>
                    <a:lnTo>
                      <a:pt x="17853" y="3005"/>
                    </a:lnTo>
                    <a:lnTo>
                      <a:pt x="16928" y="2485"/>
                    </a:lnTo>
                    <a:lnTo>
                      <a:pt x="16120" y="1965"/>
                    </a:lnTo>
                    <a:close/>
                    <a:moveTo>
                      <a:pt x="20510" y="4045"/>
                    </a:moveTo>
                    <a:lnTo>
                      <a:pt x="20222" y="4392"/>
                    </a:lnTo>
                    <a:lnTo>
                      <a:pt x="19990" y="4738"/>
                    </a:lnTo>
                    <a:lnTo>
                      <a:pt x="19875" y="5316"/>
                    </a:lnTo>
                    <a:lnTo>
                      <a:pt x="19644" y="5894"/>
                    </a:lnTo>
                    <a:lnTo>
                      <a:pt x="21724" y="6067"/>
                    </a:lnTo>
                    <a:lnTo>
                      <a:pt x="22128" y="5432"/>
                    </a:lnTo>
                    <a:lnTo>
                      <a:pt x="22648" y="4738"/>
                    </a:lnTo>
                    <a:lnTo>
                      <a:pt x="22013" y="4565"/>
                    </a:lnTo>
                    <a:lnTo>
                      <a:pt x="20510" y="4045"/>
                    </a:lnTo>
                    <a:close/>
                    <a:moveTo>
                      <a:pt x="22821" y="4796"/>
                    </a:moveTo>
                    <a:lnTo>
                      <a:pt x="22301" y="5432"/>
                    </a:lnTo>
                    <a:lnTo>
                      <a:pt x="21897" y="6067"/>
                    </a:lnTo>
                    <a:lnTo>
                      <a:pt x="25421" y="6356"/>
                    </a:lnTo>
                    <a:lnTo>
                      <a:pt x="25479" y="6356"/>
                    </a:lnTo>
                    <a:lnTo>
                      <a:pt x="25826" y="6240"/>
                    </a:lnTo>
                    <a:lnTo>
                      <a:pt x="26230" y="6067"/>
                    </a:lnTo>
                    <a:lnTo>
                      <a:pt x="26692" y="5720"/>
                    </a:lnTo>
                    <a:lnTo>
                      <a:pt x="27212" y="5200"/>
                    </a:lnTo>
                    <a:lnTo>
                      <a:pt x="26692" y="5316"/>
                    </a:lnTo>
                    <a:lnTo>
                      <a:pt x="25306" y="5316"/>
                    </a:lnTo>
                    <a:lnTo>
                      <a:pt x="24497" y="5200"/>
                    </a:lnTo>
                    <a:lnTo>
                      <a:pt x="23630" y="5027"/>
                    </a:lnTo>
                    <a:lnTo>
                      <a:pt x="22821" y="47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8" name="Google Shape;3168;p70"/>
              <p:cNvSpPr/>
              <p:nvPr/>
            </p:nvSpPr>
            <p:spPr>
              <a:xfrm>
                <a:off x="679613" y="1547013"/>
                <a:ext cx="1329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1561" fill="none" extrusionOk="0">
                    <a:moveTo>
                      <a:pt x="925" y="1"/>
                    </a:moveTo>
                    <a:lnTo>
                      <a:pt x="925" y="1"/>
                    </a:lnTo>
                    <a:lnTo>
                      <a:pt x="405" y="637"/>
                    </a:lnTo>
                    <a:lnTo>
                      <a:pt x="1" y="1272"/>
                    </a:lnTo>
                    <a:lnTo>
                      <a:pt x="3525" y="1561"/>
                    </a:lnTo>
                    <a:lnTo>
                      <a:pt x="3525" y="1561"/>
                    </a:lnTo>
                    <a:lnTo>
                      <a:pt x="3583" y="1561"/>
                    </a:lnTo>
                    <a:lnTo>
                      <a:pt x="3583" y="1561"/>
                    </a:lnTo>
                    <a:lnTo>
                      <a:pt x="3930" y="1445"/>
                    </a:lnTo>
                    <a:lnTo>
                      <a:pt x="4334" y="1272"/>
                    </a:lnTo>
                    <a:lnTo>
                      <a:pt x="4796" y="925"/>
                    </a:lnTo>
                    <a:lnTo>
                      <a:pt x="5316" y="405"/>
                    </a:lnTo>
                    <a:lnTo>
                      <a:pt x="5316" y="405"/>
                    </a:lnTo>
                    <a:lnTo>
                      <a:pt x="4796" y="521"/>
                    </a:lnTo>
                    <a:lnTo>
                      <a:pt x="4218" y="521"/>
                    </a:lnTo>
                    <a:lnTo>
                      <a:pt x="4218" y="521"/>
                    </a:lnTo>
                    <a:lnTo>
                      <a:pt x="3410" y="521"/>
                    </a:lnTo>
                    <a:lnTo>
                      <a:pt x="2601" y="405"/>
                    </a:lnTo>
                    <a:lnTo>
                      <a:pt x="1734" y="232"/>
                    </a:lnTo>
                    <a:lnTo>
                      <a:pt x="92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69" name="Google Shape;3169;p70"/>
              <p:cNvSpPr/>
              <p:nvPr/>
            </p:nvSpPr>
            <p:spPr>
              <a:xfrm>
                <a:off x="623288" y="1528238"/>
                <a:ext cx="75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024" fill="none" extrusionOk="0">
                    <a:moveTo>
                      <a:pt x="867" y="1"/>
                    </a:moveTo>
                    <a:lnTo>
                      <a:pt x="867" y="1"/>
                    </a:lnTo>
                    <a:lnTo>
                      <a:pt x="579" y="348"/>
                    </a:lnTo>
                    <a:lnTo>
                      <a:pt x="347" y="694"/>
                    </a:lnTo>
                    <a:lnTo>
                      <a:pt x="347" y="694"/>
                    </a:lnTo>
                    <a:lnTo>
                      <a:pt x="232" y="1272"/>
                    </a:lnTo>
                    <a:lnTo>
                      <a:pt x="1" y="1850"/>
                    </a:lnTo>
                    <a:lnTo>
                      <a:pt x="2081" y="2023"/>
                    </a:lnTo>
                    <a:lnTo>
                      <a:pt x="2081" y="2023"/>
                    </a:lnTo>
                    <a:lnTo>
                      <a:pt x="2485" y="1388"/>
                    </a:lnTo>
                    <a:lnTo>
                      <a:pt x="3005" y="694"/>
                    </a:lnTo>
                    <a:lnTo>
                      <a:pt x="3005" y="694"/>
                    </a:lnTo>
                    <a:lnTo>
                      <a:pt x="2370" y="521"/>
                    </a:lnTo>
                    <a:lnTo>
                      <a:pt x="2370" y="521"/>
                    </a:lnTo>
                    <a:lnTo>
                      <a:pt x="86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0" name="Google Shape;3170;p70"/>
              <p:cNvSpPr/>
              <p:nvPr/>
            </p:nvSpPr>
            <p:spPr>
              <a:xfrm>
                <a:off x="634838" y="1525363"/>
                <a:ext cx="58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8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232" y="58"/>
                    </a:lnTo>
                    <a:lnTo>
                      <a:pt x="232" y="58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1" name="Google Shape;3171;p70"/>
              <p:cNvSpPr/>
              <p:nvPr/>
            </p:nvSpPr>
            <p:spPr>
              <a:xfrm>
                <a:off x="452863" y="1476263"/>
                <a:ext cx="1791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3929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774" y="404"/>
                    </a:lnTo>
                    <a:lnTo>
                      <a:pt x="2254" y="809"/>
                    </a:lnTo>
                    <a:lnTo>
                      <a:pt x="1387" y="1618"/>
                    </a:lnTo>
                    <a:lnTo>
                      <a:pt x="636" y="2484"/>
                    </a:lnTo>
                    <a:lnTo>
                      <a:pt x="0" y="3409"/>
                    </a:lnTo>
                    <a:lnTo>
                      <a:pt x="0" y="3409"/>
                    </a:lnTo>
                    <a:lnTo>
                      <a:pt x="347" y="3409"/>
                    </a:lnTo>
                    <a:lnTo>
                      <a:pt x="5778" y="3871"/>
                    </a:lnTo>
                    <a:lnTo>
                      <a:pt x="6644" y="3929"/>
                    </a:lnTo>
                    <a:lnTo>
                      <a:pt x="6644" y="3929"/>
                    </a:lnTo>
                    <a:lnTo>
                      <a:pt x="6991" y="2831"/>
                    </a:lnTo>
                    <a:lnTo>
                      <a:pt x="7164" y="1907"/>
                    </a:lnTo>
                    <a:lnTo>
                      <a:pt x="7164" y="1907"/>
                    </a:lnTo>
                    <a:lnTo>
                      <a:pt x="6067" y="1444"/>
                    </a:lnTo>
                    <a:lnTo>
                      <a:pt x="5027" y="1040"/>
                    </a:lnTo>
                    <a:lnTo>
                      <a:pt x="4102" y="520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2" name="Google Shape;3172;p70"/>
              <p:cNvSpPr/>
              <p:nvPr/>
            </p:nvSpPr>
            <p:spPr>
              <a:xfrm>
                <a:off x="275213" y="1466138"/>
                <a:ext cx="255675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3814" fill="none" extrusionOk="0">
                    <a:moveTo>
                      <a:pt x="5258" y="1"/>
                    </a:moveTo>
                    <a:lnTo>
                      <a:pt x="5258" y="1"/>
                    </a:lnTo>
                    <a:lnTo>
                      <a:pt x="3871" y="809"/>
                    </a:lnTo>
                    <a:lnTo>
                      <a:pt x="2485" y="1445"/>
                    </a:lnTo>
                    <a:lnTo>
                      <a:pt x="1213" y="1907"/>
                    </a:lnTo>
                    <a:lnTo>
                      <a:pt x="578" y="2081"/>
                    </a:lnTo>
                    <a:lnTo>
                      <a:pt x="0" y="2196"/>
                    </a:lnTo>
                    <a:lnTo>
                      <a:pt x="0" y="2196"/>
                    </a:lnTo>
                    <a:lnTo>
                      <a:pt x="1560" y="2716"/>
                    </a:lnTo>
                    <a:lnTo>
                      <a:pt x="3236" y="3178"/>
                    </a:lnTo>
                    <a:lnTo>
                      <a:pt x="5027" y="3525"/>
                    </a:lnTo>
                    <a:lnTo>
                      <a:pt x="6818" y="3756"/>
                    </a:lnTo>
                    <a:lnTo>
                      <a:pt x="6818" y="3756"/>
                    </a:lnTo>
                    <a:lnTo>
                      <a:pt x="6875" y="3814"/>
                    </a:lnTo>
                    <a:lnTo>
                      <a:pt x="6875" y="3814"/>
                    </a:lnTo>
                    <a:lnTo>
                      <a:pt x="7742" y="2658"/>
                    </a:lnTo>
                    <a:lnTo>
                      <a:pt x="8551" y="1734"/>
                    </a:lnTo>
                    <a:lnTo>
                      <a:pt x="9417" y="925"/>
                    </a:lnTo>
                    <a:lnTo>
                      <a:pt x="10226" y="290"/>
                    </a:lnTo>
                    <a:lnTo>
                      <a:pt x="10226" y="290"/>
                    </a:lnTo>
                    <a:lnTo>
                      <a:pt x="10168" y="232"/>
                    </a:lnTo>
                    <a:lnTo>
                      <a:pt x="10168" y="232"/>
                    </a:lnTo>
                    <a:lnTo>
                      <a:pt x="9533" y="405"/>
                    </a:lnTo>
                    <a:lnTo>
                      <a:pt x="8955" y="578"/>
                    </a:lnTo>
                    <a:lnTo>
                      <a:pt x="8377" y="636"/>
                    </a:lnTo>
                    <a:lnTo>
                      <a:pt x="7858" y="694"/>
                    </a:lnTo>
                    <a:lnTo>
                      <a:pt x="7858" y="694"/>
                    </a:lnTo>
                    <a:lnTo>
                      <a:pt x="7049" y="636"/>
                    </a:lnTo>
                    <a:lnTo>
                      <a:pt x="7049" y="636"/>
                    </a:lnTo>
                    <a:lnTo>
                      <a:pt x="6644" y="521"/>
                    </a:lnTo>
                    <a:lnTo>
                      <a:pt x="6182" y="405"/>
                    </a:lnTo>
                    <a:lnTo>
                      <a:pt x="52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3" name="Google Shape;3173;p70"/>
              <p:cNvSpPr/>
              <p:nvPr/>
            </p:nvSpPr>
            <p:spPr>
              <a:xfrm>
                <a:off x="132213" y="1427138"/>
                <a:ext cx="31635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5548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58" y="174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58" y="636"/>
                    </a:lnTo>
                    <a:lnTo>
                      <a:pt x="289" y="983"/>
                    </a:ln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2312" y="2485"/>
                    </a:lnTo>
                    <a:lnTo>
                      <a:pt x="3063" y="2889"/>
                    </a:lnTo>
                    <a:lnTo>
                      <a:pt x="3929" y="3294"/>
                    </a:lnTo>
                    <a:lnTo>
                      <a:pt x="4854" y="3698"/>
                    </a:lnTo>
                    <a:lnTo>
                      <a:pt x="5836" y="4045"/>
                    </a:lnTo>
                    <a:lnTo>
                      <a:pt x="6876" y="4392"/>
                    </a:lnTo>
                    <a:lnTo>
                      <a:pt x="7973" y="4680"/>
                    </a:lnTo>
                    <a:lnTo>
                      <a:pt x="9129" y="4969"/>
                    </a:lnTo>
                    <a:lnTo>
                      <a:pt x="10284" y="5200"/>
                    </a:lnTo>
                    <a:lnTo>
                      <a:pt x="11440" y="5432"/>
                    </a:lnTo>
                    <a:lnTo>
                      <a:pt x="12653" y="5547"/>
                    </a:lnTo>
                    <a:lnTo>
                      <a:pt x="12653" y="5547"/>
                    </a:lnTo>
                    <a:lnTo>
                      <a:pt x="12480" y="5547"/>
                    </a:lnTo>
                    <a:lnTo>
                      <a:pt x="12480" y="5547"/>
                    </a:lnTo>
                    <a:lnTo>
                      <a:pt x="11151" y="5374"/>
                    </a:lnTo>
                    <a:lnTo>
                      <a:pt x="9880" y="5143"/>
                    </a:lnTo>
                    <a:lnTo>
                      <a:pt x="8609" y="4854"/>
                    </a:lnTo>
                    <a:lnTo>
                      <a:pt x="7396" y="4565"/>
                    </a:lnTo>
                    <a:lnTo>
                      <a:pt x="6240" y="4218"/>
                    </a:lnTo>
                    <a:lnTo>
                      <a:pt x="5142" y="3814"/>
                    </a:lnTo>
                    <a:lnTo>
                      <a:pt x="4160" y="3409"/>
                    </a:lnTo>
                    <a:lnTo>
                      <a:pt x="3236" y="2947"/>
                    </a:lnTo>
                    <a:lnTo>
                      <a:pt x="2369" y="2543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lnTo>
                      <a:pt x="232" y="925"/>
                    </a:lnTo>
                    <a:lnTo>
                      <a:pt x="58" y="579"/>
                    </a:lnTo>
                    <a:lnTo>
                      <a:pt x="1" y="405"/>
                    </a:lnTo>
                    <a:lnTo>
                      <a:pt x="1" y="232"/>
                    </a:lnTo>
                    <a:lnTo>
                      <a:pt x="58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4" name="Google Shape;3174;p70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5" name="Google Shape;3175;p70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fill="none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6" name="Google Shape;3176;p70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7" name="Google Shape;3177;p70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8" name="Google Shape;3178;p70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79" name="Google Shape;3179;p70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0" name="Google Shape;3180;p70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1" name="Google Shape;3181;p70"/>
              <p:cNvSpPr/>
              <p:nvPr/>
            </p:nvSpPr>
            <p:spPr>
              <a:xfrm>
                <a:off x="478863" y="1405488"/>
                <a:ext cx="34810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7338" extrusionOk="0">
                    <a:moveTo>
                      <a:pt x="405" y="0"/>
                    </a:moveTo>
                    <a:lnTo>
                      <a:pt x="0" y="289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405" y="0"/>
                    </a:lnTo>
                    <a:close/>
                    <a:moveTo>
                      <a:pt x="3062" y="2080"/>
                    </a:moveTo>
                    <a:lnTo>
                      <a:pt x="1849" y="2542"/>
                    </a:lnTo>
                    <a:lnTo>
                      <a:pt x="2022" y="2658"/>
                    </a:lnTo>
                    <a:lnTo>
                      <a:pt x="2427" y="2542"/>
                    </a:lnTo>
                    <a:lnTo>
                      <a:pt x="2080" y="2716"/>
                    </a:lnTo>
                    <a:lnTo>
                      <a:pt x="2254" y="2831"/>
                    </a:lnTo>
                    <a:lnTo>
                      <a:pt x="3293" y="2253"/>
                    </a:lnTo>
                    <a:lnTo>
                      <a:pt x="3062" y="2080"/>
                    </a:lnTo>
                    <a:close/>
                    <a:moveTo>
                      <a:pt x="6182" y="3929"/>
                    </a:moveTo>
                    <a:lnTo>
                      <a:pt x="6124" y="4738"/>
                    </a:lnTo>
                    <a:lnTo>
                      <a:pt x="6298" y="4795"/>
                    </a:lnTo>
                    <a:lnTo>
                      <a:pt x="6356" y="4044"/>
                    </a:lnTo>
                    <a:lnTo>
                      <a:pt x="6182" y="3929"/>
                    </a:lnTo>
                    <a:close/>
                    <a:moveTo>
                      <a:pt x="7049" y="4333"/>
                    </a:moveTo>
                    <a:lnTo>
                      <a:pt x="6471" y="4853"/>
                    </a:lnTo>
                    <a:lnTo>
                      <a:pt x="6644" y="4911"/>
                    </a:lnTo>
                    <a:lnTo>
                      <a:pt x="7222" y="4391"/>
                    </a:lnTo>
                    <a:lnTo>
                      <a:pt x="7049" y="4333"/>
                    </a:lnTo>
                    <a:close/>
                    <a:moveTo>
                      <a:pt x="9244" y="5084"/>
                    </a:moveTo>
                    <a:lnTo>
                      <a:pt x="8782" y="5604"/>
                    </a:lnTo>
                    <a:lnTo>
                      <a:pt x="8955" y="5662"/>
                    </a:lnTo>
                    <a:lnTo>
                      <a:pt x="9418" y="5142"/>
                    </a:lnTo>
                    <a:lnTo>
                      <a:pt x="9244" y="5084"/>
                    </a:lnTo>
                    <a:close/>
                    <a:moveTo>
                      <a:pt x="13751" y="5604"/>
                    </a:moveTo>
                    <a:lnTo>
                      <a:pt x="13346" y="6066"/>
                    </a:lnTo>
                    <a:lnTo>
                      <a:pt x="13577" y="6009"/>
                    </a:lnTo>
                    <a:lnTo>
                      <a:pt x="13577" y="6009"/>
                    </a:lnTo>
                    <a:lnTo>
                      <a:pt x="13057" y="6529"/>
                    </a:lnTo>
                    <a:lnTo>
                      <a:pt x="12983" y="6595"/>
                    </a:lnTo>
                    <a:lnTo>
                      <a:pt x="13346" y="6298"/>
                    </a:lnTo>
                    <a:lnTo>
                      <a:pt x="13924" y="5604"/>
                    </a:lnTo>
                    <a:close/>
                    <a:moveTo>
                      <a:pt x="12983" y="6595"/>
                    </a:moveTo>
                    <a:lnTo>
                      <a:pt x="12711" y="6817"/>
                    </a:lnTo>
                    <a:lnTo>
                      <a:pt x="12422" y="7049"/>
                    </a:lnTo>
                    <a:lnTo>
                      <a:pt x="12277" y="7135"/>
                    </a:lnTo>
                    <a:lnTo>
                      <a:pt x="12537" y="6991"/>
                    </a:lnTo>
                    <a:lnTo>
                      <a:pt x="12983" y="6595"/>
                    </a:lnTo>
                    <a:close/>
                    <a:moveTo>
                      <a:pt x="12277" y="7135"/>
                    </a:moveTo>
                    <a:lnTo>
                      <a:pt x="12017" y="7280"/>
                    </a:lnTo>
                    <a:lnTo>
                      <a:pt x="12133" y="7222"/>
                    </a:lnTo>
                    <a:lnTo>
                      <a:pt x="12277" y="7135"/>
                    </a:lnTo>
                    <a:close/>
                    <a:moveTo>
                      <a:pt x="12017" y="7280"/>
                    </a:moveTo>
                    <a:lnTo>
                      <a:pt x="11844" y="7337"/>
                    </a:lnTo>
                    <a:lnTo>
                      <a:pt x="11902" y="7337"/>
                    </a:lnTo>
                    <a:lnTo>
                      <a:pt x="12017" y="7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2" name="Google Shape;3182;p70"/>
              <p:cNvSpPr/>
              <p:nvPr/>
            </p:nvSpPr>
            <p:spPr>
              <a:xfrm>
                <a:off x="767738" y="1545588"/>
                <a:ext cx="592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734" fill="none" extrusionOk="0">
                    <a:moveTo>
                      <a:pt x="2369" y="0"/>
                    </a:moveTo>
                    <a:lnTo>
                      <a:pt x="2369" y="0"/>
                    </a:lnTo>
                    <a:lnTo>
                      <a:pt x="2196" y="0"/>
                    </a:lnTo>
                    <a:lnTo>
                      <a:pt x="2196" y="0"/>
                    </a:lnTo>
                    <a:lnTo>
                      <a:pt x="1791" y="462"/>
                    </a:lnTo>
                    <a:lnTo>
                      <a:pt x="1791" y="462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1502" y="925"/>
                    </a:lnTo>
                    <a:lnTo>
                      <a:pt x="982" y="1387"/>
                    </a:lnTo>
                    <a:lnTo>
                      <a:pt x="462" y="1676"/>
                    </a:lnTo>
                    <a:lnTo>
                      <a:pt x="289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0" y="1733"/>
                    </a:lnTo>
                    <a:lnTo>
                      <a:pt x="0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347" y="1733"/>
                    </a:lnTo>
                    <a:lnTo>
                      <a:pt x="578" y="1618"/>
                    </a:lnTo>
                    <a:lnTo>
                      <a:pt x="867" y="1445"/>
                    </a:lnTo>
                    <a:lnTo>
                      <a:pt x="1156" y="1213"/>
                    </a:lnTo>
                    <a:lnTo>
                      <a:pt x="1791" y="694"/>
                    </a:lnTo>
                    <a:lnTo>
                      <a:pt x="236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3" name="Google Shape;3183;p70"/>
              <p:cNvSpPr/>
              <p:nvPr/>
            </p:nvSpPr>
            <p:spPr>
              <a:xfrm>
                <a:off x="698413" y="1532588"/>
                <a:ext cx="15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78" fill="none" extrusionOk="0">
                    <a:moveTo>
                      <a:pt x="462" y="0"/>
                    </a:moveTo>
                    <a:lnTo>
                      <a:pt x="462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636" y="58"/>
                    </a:lnTo>
                    <a:lnTo>
                      <a:pt x="636" y="58"/>
                    </a:lnTo>
                    <a:lnTo>
                      <a:pt x="46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4" name="Google Shape;3184;p70"/>
              <p:cNvSpPr/>
              <p:nvPr/>
            </p:nvSpPr>
            <p:spPr>
              <a:xfrm>
                <a:off x="640638" y="1513813"/>
                <a:ext cx="188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78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751" y="58"/>
                    </a:lnTo>
                    <a:lnTo>
                      <a:pt x="751" y="58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5" name="Google Shape;3185;p70"/>
              <p:cNvSpPr/>
              <p:nvPr/>
            </p:nvSpPr>
            <p:spPr>
              <a:xfrm>
                <a:off x="631963" y="1503688"/>
                <a:ext cx="58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68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174" y="867"/>
                    </a:lnTo>
                    <a:lnTo>
                      <a:pt x="174" y="867"/>
                    </a:lnTo>
                    <a:lnTo>
                      <a:pt x="232" y="116"/>
                    </a:lnTo>
                    <a:lnTo>
                      <a:pt x="232" y="116"/>
                    </a:lnTo>
                    <a:lnTo>
                      <a:pt x="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6" name="Google Shape;3186;p70"/>
              <p:cNvSpPr/>
              <p:nvPr/>
            </p:nvSpPr>
            <p:spPr>
              <a:xfrm>
                <a:off x="525088" y="1457488"/>
                <a:ext cx="3612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752" fill="none" extrusionOk="0">
                    <a:moveTo>
                      <a:pt x="1213" y="0"/>
                    </a:moveTo>
                    <a:lnTo>
                      <a:pt x="1213" y="0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578" y="462"/>
                    </a:lnTo>
                    <a:lnTo>
                      <a:pt x="578" y="462"/>
                    </a:lnTo>
                    <a:lnTo>
                      <a:pt x="231" y="636"/>
                    </a:lnTo>
                    <a:lnTo>
                      <a:pt x="231" y="636"/>
                    </a:lnTo>
                    <a:lnTo>
                      <a:pt x="405" y="751"/>
                    </a:lnTo>
                    <a:lnTo>
                      <a:pt x="405" y="751"/>
                    </a:lnTo>
                    <a:lnTo>
                      <a:pt x="1444" y="173"/>
                    </a:lnTo>
                    <a:lnTo>
                      <a:pt x="1444" y="173"/>
                    </a:lnTo>
                    <a:lnTo>
                      <a:pt x="121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7" name="Google Shape;3187;p70"/>
              <p:cNvSpPr/>
              <p:nvPr/>
            </p:nvSpPr>
            <p:spPr>
              <a:xfrm>
                <a:off x="478863" y="1405488"/>
                <a:ext cx="13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63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58" y="462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520" y="116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8" name="Google Shape;3188;p70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89" name="Google Shape;3189;p70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0" name="Google Shape;3190;p70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1" name="Google Shape;3191;p70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2" name="Google Shape;3192;p70"/>
              <p:cNvSpPr/>
              <p:nvPr/>
            </p:nvSpPr>
            <p:spPr>
              <a:xfrm>
                <a:off x="132213" y="1352038"/>
                <a:ext cx="686100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9476" extrusionOk="0">
                    <a:moveTo>
                      <a:pt x="7916" y="174"/>
                    </a:moveTo>
                    <a:lnTo>
                      <a:pt x="8262" y="232"/>
                    </a:lnTo>
                    <a:lnTo>
                      <a:pt x="8493" y="578"/>
                    </a:lnTo>
                    <a:lnTo>
                      <a:pt x="8667" y="983"/>
                    </a:lnTo>
                    <a:lnTo>
                      <a:pt x="8840" y="1445"/>
                    </a:lnTo>
                    <a:lnTo>
                      <a:pt x="7800" y="1792"/>
                    </a:lnTo>
                    <a:lnTo>
                      <a:pt x="6933" y="2080"/>
                    </a:lnTo>
                    <a:lnTo>
                      <a:pt x="5836" y="2369"/>
                    </a:lnTo>
                    <a:lnTo>
                      <a:pt x="4623" y="2658"/>
                    </a:lnTo>
                    <a:lnTo>
                      <a:pt x="3294" y="2947"/>
                    </a:lnTo>
                    <a:lnTo>
                      <a:pt x="1907" y="3120"/>
                    </a:lnTo>
                    <a:lnTo>
                      <a:pt x="521" y="3178"/>
                    </a:lnTo>
                    <a:lnTo>
                      <a:pt x="347" y="3178"/>
                    </a:lnTo>
                    <a:lnTo>
                      <a:pt x="405" y="3120"/>
                    </a:lnTo>
                    <a:lnTo>
                      <a:pt x="983" y="2543"/>
                    </a:lnTo>
                    <a:lnTo>
                      <a:pt x="1618" y="2080"/>
                    </a:lnTo>
                    <a:lnTo>
                      <a:pt x="2196" y="1676"/>
                    </a:lnTo>
                    <a:lnTo>
                      <a:pt x="2832" y="1329"/>
                    </a:lnTo>
                    <a:lnTo>
                      <a:pt x="3409" y="1040"/>
                    </a:lnTo>
                    <a:lnTo>
                      <a:pt x="4103" y="752"/>
                    </a:lnTo>
                    <a:lnTo>
                      <a:pt x="4738" y="578"/>
                    </a:lnTo>
                    <a:lnTo>
                      <a:pt x="5431" y="405"/>
                    </a:lnTo>
                    <a:lnTo>
                      <a:pt x="6645" y="232"/>
                    </a:lnTo>
                    <a:lnTo>
                      <a:pt x="7916" y="174"/>
                    </a:lnTo>
                    <a:close/>
                    <a:moveTo>
                      <a:pt x="8898" y="1618"/>
                    </a:moveTo>
                    <a:lnTo>
                      <a:pt x="9013" y="2080"/>
                    </a:lnTo>
                    <a:lnTo>
                      <a:pt x="9013" y="2600"/>
                    </a:lnTo>
                    <a:lnTo>
                      <a:pt x="8956" y="3178"/>
                    </a:lnTo>
                    <a:lnTo>
                      <a:pt x="8782" y="3814"/>
                    </a:lnTo>
                    <a:lnTo>
                      <a:pt x="8493" y="4391"/>
                    </a:lnTo>
                    <a:lnTo>
                      <a:pt x="8031" y="5027"/>
                    </a:lnTo>
                    <a:lnTo>
                      <a:pt x="7396" y="5720"/>
                    </a:lnTo>
                    <a:lnTo>
                      <a:pt x="6529" y="6356"/>
                    </a:lnTo>
                    <a:lnTo>
                      <a:pt x="5894" y="6529"/>
                    </a:lnTo>
                    <a:lnTo>
                      <a:pt x="5316" y="6587"/>
                    </a:lnTo>
                    <a:lnTo>
                      <a:pt x="4334" y="6240"/>
                    </a:lnTo>
                    <a:lnTo>
                      <a:pt x="3467" y="5836"/>
                    </a:lnTo>
                    <a:lnTo>
                      <a:pt x="2658" y="5431"/>
                    </a:lnTo>
                    <a:lnTo>
                      <a:pt x="2023" y="5027"/>
                    </a:lnTo>
                    <a:lnTo>
                      <a:pt x="1445" y="4622"/>
                    </a:lnTo>
                    <a:lnTo>
                      <a:pt x="925" y="4276"/>
                    </a:lnTo>
                    <a:lnTo>
                      <a:pt x="636" y="3929"/>
                    </a:lnTo>
                    <a:lnTo>
                      <a:pt x="405" y="3583"/>
                    </a:lnTo>
                    <a:lnTo>
                      <a:pt x="347" y="3409"/>
                    </a:lnTo>
                    <a:lnTo>
                      <a:pt x="463" y="3409"/>
                    </a:lnTo>
                    <a:lnTo>
                      <a:pt x="1849" y="3351"/>
                    </a:lnTo>
                    <a:lnTo>
                      <a:pt x="3178" y="3178"/>
                    </a:lnTo>
                    <a:lnTo>
                      <a:pt x="4507" y="2889"/>
                    </a:lnTo>
                    <a:lnTo>
                      <a:pt x="5778" y="2600"/>
                    </a:lnTo>
                    <a:lnTo>
                      <a:pt x="6876" y="2311"/>
                    </a:lnTo>
                    <a:lnTo>
                      <a:pt x="7800" y="2023"/>
                    </a:lnTo>
                    <a:lnTo>
                      <a:pt x="8898" y="1618"/>
                    </a:lnTo>
                    <a:close/>
                    <a:moveTo>
                      <a:pt x="7800" y="1"/>
                    </a:moveTo>
                    <a:lnTo>
                      <a:pt x="6587" y="58"/>
                    </a:lnTo>
                    <a:lnTo>
                      <a:pt x="5431" y="174"/>
                    </a:lnTo>
                    <a:lnTo>
                      <a:pt x="4391" y="463"/>
                    </a:lnTo>
                    <a:lnTo>
                      <a:pt x="3467" y="752"/>
                    </a:lnTo>
                    <a:lnTo>
                      <a:pt x="2543" y="1214"/>
                    </a:lnTo>
                    <a:lnTo>
                      <a:pt x="1734" y="1734"/>
                    </a:lnTo>
                    <a:lnTo>
                      <a:pt x="925" y="2311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276"/>
                    </a:lnTo>
                    <a:lnTo>
                      <a:pt x="1041" y="4680"/>
                    </a:lnTo>
                    <a:lnTo>
                      <a:pt x="1618" y="5142"/>
                    </a:lnTo>
                    <a:lnTo>
                      <a:pt x="2369" y="5547"/>
                    </a:lnTo>
                    <a:lnTo>
                      <a:pt x="3236" y="5951"/>
                    </a:lnTo>
                    <a:lnTo>
                      <a:pt x="4160" y="6413"/>
                    </a:lnTo>
                    <a:lnTo>
                      <a:pt x="5142" y="6818"/>
                    </a:lnTo>
                    <a:lnTo>
                      <a:pt x="6240" y="7222"/>
                    </a:lnTo>
                    <a:lnTo>
                      <a:pt x="7396" y="7569"/>
                    </a:lnTo>
                    <a:lnTo>
                      <a:pt x="8609" y="7858"/>
                    </a:lnTo>
                    <a:lnTo>
                      <a:pt x="9880" y="8147"/>
                    </a:lnTo>
                    <a:lnTo>
                      <a:pt x="11151" y="8378"/>
                    </a:lnTo>
                    <a:lnTo>
                      <a:pt x="12480" y="8551"/>
                    </a:lnTo>
                    <a:lnTo>
                      <a:pt x="12653" y="8551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10" y="9475"/>
                    </a:lnTo>
                    <a:lnTo>
                      <a:pt x="25883" y="9418"/>
                    </a:lnTo>
                    <a:lnTo>
                      <a:pt x="26403" y="9129"/>
                    </a:lnTo>
                    <a:lnTo>
                      <a:pt x="26923" y="8667"/>
                    </a:lnTo>
                    <a:lnTo>
                      <a:pt x="27443" y="8147"/>
                    </a:lnTo>
                    <a:lnTo>
                      <a:pt x="27443" y="8147"/>
                    </a:lnTo>
                    <a:lnTo>
                      <a:pt x="27212" y="8204"/>
                    </a:lnTo>
                    <a:lnTo>
                      <a:pt x="26692" y="8724"/>
                    </a:lnTo>
                    <a:lnTo>
                      <a:pt x="26230" y="9071"/>
                    </a:lnTo>
                    <a:lnTo>
                      <a:pt x="25826" y="9244"/>
                    </a:lnTo>
                    <a:lnTo>
                      <a:pt x="25479" y="9360"/>
                    </a:lnTo>
                    <a:lnTo>
                      <a:pt x="25421" y="9360"/>
                    </a:lnTo>
                    <a:lnTo>
                      <a:pt x="21897" y="9071"/>
                    </a:lnTo>
                    <a:lnTo>
                      <a:pt x="22301" y="8436"/>
                    </a:lnTo>
                    <a:lnTo>
                      <a:pt x="22821" y="7800"/>
                    </a:lnTo>
                    <a:lnTo>
                      <a:pt x="22648" y="7742"/>
                    </a:lnTo>
                    <a:lnTo>
                      <a:pt x="22128" y="8436"/>
                    </a:lnTo>
                    <a:lnTo>
                      <a:pt x="21724" y="9071"/>
                    </a:lnTo>
                    <a:lnTo>
                      <a:pt x="19644" y="8898"/>
                    </a:lnTo>
                    <a:lnTo>
                      <a:pt x="19875" y="8320"/>
                    </a:lnTo>
                    <a:lnTo>
                      <a:pt x="19990" y="7742"/>
                    </a:lnTo>
                    <a:lnTo>
                      <a:pt x="20222" y="7396"/>
                    </a:lnTo>
                    <a:lnTo>
                      <a:pt x="20510" y="7049"/>
                    </a:lnTo>
                    <a:lnTo>
                      <a:pt x="20337" y="6991"/>
                    </a:lnTo>
                    <a:lnTo>
                      <a:pt x="20106" y="7280"/>
                    </a:lnTo>
                    <a:lnTo>
                      <a:pt x="20164" y="6933"/>
                    </a:lnTo>
                    <a:lnTo>
                      <a:pt x="19990" y="6876"/>
                    </a:lnTo>
                    <a:lnTo>
                      <a:pt x="19817" y="7800"/>
                    </a:lnTo>
                    <a:lnTo>
                      <a:pt x="19470" y="8898"/>
                    </a:lnTo>
                    <a:lnTo>
                      <a:pt x="18604" y="8840"/>
                    </a:lnTo>
                    <a:lnTo>
                      <a:pt x="13173" y="8378"/>
                    </a:lnTo>
                    <a:lnTo>
                      <a:pt x="12826" y="8378"/>
                    </a:lnTo>
                    <a:lnTo>
                      <a:pt x="13462" y="7453"/>
                    </a:lnTo>
                    <a:lnTo>
                      <a:pt x="14213" y="6587"/>
                    </a:lnTo>
                    <a:lnTo>
                      <a:pt x="15080" y="5778"/>
                    </a:lnTo>
                    <a:lnTo>
                      <a:pt x="15600" y="5373"/>
                    </a:lnTo>
                    <a:lnTo>
                      <a:pt x="16120" y="4969"/>
                    </a:lnTo>
                    <a:lnTo>
                      <a:pt x="15946" y="4854"/>
                    </a:lnTo>
                    <a:lnTo>
                      <a:pt x="15137" y="5489"/>
                    </a:lnTo>
                    <a:lnTo>
                      <a:pt x="14271" y="6298"/>
                    </a:lnTo>
                    <a:lnTo>
                      <a:pt x="13462" y="7222"/>
                    </a:lnTo>
                    <a:lnTo>
                      <a:pt x="12595" y="8378"/>
                    </a:lnTo>
                    <a:lnTo>
                      <a:pt x="12538" y="8320"/>
                    </a:lnTo>
                    <a:lnTo>
                      <a:pt x="10747" y="8089"/>
                    </a:lnTo>
                    <a:lnTo>
                      <a:pt x="8956" y="7742"/>
                    </a:lnTo>
                    <a:lnTo>
                      <a:pt x="7280" y="7280"/>
                    </a:lnTo>
                    <a:lnTo>
                      <a:pt x="5720" y="6760"/>
                    </a:lnTo>
                    <a:lnTo>
                      <a:pt x="6298" y="6645"/>
                    </a:lnTo>
                    <a:lnTo>
                      <a:pt x="6933" y="6471"/>
                    </a:lnTo>
                    <a:lnTo>
                      <a:pt x="8205" y="6009"/>
                    </a:lnTo>
                    <a:lnTo>
                      <a:pt x="9591" y="5373"/>
                    </a:lnTo>
                    <a:lnTo>
                      <a:pt x="10978" y="4565"/>
                    </a:lnTo>
                    <a:lnTo>
                      <a:pt x="11902" y="4969"/>
                    </a:lnTo>
                    <a:lnTo>
                      <a:pt x="12364" y="5085"/>
                    </a:lnTo>
                    <a:lnTo>
                      <a:pt x="12769" y="5200"/>
                    </a:lnTo>
                    <a:lnTo>
                      <a:pt x="13578" y="5258"/>
                    </a:lnTo>
                    <a:lnTo>
                      <a:pt x="14097" y="5200"/>
                    </a:lnTo>
                    <a:lnTo>
                      <a:pt x="14675" y="5142"/>
                    </a:lnTo>
                    <a:lnTo>
                      <a:pt x="15253" y="4969"/>
                    </a:lnTo>
                    <a:lnTo>
                      <a:pt x="15888" y="4796"/>
                    </a:lnTo>
                    <a:lnTo>
                      <a:pt x="15715" y="4680"/>
                    </a:lnTo>
                    <a:lnTo>
                      <a:pt x="15137" y="4854"/>
                    </a:lnTo>
                    <a:lnTo>
                      <a:pt x="14617" y="4969"/>
                    </a:lnTo>
                    <a:lnTo>
                      <a:pt x="14097" y="5027"/>
                    </a:lnTo>
                    <a:lnTo>
                      <a:pt x="13000" y="5027"/>
                    </a:lnTo>
                    <a:lnTo>
                      <a:pt x="12422" y="4911"/>
                    </a:lnTo>
                    <a:lnTo>
                      <a:pt x="11844" y="4738"/>
                    </a:lnTo>
                    <a:lnTo>
                      <a:pt x="11209" y="4449"/>
                    </a:lnTo>
                    <a:lnTo>
                      <a:pt x="12480" y="3640"/>
                    </a:lnTo>
                    <a:lnTo>
                      <a:pt x="13924" y="2600"/>
                    </a:lnTo>
                    <a:lnTo>
                      <a:pt x="13866" y="2427"/>
                    </a:lnTo>
                    <a:lnTo>
                      <a:pt x="12480" y="3409"/>
                    </a:lnTo>
                    <a:lnTo>
                      <a:pt x="10862" y="4449"/>
                    </a:lnTo>
                    <a:lnTo>
                      <a:pt x="9996" y="4969"/>
                    </a:lnTo>
                    <a:lnTo>
                      <a:pt x="9071" y="5431"/>
                    </a:lnTo>
                    <a:lnTo>
                      <a:pt x="8089" y="5836"/>
                    </a:lnTo>
                    <a:lnTo>
                      <a:pt x="7165" y="6182"/>
                    </a:lnTo>
                    <a:lnTo>
                      <a:pt x="7685" y="5720"/>
                    </a:lnTo>
                    <a:lnTo>
                      <a:pt x="8147" y="5200"/>
                    </a:lnTo>
                    <a:lnTo>
                      <a:pt x="8551" y="4738"/>
                    </a:lnTo>
                    <a:lnTo>
                      <a:pt x="8782" y="4276"/>
                    </a:lnTo>
                    <a:lnTo>
                      <a:pt x="9013" y="3756"/>
                    </a:lnTo>
                    <a:lnTo>
                      <a:pt x="9129" y="3351"/>
                    </a:lnTo>
                    <a:lnTo>
                      <a:pt x="9187" y="2889"/>
                    </a:lnTo>
                    <a:lnTo>
                      <a:pt x="9187" y="2485"/>
                    </a:lnTo>
                    <a:lnTo>
                      <a:pt x="9187" y="2080"/>
                    </a:lnTo>
                    <a:lnTo>
                      <a:pt x="9129" y="1676"/>
                    </a:lnTo>
                    <a:lnTo>
                      <a:pt x="8956" y="1040"/>
                    </a:lnTo>
                    <a:lnTo>
                      <a:pt x="8724" y="520"/>
                    </a:lnTo>
                    <a:lnTo>
                      <a:pt x="8551" y="232"/>
                    </a:lnTo>
                    <a:lnTo>
                      <a:pt x="9476" y="289"/>
                    </a:lnTo>
                    <a:lnTo>
                      <a:pt x="10515" y="347"/>
                    </a:lnTo>
                    <a:lnTo>
                      <a:pt x="11555" y="520"/>
                    </a:lnTo>
                    <a:lnTo>
                      <a:pt x="12653" y="694"/>
                    </a:lnTo>
                    <a:lnTo>
                      <a:pt x="12422" y="463"/>
                    </a:lnTo>
                    <a:lnTo>
                      <a:pt x="11151" y="289"/>
                    </a:lnTo>
                    <a:lnTo>
                      <a:pt x="9938" y="116"/>
                    </a:lnTo>
                    <a:lnTo>
                      <a:pt x="8840" y="58"/>
                    </a:lnTo>
                    <a:lnTo>
                      <a:pt x="78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3" name="Google Shape;3193;p70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116" y="1791"/>
                    </a:moveTo>
                    <a:lnTo>
                      <a:pt x="116" y="1791"/>
                    </a:lnTo>
                    <a:lnTo>
                      <a:pt x="1502" y="1733"/>
                    </a:lnTo>
                    <a:lnTo>
                      <a:pt x="2831" y="1560"/>
                    </a:lnTo>
                    <a:lnTo>
                      <a:pt x="4160" y="1271"/>
                    </a:lnTo>
                    <a:lnTo>
                      <a:pt x="5431" y="982"/>
                    </a:lnTo>
                    <a:lnTo>
                      <a:pt x="6529" y="693"/>
                    </a:lnTo>
                    <a:lnTo>
                      <a:pt x="7453" y="405"/>
                    </a:lnTo>
                    <a:lnTo>
                      <a:pt x="8551" y="0"/>
                    </a:lnTo>
                    <a:lnTo>
                      <a:pt x="8551" y="0"/>
                    </a:lnTo>
                    <a:lnTo>
                      <a:pt x="8666" y="462"/>
                    </a:lnTo>
                    <a:lnTo>
                      <a:pt x="8666" y="982"/>
                    </a:lnTo>
                    <a:lnTo>
                      <a:pt x="8609" y="1560"/>
                    </a:lnTo>
                    <a:lnTo>
                      <a:pt x="8435" y="2196"/>
                    </a:lnTo>
                    <a:lnTo>
                      <a:pt x="8146" y="2773"/>
                    </a:lnTo>
                    <a:lnTo>
                      <a:pt x="7684" y="3409"/>
                    </a:lnTo>
                    <a:lnTo>
                      <a:pt x="7049" y="4102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5547" y="4911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3987" y="4622"/>
                    </a:lnTo>
                    <a:lnTo>
                      <a:pt x="3120" y="4218"/>
                    </a:lnTo>
                    <a:lnTo>
                      <a:pt x="2311" y="3813"/>
                    </a:lnTo>
                    <a:lnTo>
                      <a:pt x="1676" y="3409"/>
                    </a:lnTo>
                    <a:lnTo>
                      <a:pt x="1098" y="3004"/>
                    </a:lnTo>
                    <a:lnTo>
                      <a:pt x="578" y="2658"/>
                    </a:lnTo>
                    <a:lnTo>
                      <a:pt x="289" y="231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116" y="179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4" name="Google Shape;3194;p70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174" y="3005"/>
                    </a:moveTo>
                    <a:lnTo>
                      <a:pt x="174" y="3005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636" y="2370"/>
                    </a:lnTo>
                    <a:lnTo>
                      <a:pt x="1271" y="1907"/>
                    </a:lnTo>
                    <a:lnTo>
                      <a:pt x="1849" y="1503"/>
                    </a:lnTo>
                    <a:lnTo>
                      <a:pt x="2485" y="1156"/>
                    </a:lnTo>
                    <a:lnTo>
                      <a:pt x="3062" y="867"/>
                    </a:lnTo>
                    <a:lnTo>
                      <a:pt x="3756" y="579"/>
                    </a:lnTo>
                    <a:lnTo>
                      <a:pt x="4391" y="405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6298" y="59"/>
                    </a:lnTo>
                    <a:lnTo>
                      <a:pt x="7569" y="1"/>
                    </a:lnTo>
                    <a:lnTo>
                      <a:pt x="7569" y="1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8146" y="405"/>
                    </a:lnTo>
                    <a:lnTo>
                      <a:pt x="8320" y="810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7453" y="1619"/>
                    </a:lnTo>
                    <a:lnTo>
                      <a:pt x="6586" y="1907"/>
                    </a:lnTo>
                    <a:lnTo>
                      <a:pt x="5489" y="2196"/>
                    </a:lnTo>
                    <a:lnTo>
                      <a:pt x="4276" y="2485"/>
                    </a:lnTo>
                    <a:lnTo>
                      <a:pt x="2947" y="2774"/>
                    </a:lnTo>
                    <a:lnTo>
                      <a:pt x="1560" y="2947"/>
                    </a:lnTo>
                    <a:lnTo>
                      <a:pt x="174" y="3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5" name="Google Shape;3195;p70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extrusionOk="0">
                    <a:moveTo>
                      <a:pt x="3351" y="0"/>
                    </a:move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6" name="Google Shape;3196;p70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fill="none" extrusionOk="0">
                    <a:moveTo>
                      <a:pt x="24323" y="16639"/>
                    </a:move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lnTo>
                      <a:pt x="3351" y="0"/>
                    </a:ln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7" name="Google Shape;3197;p70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extrusionOk="0">
                    <a:moveTo>
                      <a:pt x="2600" y="0"/>
                    </a:move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8" name="Google Shape;3198;p70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fill="none" extrusionOk="0">
                    <a:moveTo>
                      <a:pt x="23630" y="16408"/>
                    </a:move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lnTo>
                      <a:pt x="2600" y="0"/>
                    </a:ln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199" name="Google Shape;3199;p70"/>
              <p:cNvSpPr/>
              <p:nvPr/>
            </p:nvSpPr>
            <p:spPr>
              <a:xfrm>
                <a:off x="556863" y="1162838"/>
                <a:ext cx="5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73"/>
                    </a:lnTo>
                    <a:lnTo>
                      <a:pt x="116" y="173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58" y="116"/>
                    </a:move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0" name="Google Shape;3200;p70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1" name="Google Shape;3201;p70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2" name="Google Shape;3202;p70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3" name="Google Shape;3203;p70"/>
              <p:cNvSpPr/>
              <p:nvPr/>
            </p:nvSpPr>
            <p:spPr>
              <a:xfrm>
                <a:off x="561188" y="116716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4" name="Google Shape;3204;p70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5" name="Google Shape;3205;p70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6" name="Google Shape;3206;p70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7" name="Google Shape;3207;p70"/>
              <p:cNvSpPr/>
              <p:nvPr/>
            </p:nvSpPr>
            <p:spPr>
              <a:xfrm>
                <a:off x="559738" y="1165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8" name="Google Shape;3208;p70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09" name="Google Shape;3209;p70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0" name="Google Shape;3210;p70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1" name="Google Shape;3211;p70"/>
              <p:cNvSpPr/>
              <p:nvPr/>
            </p:nvSpPr>
            <p:spPr>
              <a:xfrm>
                <a:off x="55828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2" name="Google Shape;3212;p70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3" name="Google Shape;3213;p70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4" name="Google Shape;3214;p70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5" name="Google Shape;3215;p70"/>
              <p:cNvSpPr/>
              <p:nvPr/>
            </p:nvSpPr>
            <p:spPr>
              <a:xfrm>
                <a:off x="556863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6" name="Google Shape;3216;p70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7" name="Google Shape;3217;p70"/>
              <p:cNvSpPr/>
              <p:nvPr/>
            </p:nvSpPr>
            <p:spPr>
              <a:xfrm>
                <a:off x="889063" y="1469038"/>
                <a:ext cx="34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1098" y="1040"/>
                    </a:moveTo>
                    <a:lnTo>
                      <a:pt x="1098" y="1040"/>
                    </a:lnTo>
                    <a:lnTo>
                      <a:pt x="1098" y="1040"/>
                    </a:lnTo>
                    <a:lnTo>
                      <a:pt x="1098" y="1040"/>
                    </a:lnTo>
                    <a:lnTo>
                      <a:pt x="1271" y="1213"/>
                    </a:lnTo>
                    <a:lnTo>
                      <a:pt x="1387" y="1387"/>
                    </a:lnTo>
                    <a:lnTo>
                      <a:pt x="1387" y="1387"/>
                    </a:lnTo>
                    <a:lnTo>
                      <a:pt x="1271" y="1213"/>
                    </a:lnTo>
                    <a:lnTo>
                      <a:pt x="1098" y="104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8" name="Google Shape;3218;p70"/>
              <p:cNvSpPr/>
              <p:nvPr/>
            </p:nvSpPr>
            <p:spPr>
              <a:xfrm>
                <a:off x="916488" y="1495038"/>
                <a:ext cx="7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74" y="173"/>
                    </a:lnTo>
                    <a:lnTo>
                      <a:pt x="290" y="347"/>
                    </a:lnTo>
                    <a:lnTo>
                      <a:pt x="290" y="347"/>
                    </a:lnTo>
                    <a:lnTo>
                      <a:pt x="174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19" name="Google Shape;3219;p70"/>
              <p:cNvSpPr/>
              <p:nvPr/>
            </p:nvSpPr>
            <p:spPr>
              <a:xfrm>
                <a:off x="889063" y="1469038"/>
                <a:ext cx="290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0" name="Google Shape;3220;p70"/>
              <p:cNvSpPr/>
              <p:nvPr/>
            </p:nvSpPr>
            <p:spPr>
              <a:xfrm>
                <a:off x="403763" y="1084838"/>
                <a:ext cx="512750" cy="41022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6409" extrusionOk="0">
                    <a:moveTo>
                      <a:pt x="19528" y="15484"/>
                    </a:moveTo>
                    <a:lnTo>
                      <a:pt x="19528" y="15484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19528" y="15484"/>
                    </a:lnTo>
                    <a:lnTo>
                      <a:pt x="19528" y="15484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066" y="3120"/>
                    </a:move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05"/>
                    </a:move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2947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889"/>
                    </a:move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778" y="2831"/>
                    </a:move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662" y="2773"/>
                    </a:move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00"/>
                    </a:move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15" y="2485"/>
                    </a:moveTo>
                    <a:lnTo>
                      <a:pt x="5315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15" y="2485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85"/>
                    </a:lnTo>
                    <a:lnTo>
                      <a:pt x="5315" y="2485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258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369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11"/>
                    </a:moveTo>
                    <a:lnTo>
                      <a:pt x="5200" y="2311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200" y="2311"/>
                    </a:lnTo>
                    <a:lnTo>
                      <a:pt x="5200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26" y="2254"/>
                    </a:moveTo>
                    <a:lnTo>
                      <a:pt x="5026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26" y="2254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254"/>
                    </a:lnTo>
                    <a:lnTo>
                      <a:pt x="5026" y="2254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38"/>
                    </a:moveTo>
                    <a:lnTo>
                      <a:pt x="4969" y="2138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69" y="2138"/>
                    </a:lnTo>
                    <a:lnTo>
                      <a:pt x="4969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795" y="2080"/>
                    </a:move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1965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91"/>
                    </a:lnTo>
                    <a:lnTo>
                      <a:pt x="4391" y="1791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33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676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160" y="1618"/>
                    </a:moveTo>
                    <a:lnTo>
                      <a:pt x="4160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160" y="1618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618"/>
                    </a:lnTo>
                    <a:lnTo>
                      <a:pt x="4160" y="1618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02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3813" y="1387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14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24" y="1214"/>
                    </a:moveTo>
                    <a:lnTo>
                      <a:pt x="3524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24" y="1214"/>
                    </a:lnTo>
                    <a:close/>
                    <a:moveTo>
                      <a:pt x="3524" y="1156"/>
                    </a:moveTo>
                    <a:lnTo>
                      <a:pt x="3524" y="1156"/>
                    </a:lnTo>
                    <a:lnTo>
                      <a:pt x="3524" y="1214"/>
                    </a:lnTo>
                    <a:lnTo>
                      <a:pt x="3524" y="1214"/>
                    </a:lnTo>
                    <a:lnTo>
                      <a:pt x="3524" y="1156"/>
                    </a:lnTo>
                    <a:close/>
                    <a:moveTo>
                      <a:pt x="3351" y="1040"/>
                    </a:moveTo>
                    <a:lnTo>
                      <a:pt x="3351" y="1040"/>
                    </a:lnTo>
                    <a:lnTo>
                      <a:pt x="3524" y="1156"/>
                    </a:lnTo>
                    <a:lnTo>
                      <a:pt x="3524" y="1156"/>
                    </a:lnTo>
                    <a:lnTo>
                      <a:pt x="3351" y="1040"/>
                    </a:lnTo>
                    <a:close/>
                    <a:moveTo>
                      <a:pt x="3235" y="1040"/>
                    </a:moveTo>
                    <a:lnTo>
                      <a:pt x="3235" y="1040"/>
                    </a:lnTo>
                    <a:lnTo>
                      <a:pt x="3351" y="1040"/>
                    </a:lnTo>
                    <a:lnTo>
                      <a:pt x="3351" y="1040"/>
                    </a:lnTo>
                    <a:lnTo>
                      <a:pt x="3235" y="1040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1040"/>
                    </a:lnTo>
                    <a:lnTo>
                      <a:pt x="3235" y="1040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20" y="983"/>
                    </a:moveTo>
                    <a:lnTo>
                      <a:pt x="3120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20" y="983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83"/>
                    </a:lnTo>
                    <a:lnTo>
                      <a:pt x="3120" y="983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716" y="694"/>
                    </a:lnTo>
                    <a:lnTo>
                      <a:pt x="2716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27" y="636"/>
                    </a:move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11" y="520"/>
                    </a:move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96" y="463"/>
                    </a:lnTo>
                    <a:lnTo>
                      <a:pt x="2196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791" y="347"/>
                    </a:moveTo>
                    <a:lnTo>
                      <a:pt x="1791" y="347"/>
                    </a:lnTo>
                    <a:lnTo>
                      <a:pt x="1791" y="347"/>
                    </a:lnTo>
                    <a:lnTo>
                      <a:pt x="1791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289"/>
                    </a:moveTo>
                    <a:lnTo>
                      <a:pt x="1733" y="289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271" y="174"/>
                    </a:moveTo>
                    <a:lnTo>
                      <a:pt x="1271" y="174"/>
                    </a:lnTo>
                    <a:lnTo>
                      <a:pt x="1329" y="231"/>
                    </a:lnTo>
                    <a:lnTo>
                      <a:pt x="1329" y="231"/>
                    </a:lnTo>
                    <a:lnTo>
                      <a:pt x="1271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71" y="174"/>
                    </a:lnTo>
                    <a:lnTo>
                      <a:pt x="1271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20" y="58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520" y="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1" name="Google Shape;3221;p70"/>
              <p:cNvSpPr/>
              <p:nvPr/>
            </p:nvSpPr>
            <p:spPr>
              <a:xfrm>
                <a:off x="891938" y="1471913"/>
                <a:ext cx="24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2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2" name="Google Shape;3222;p70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3" name="Google Shape;3223;p70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4" name="Google Shape;3224;p70"/>
              <p:cNvSpPr/>
              <p:nvPr/>
            </p:nvSpPr>
            <p:spPr>
              <a:xfrm>
                <a:off x="55541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5" name="Google Shape;3225;p70"/>
              <p:cNvSpPr/>
              <p:nvPr/>
            </p:nvSpPr>
            <p:spPr>
              <a:xfrm>
                <a:off x="555413" y="11613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6" name="Google Shape;3226;p70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7" name="Google Shape;3227;p70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8" name="Google Shape;3228;p70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29" name="Google Shape;3229;p70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0" name="Google Shape;3230;p70"/>
              <p:cNvSpPr/>
              <p:nvPr/>
            </p:nvSpPr>
            <p:spPr>
              <a:xfrm>
                <a:off x="55396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1" name="Google Shape;3231;p70"/>
              <p:cNvSpPr/>
              <p:nvPr/>
            </p:nvSpPr>
            <p:spPr>
              <a:xfrm>
                <a:off x="552513" y="11599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2" name="Google Shape;3232;p70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3" name="Google Shape;3233;p70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4" name="Google Shape;3234;p70"/>
              <p:cNvSpPr/>
              <p:nvPr/>
            </p:nvSpPr>
            <p:spPr>
              <a:xfrm>
                <a:off x="552513" y="11584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5" name="Google Shape;3235;p70"/>
              <p:cNvSpPr/>
              <p:nvPr/>
            </p:nvSpPr>
            <p:spPr>
              <a:xfrm>
                <a:off x="552513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6" name="Google Shape;3236;p70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7" name="Google Shape;3237;p70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8" name="Google Shape;3238;p70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39" name="Google Shape;3239;p70"/>
              <p:cNvSpPr/>
              <p:nvPr/>
            </p:nvSpPr>
            <p:spPr>
              <a:xfrm>
                <a:off x="55108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0" name="Google Shape;3240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1" name="Google Shape;3241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2" name="Google Shape;3242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3" name="Google Shape;3243;p70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4" name="Google Shape;3244;p70"/>
              <p:cNvSpPr/>
              <p:nvPr/>
            </p:nvSpPr>
            <p:spPr>
              <a:xfrm>
                <a:off x="548188" y="1155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5" name="Google Shape;3245;p70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6" name="Google Shape;3246;p70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7" name="Google Shape;3247;p70"/>
              <p:cNvSpPr/>
              <p:nvPr/>
            </p:nvSpPr>
            <p:spPr>
              <a:xfrm>
                <a:off x="54528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8" name="Google Shape;3248;p70"/>
              <p:cNvSpPr/>
              <p:nvPr/>
            </p:nvSpPr>
            <p:spPr>
              <a:xfrm>
                <a:off x="545288" y="1152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49" name="Google Shape;3249;p70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0" name="Google Shape;3250;p70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1" name="Google Shape;3251;p70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2" name="Google Shape;3252;p70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3" name="Google Shape;3253;p70"/>
              <p:cNvSpPr/>
              <p:nvPr/>
            </p:nvSpPr>
            <p:spPr>
              <a:xfrm>
                <a:off x="395088" y="1084838"/>
                <a:ext cx="528650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6871" extrusionOk="0">
                    <a:moveTo>
                      <a:pt x="347" y="0"/>
                    </a:moveTo>
                    <a:lnTo>
                      <a:pt x="174" y="58"/>
                    </a:lnTo>
                    <a:lnTo>
                      <a:pt x="58" y="231"/>
                    </a:lnTo>
                    <a:lnTo>
                      <a:pt x="0" y="520"/>
                    </a:lnTo>
                    <a:lnTo>
                      <a:pt x="0" y="925"/>
                    </a:lnTo>
                    <a:lnTo>
                      <a:pt x="116" y="1445"/>
                    </a:lnTo>
                    <a:lnTo>
                      <a:pt x="347" y="2022"/>
                    </a:lnTo>
                    <a:lnTo>
                      <a:pt x="752" y="2773"/>
                    </a:lnTo>
                    <a:lnTo>
                      <a:pt x="1214" y="3582"/>
                    </a:lnTo>
                    <a:lnTo>
                      <a:pt x="1907" y="4449"/>
                    </a:lnTo>
                    <a:lnTo>
                      <a:pt x="2716" y="5489"/>
                    </a:lnTo>
                    <a:lnTo>
                      <a:pt x="3756" y="6587"/>
                    </a:lnTo>
                    <a:lnTo>
                      <a:pt x="4969" y="7742"/>
                    </a:lnTo>
                    <a:lnTo>
                      <a:pt x="6471" y="9013"/>
                    </a:lnTo>
                    <a:lnTo>
                      <a:pt x="8147" y="10342"/>
                    </a:lnTo>
                    <a:lnTo>
                      <a:pt x="10111" y="11786"/>
                    </a:lnTo>
                    <a:lnTo>
                      <a:pt x="12306" y="13288"/>
                    </a:lnTo>
                    <a:lnTo>
                      <a:pt x="13404" y="13982"/>
                    </a:lnTo>
                    <a:lnTo>
                      <a:pt x="14617" y="14617"/>
                    </a:lnTo>
                    <a:lnTo>
                      <a:pt x="15888" y="15253"/>
                    </a:lnTo>
                    <a:lnTo>
                      <a:pt x="17159" y="15773"/>
                    </a:lnTo>
                    <a:lnTo>
                      <a:pt x="18315" y="16235"/>
                    </a:lnTo>
                    <a:lnTo>
                      <a:pt x="19413" y="16581"/>
                    </a:lnTo>
                    <a:lnTo>
                      <a:pt x="20221" y="16813"/>
                    </a:lnTo>
                    <a:lnTo>
                      <a:pt x="20857" y="16870"/>
                    </a:lnTo>
                    <a:lnTo>
                      <a:pt x="21088" y="16870"/>
                    </a:lnTo>
                    <a:lnTo>
                      <a:pt x="21088" y="16813"/>
                    </a:lnTo>
                    <a:lnTo>
                      <a:pt x="21146" y="16755"/>
                    </a:lnTo>
                    <a:lnTo>
                      <a:pt x="21030" y="16581"/>
                    </a:lnTo>
                    <a:lnTo>
                      <a:pt x="20857" y="16408"/>
                    </a:lnTo>
                    <a:lnTo>
                      <a:pt x="19875" y="15484"/>
                    </a:lnTo>
                    <a:lnTo>
                      <a:pt x="19759" y="15368"/>
                    </a:lnTo>
                    <a:lnTo>
                      <a:pt x="6760" y="3409"/>
                    </a:lnTo>
                    <a:lnTo>
                      <a:pt x="6702" y="3351"/>
                    </a:lnTo>
                    <a:lnTo>
                      <a:pt x="6644" y="3351"/>
                    </a:lnTo>
                    <a:lnTo>
                      <a:pt x="6644" y="3293"/>
                    </a:lnTo>
                    <a:lnTo>
                      <a:pt x="6587" y="3293"/>
                    </a:lnTo>
                    <a:lnTo>
                      <a:pt x="6587" y="3236"/>
                    </a:lnTo>
                    <a:lnTo>
                      <a:pt x="6529" y="3236"/>
                    </a:lnTo>
                    <a:lnTo>
                      <a:pt x="6529" y="3178"/>
                    </a:lnTo>
                    <a:lnTo>
                      <a:pt x="6471" y="3178"/>
                    </a:lnTo>
                    <a:lnTo>
                      <a:pt x="6471" y="3120"/>
                    </a:lnTo>
                    <a:lnTo>
                      <a:pt x="6413" y="3120"/>
                    </a:lnTo>
                    <a:lnTo>
                      <a:pt x="6413" y="3062"/>
                    </a:lnTo>
                    <a:lnTo>
                      <a:pt x="6356" y="3062"/>
                    </a:lnTo>
                    <a:lnTo>
                      <a:pt x="6356" y="3005"/>
                    </a:lnTo>
                    <a:lnTo>
                      <a:pt x="6298" y="3005"/>
                    </a:lnTo>
                    <a:lnTo>
                      <a:pt x="6298" y="2947"/>
                    </a:lnTo>
                    <a:lnTo>
                      <a:pt x="6240" y="2947"/>
                    </a:lnTo>
                    <a:lnTo>
                      <a:pt x="6240" y="2889"/>
                    </a:lnTo>
                    <a:lnTo>
                      <a:pt x="6182" y="2889"/>
                    </a:lnTo>
                    <a:lnTo>
                      <a:pt x="6125" y="2831"/>
                    </a:lnTo>
                    <a:lnTo>
                      <a:pt x="6067" y="2773"/>
                    </a:lnTo>
                    <a:lnTo>
                      <a:pt x="6009" y="2773"/>
                    </a:lnTo>
                    <a:lnTo>
                      <a:pt x="6009" y="2716"/>
                    </a:lnTo>
                    <a:lnTo>
                      <a:pt x="5951" y="2716"/>
                    </a:lnTo>
                    <a:lnTo>
                      <a:pt x="5951" y="2658"/>
                    </a:lnTo>
                    <a:lnTo>
                      <a:pt x="5893" y="2658"/>
                    </a:lnTo>
                    <a:lnTo>
                      <a:pt x="5893" y="2600"/>
                    </a:lnTo>
                    <a:lnTo>
                      <a:pt x="5836" y="2600"/>
                    </a:lnTo>
                    <a:lnTo>
                      <a:pt x="5778" y="2542"/>
                    </a:lnTo>
                    <a:lnTo>
                      <a:pt x="5720" y="2485"/>
                    </a:lnTo>
                    <a:lnTo>
                      <a:pt x="5662" y="2485"/>
                    </a:lnTo>
                    <a:lnTo>
                      <a:pt x="5662" y="2427"/>
                    </a:lnTo>
                    <a:lnTo>
                      <a:pt x="5605" y="2427"/>
                    </a:lnTo>
                    <a:lnTo>
                      <a:pt x="5605" y="2369"/>
                    </a:lnTo>
                    <a:lnTo>
                      <a:pt x="5547" y="2369"/>
                    </a:lnTo>
                    <a:lnTo>
                      <a:pt x="5547" y="2311"/>
                    </a:lnTo>
                    <a:lnTo>
                      <a:pt x="5489" y="2311"/>
                    </a:lnTo>
                    <a:lnTo>
                      <a:pt x="5431" y="2254"/>
                    </a:lnTo>
                    <a:lnTo>
                      <a:pt x="5373" y="2254"/>
                    </a:lnTo>
                    <a:lnTo>
                      <a:pt x="5373" y="2196"/>
                    </a:lnTo>
                    <a:lnTo>
                      <a:pt x="5316" y="2196"/>
                    </a:lnTo>
                    <a:lnTo>
                      <a:pt x="5316" y="2138"/>
                    </a:lnTo>
                    <a:lnTo>
                      <a:pt x="5258" y="2138"/>
                    </a:lnTo>
                    <a:lnTo>
                      <a:pt x="5200" y="2080"/>
                    </a:lnTo>
                    <a:lnTo>
                      <a:pt x="5142" y="2080"/>
                    </a:lnTo>
                    <a:lnTo>
                      <a:pt x="5142" y="2022"/>
                    </a:lnTo>
                    <a:lnTo>
                      <a:pt x="5085" y="2022"/>
                    </a:lnTo>
                    <a:lnTo>
                      <a:pt x="5085" y="1965"/>
                    </a:lnTo>
                    <a:lnTo>
                      <a:pt x="5027" y="1965"/>
                    </a:lnTo>
                    <a:lnTo>
                      <a:pt x="4796" y="1791"/>
                    </a:lnTo>
                    <a:lnTo>
                      <a:pt x="4738" y="1791"/>
                    </a:lnTo>
                    <a:lnTo>
                      <a:pt x="4738" y="1734"/>
                    </a:lnTo>
                    <a:lnTo>
                      <a:pt x="4680" y="1734"/>
                    </a:lnTo>
                    <a:lnTo>
                      <a:pt x="4680" y="1676"/>
                    </a:lnTo>
                    <a:lnTo>
                      <a:pt x="4622" y="1676"/>
                    </a:lnTo>
                    <a:lnTo>
                      <a:pt x="4565" y="1618"/>
                    </a:lnTo>
                    <a:lnTo>
                      <a:pt x="4507" y="1618"/>
                    </a:lnTo>
                    <a:lnTo>
                      <a:pt x="4507" y="1560"/>
                    </a:lnTo>
                    <a:lnTo>
                      <a:pt x="4449" y="1560"/>
                    </a:lnTo>
                    <a:lnTo>
                      <a:pt x="4160" y="1387"/>
                    </a:lnTo>
                    <a:lnTo>
                      <a:pt x="4160" y="1329"/>
                    </a:lnTo>
                    <a:lnTo>
                      <a:pt x="4102" y="1329"/>
                    </a:lnTo>
                    <a:lnTo>
                      <a:pt x="4045" y="1271"/>
                    </a:lnTo>
                    <a:lnTo>
                      <a:pt x="3987" y="1271"/>
                    </a:lnTo>
                    <a:lnTo>
                      <a:pt x="3987" y="1214"/>
                    </a:lnTo>
                    <a:lnTo>
                      <a:pt x="3871" y="1214"/>
                    </a:lnTo>
                    <a:lnTo>
                      <a:pt x="3871" y="1156"/>
                    </a:lnTo>
                    <a:lnTo>
                      <a:pt x="3698" y="1040"/>
                    </a:lnTo>
                    <a:lnTo>
                      <a:pt x="3582" y="1040"/>
                    </a:lnTo>
                    <a:lnTo>
                      <a:pt x="3582" y="983"/>
                    </a:lnTo>
                    <a:lnTo>
                      <a:pt x="3467" y="983"/>
                    </a:lnTo>
                    <a:lnTo>
                      <a:pt x="3467" y="925"/>
                    </a:lnTo>
                    <a:lnTo>
                      <a:pt x="3409" y="925"/>
                    </a:lnTo>
                    <a:lnTo>
                      <a:pt x="3351" y="867"/>
                    </a:lnTo>
                    <a:lnTo>
                      <a:pt x="3294" y="867"/>
                    </a:lnTo>
                    <a:lnTo>
                      <a:pt x="3120" y="751"/>
                    </a:lnTo>
                    <a:lnTo>
                      <a:pt x="3063" y="751"/>
                    </a:lnTo>
                    <a:lnTo>
                      <a:pt x="3063" y="694"/>
                    </a:lnTo>
                    <a:lnTo>
                      <a:pt x="2947" y="694"/>
                    </a:lnTo>
                    <a:lnTo>
                      <a:pt x="2889" y="636"/>
                    </a:lnTo>
                    <a:lnTo>
                      <a:pt x="2774" y="636"/>
                    </a:lnTo>
                    <a:lnTo>
                      <a:pt x="2774" y="578"/>
                    </a:lnTo>
                    <a:lnTo>
                      <a:pt x="2716" y="578"/>
                    </a:lnTo>
                    <a:lnTo>
                      <a:pt x="2658" y="520"/>
                    </a:lnTo>
                    <a:lnTo>
                      <a:pt x="2543" y="520"/>
                    </a:lnTo>
                    <a:lnTo>
                      <a:pt x="2543" y="463"/>
                    </a:lnTo>
                    <a:lnTo>
                      <a:pt x="2369" y="463"/>
                    </a:lnTo>
                    <a:lnTo>
                      <a:pt x="2369" y="405"/>
                    </a:lnTo>
                    <a:lnTo>
                      <a:pt x="2254" y="405"/>
                    </a:lnTo>
                    <a:lnTo>
                      <a:pt x="2196" y="347"/>
                    </a:lnTo>
                    <a:lnTo>
                      <a:pt x="2080" y="347"/>
                    </a:lnTo>
                    <a:lnTo>
                      <a:pt x="2080" y="289"/>
                    </a:lnTo>
                    <a:lnTo>
                      <a:pt x="1907" y="289"/>
                    </a:lnTo>
                    <a:lnTo>
                      <a:pt x="1849" y="231"/>
                    </a:lnTo>
                    <a:lnTo>
                      <a:pt x="1676" y="231"/>
                    </a:lnTo>
                    <a:lnTo>
                      <a:pt x="1618" y="174"/>
                    </a:lnTo>
                    <a:lnTo>
                      <a:pt x="1445" y="174"/>
                    </a:lnTo>
                    <a:lnTo>
                      <a:pt x="1445" y="116"/>
                    </a:lnTo>
                    <a:lnTo>
                      <a:pt x="867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4" name="Google Shape;3254;p70"/>
              <p:cNvSpPr/>
              <p:nvPr/>
            </p:nvSpPr>
            <p:spPr>
              <a:xfrm>
                <a:off x="1029163" y="1383813"/>
                <a:ext cx="17190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4912" extrusionOk="0">
                    <a:moveTo>
                      <a:pt x="6355" y="1"/>
                    </a:moveTo>
                    <a:lnTo>
                      <a:pt x="5778" y="116"/>
                    </a:lnTo>
                    <a:lnTo>
                      <a:pt x="4969" y="347"/>
                    </a:lnTo>
                    <a:lnTo>
                      <a:pt x="3929" y="694"/>
                    </a:lnTo>
                    <a:lnTo>
                      <a:pt x="3409" y="983"/>
                    </a:lnTo>
                    <a:lnTo>
                      <a:pt x="2831" y="1272"/>
                    </a:lnTo>
                    <a:lnTo>
                      <a:pt x="2311" y="1676"/>
                    </a:lnTo>
                    <a:lnTo>
                      <a:pt x="1791" y="2080"/>
                    </a:lnTo>
                    <a:lnTo>
                      <a:pt x="1271" y="2600"/>
                    </a:lnTo>
                    <a:lnTo>
                      <a:pt x="809" y="3178"/>
                    </a:lnTo>
                    <a:lnTo>
                      <a:pt x="347" y="3814"/>
                    </a:lnTo>
                    <a:lnTo>
                      <a:pt x="0" y="4565"/>
                    </a:lnTo>
                    <a:lnTo>
                      <a:pt x="0" y="4622"/>
                    </a:lnTo>
                    <a:lnTo>
                      <a:pt x="0" y="4738"/>
                    </a:lnTo>
                    <a:lnTo>
                      <a:pt x="58" y="4854"/>
                    </a:lnTo>
                    <a:lnTo>
                      <a:pt x="116" y="4911"/>
                    </a:lnTo>
                    <a:lnTo>
                      <a:pt x="174" y="4911"/>
                    </a:lnTo>
                    <a:lnTo>
                      <a:pt x="347" y="4854"/>
                    </a:lnTo>
                    <a:lnTo>
                      <a:pt x="462" y="4738"/>
                    </a:lnTo>
                    <a:lnTo>
                      <a:pt x="809" y="4045"/>
                    </a:lnTo>
                    <a:lnTo>
                      <a:pt x="1214" y="3467"/>
                    </a:lnTo>
                    <a:lnTo>
                      <a:pt x="1676" y="2947"/>
                    </a:lnTo>
                    <a:lnTo>
                      <a:pt x="2138" y="2485"/>
                    </a:lnTo>
                    <a:lnTo>
                      <a:pt x="2600" y="2080"/>
                    </a:lnTo>
                    <a:lnTo>
                      <a:pt x="3120" y="1734"/>
                    </a:lnTo>
                    <a:lnTo>
                      <a:pt x="3640" y="1445"/>
                    </a:lnTo>
                    <a:lnTo>
                      <a:pt x="4160" y="1214"/>
                    </a:lnTo>
                    <a:lnTo>
                      <a:pt x="5084" y="809"/>
                    </a:lnTo>
                    <a:lnTo>
                      <a:pt x="5893" y="636"/>
                    </a:lnTo>
                    <a:lnTo>
                      <a:pt x="6644" y="521"/>
                    </a:lnTo>
                    <a:lnTo>
                      <a:pt x="6760" y="463"/>
                    </a:lnTo>
                    <a:lnTo>
                      <a:pt x="6818" y="405"/>
                    </a:lnTo>
                    <a:lnTo>
                      <a:pt x="6875" y="347"/>
                    </a:lnTo>
                    <a:lnTo>
                      <a:pt x="6875" y="232"/>
                    </a:lnTo>
                    <a:lnTo>
                      <a:pt x="6875" y="116"/>
                    </a:lnTo>
                    <a:lnTo>
                      <a:pt x="6818" y="58"/>
                    </a:lnTo>
                    <a:lnTo>
                      <a:pt x="67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5" name="Google Shape;3255;p70"/>
              <p:cNvSpPr/>
              <p:nvPr/>
            </p:nvSpPr>
            <p:spPr>
              <a:xfrm>
                <a:off x="1029163" y="1443038"/>
                <a:ext cx="19500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3121" extrusionOk="0">
                    <a:moveTo>
                      <a:pt x="5951" y="0"/>
                    </a:moveTo>
                    <a:lnTo>
                      <a:pt x="4853" y="58"/>
                    </a:lnTo>
                    <a:lnTo>
                      <a:pt x="4276" y="174"/>
                    </a:lnTo>
                    <a:lnTo>
                      <a:pt x="3640" y="347"/>
                    </a:lnTo>
                    <a:lnTo>
                      <a:pt x="3004" y="520"/>
                    </a:lnTo>
                    <a:lnTo>
                      <a:pt x="2369" y="809"/>
                    </a:lnTo>
                    <a:lnTo>
                      <a:pt x="1791" y="1156"/>
                    </a:lnTo>
                    <a:lnTo>
                      <a:pt x="1156" y="1560"/>
                    </a:lnTo>
                    <a:lnTo>
                      <a:pt x="578" y="2080"/>
                    </a:lnTo>
                    <a:lnTo>
                      <a:pt x="58" y="2716"/>
                    </a:lnTo>
                    <a:lnTo>
                      <a:pt x="0" y="2773"/>
                    </a:lnTo>
                    <a:lnTo>
                      <a:pt x="0" y="2889"/>
                    </a:lnTo>
                    <a:lnTo>
                      <a:pt x="0" y="3005"/>
                    </a:lnTo>
                    <a:lnTo>
                      <a:pt x="58" y="3062"/>
                    </a:lnTo>
                    <a:lnTo>
                      <a:pt x="174" y="3120"/>
                    </a:lnTo>
                    <a:lnTo>
                      <a:pt x="347" y="3120"/>
                    </a:lnTo>
                    <a:lnTo>
                      <a:pt x="462" y="3005"/>
                    </a:lnTo>
                    <a:lnTo>
                      <a:pt x="925" y="2427"/>
                    </a:lnTo>
                    <a:lnTo>
                      <a:pt x="1502" y="1965"/>
                    </a:lnTo>
                    <a:lnTo>
                      <a:pt x="2080" y="1560"/>
                    </a:lnTo>
                    <a:lnTo>
                      <a:pt x="2658" y="1271"/>
                    </a:lnTo>
                    <a:lnTo>
                      <a:pt x="3236" y="982"/>
                    </a:lnTo>
                    <a:lnTo>
                      <a:pt x="3813" y="809"/>
                    </a:lnTo>
                    <a:lnTo>
                      <a:pt x="4391" y="694"/>
                    </a:lnTo>
                    <a:lnTo>
                      <a:pt x="4911" y="578"/>
                    </a:lnTo>
                    <a:lnTo>
                      <a:pt x="5951" y="520"/>
                    </a:lnTo>
                    <a:lnTo>
                      <a:pt x="6760" y="520"/>
                    </a:lnTo>
                    <a:lnTo>
                      <a:pt x="7511" y="578"/>
                    </a:lnTo>
                    <a:lnTo>
                      <a:pt x="7626" y="578"/>
                    </a:lnTo>
                    <a:lnTo>
                      <a:pt x="7742" y="520"/>
                    </a:lnTo>
                    <a:lnTo>
                      <a:pt x="7800" y="462"/>
                    </a:lnTo>
                    <a:lnTo>
                      <a:pt x="7800" y="405"/>
                    </a:lnTo>
                    <a:lnTo>
                      <a:pt x="7800" y="289"/>
                    </a:lnTo>
                    <a:lnTo>
                      <a:pt x="7800" y="174"/>
                    </a:lnTo>
                    <a:lnTo>
                      <a:pt x="7626" y="58"/>
                    </a:lnTo>
                    <a:lnTo>
                      <a:pt x="7395" y="58"/>
                    </a:lnTo>
                    <a:lnTo>
                      <a:pt x="68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6" name="Google Shape;3256;p70"/>
              <p:cNvSpPr/>
              <p:nvPr/>
            </p:nvSpPr>
            <p:spPr>
              <a:xfrm>
                <a:off x="928063" y="1461813"/>
                <a:ext cx="1329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4854" extrusionOk="0">
                    <a:moveTo>
                      <a:pt x="1907" y="0"/>
                    </a:moveTo>
                    <a:lnTo>
                      <a:pt x="1502" y="58"/>
                    </a:lnTo>
                    <a:lnTo>
                      <a:pt x="1156" y="174"/>
                    </a:lnTo>
                    <a:lnTo>
                      <a:pt x="809" y="289"/>
                    </a:lnTo>
                    <a:lnTo>
                      <a:pt x="578" y="463"/>
                    </a:lnTo>
                    <a:lnTo>
                      <a:pt x="404" y="636"/>
                    </a:lnTo>
                    <a:lnTo>
                      <a:pt x="231" y="867"/>
                    </a:lnTo>
                    <a:lnTo>
                      <a:pt x="116" y="1040"/>
                    </a:lnTo>
                    <a:lnTo>
                      <a:pt x="0" y="1271"/>
                    </a:lnTo>
                    <a:lnTo>
                      <a:pt x="0" y="1502"/>
                    </a:lnTo>
                    <a:lnTo>
                      <a:pt x="0" y="1965"/>
                    </a:lnTo>
                    <a:lnTo>
                      <a:pt x="58" y="2427"/>
                    </a:lnTo>
                    <a:lnTo>
                      <a:pt x="231" y="2831"/>
                    </a:lnTo>
                    <a:lnTo>
                      <a:pt x="404" y="3120"/>
                    </a:lnTo>
                    <a:lnTo>
                      <a:pt x="636" y="3409"/>
                    </a:lnTo>
                    <a:lnTo>
                      <a:pt x="924" y="3698"/>
                    </a:lnTo>
                    <a:lnTo>
                      <a:pt x="1329" y="3987"/>
                    </a:lnTo>
                    <a:lnTo>
                      <a:pt x="1733" y="4276"/>
                    </a:lnTo>
                    <a:lnTo>
                      <a:pt x="2195" y="4507"/>
                    </a:lnTo>
                    <a:lnTo>
                      <a:pt x="2715" y="4680"/>
                    </a:lnTo>
                    <a:lnTo>
                      <a:pt x="3178" y="4796"/>
                    </a:lnTo>
                    <a:lnTo>
                      <a:pt x="3640" y="4853"/>
                    </a:lnTo>
                    <a:lnTo>
                      <a:pt x="3813" y="4796"/>
                    </a:lnTo>
                    <a:lnTo>
                      <a:pt x="3929" y="4738"/>
                    </a:lnTo>
                    <a:lnTo>
                      <a:pt x="4275" y="4564"/>
                    </a:lnTo>
                    <a:lnTo>
                      <a:pt x="4622" y="4218"/>
                    </a:lnTo>
                    <a:lnTo>
                      <a:pt x="4853" y="3756"/>
                    </a:lnTo>
                    <a:lnTo>
                      <a:pt x="5084" y="3293"/>
                    </a:lnTo>
                    <a:lnTo>
                      <a:pt x="5258" y="2716"/>
                    </a:lnTo>
                    <a:lnTo>
                      <a:pt x="5315" y="2138"/>
                    </a:lnTo>
                    <a:lnTo>
                      <a:pt x="5315" y="1560"/>
                    </a:lnTo>
                    <a:lnTo>
                      <a:pt x="5258" y="1271"/>
                    </a:lnTo>
                    <a:lnTo>
                      <a:pt x="5142" y="1040"/>
                    </a:lnTo>
                    <a:lnTo>
                      <a:pt x="4969" y="809"/>
                    </a:lnTo>
                    <a:lnTo>
                      <a:pt x="4738" y="636"/>
                    </a:lnTo>
                    <a:lnTo>
                      <a:pt x="4506" y="520"/>
                    </a:lnTo>
                    <a:lnTo>
                      <a:pt x="4218" y="347"/>
                    </a:lnTo>
                    <a:lnTo>
                      <a:pt x="3640" y="174"/>
                    </a:lnTo>
                    <a:lnTo>
                      <a:pt x="3004" y="58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257" name="Google Shape;3257;p70"/>
            <p:cNvGrpSpPr/>
            <p:nvPr/>
          </p:nvGrpSpPr>
          <p:grpSpPr>
            <a:xfrm rot="-5191896">
              <a:off x="629921" y="4426020"/>
              <a:ext cx="339862" cy="315769"/>
              <a:chOff x="3959442" y="4405971"/>
              <a:chExt cx="339851" cy="315759"/>
            </a:xfrm>
          </p:grpSpPr>
          <p:sp>
            <p:nvSpPr>
              <p:cNvPr id="3258" name="Google Shape;3258;p70"/>
              <p:cNvSpPr/>
              <p:nvPr/>
            </p:nvSpPr>
            <p:spPr>
              <a:xfrm rot="8366632">
                <a:off x="4052943" y="4447987"/>
                <a:ext cx="8588" cy="6980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59" name="Google Shape;3259;p70"/>
              <p:cNvSpPr/>
              <p:nvPr/>
            </p:nvSpPr>
            <p:spPr>
              <a:xfrm rot="8366632">
                <a:off x="4071421" y="4431010"/>
                <a:ext cx="31250" cy="6428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0" name="Google Shape;3260;p70"/>
              <p:cNvSpPr/>
              <p:nvPr/>
            </p:nvSpPr>
            <p:spPr>
              <a:xfrm rot="8366632">
                <a:off x="4102785" y="4426282"/>
                <a:ext cx="47766" cy="5519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1" name="Google Shape;3261;p70"/>
              <p:cNvSpPr/>
              <p:nvPr/>
            </p:nvSpPr>
            <p:spPr>
              <a:xfrm rot="8366632">
                <a:off x="4132972" y="4424048"/>
                <a:ext cx="58170" cy="4477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2" name="Google Shape;3262;p70"/>
              <p:cNvSpPr/>
              <p:nvPr/>
            </p:nvSpPr>
            <p:spPr>
              <a:xfrm rot="8366632">
                <a:off x="4165908" y="4423470"/>
                <a:ext cx="65510" cy="31617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3" name="Google Shape;3263;p70"/>
              <p:cNvSpPr/>
              <p:nvPr/>
            </p:nvSpPr>
            <p:spPr>
              <a:xfrm rot="8366632">
                <a:off x="4197340" y="4439950"/>
                <a:ext cx="69180" cy="2367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4" name="Google Shape;3264;p70"/>
              <p:cNvSpPr/>
              <p:nvPr/>
            </p:nvSpPr>
            <p:spPr>
              <a:xfrm rot="8366632">
                <a:off x="4230212" y="4460206"/>
                <a:ext cx="72850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5" name="Google Shape;3265;p70"/>
              <p:cNvSpPr/>
              <p:nvPr/>
            </p:nvSpPr>
            <p:spPr>
              <a:xfrm rot="8366632">
                <a:off x="4017781" y="4478215"/>
                <a:ext cx="31856" cy="6429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6" name="Google Shape;3266;p70"/>
              <p:cNvSpPr/>
              <p:nvPr/>
            </p:nvSpPr>
            <p:spPr>
              <a:xfrm rot="8366632">
                <a:off x="3995369" y="4508420"/>
                <a:ext cx="47160" cy="55124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7" name="Google Shape;3267;p70"/>
              <p:cNvSpPr/>
              <p:nvPr/>
            </p:nvSpPr>
            <p:spPr>
              <a:xfrm rot="8366632">
                <a:off x="3974020" y="4552055"/>
                <a:ext cx="56317" cy="45306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8" name="Google Shape;3268;p70"/>
              <p:cNvSpPr/>
              <p:nvPr/>
            </p:nvSpPr>
            <p:spPr>
              <a:xfrm rot="8366632">
                <a:off x="3962055" y="4597797"/>
                <a:ext cx="66116" cy="3246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69" name="Google Shape;3269;p70"/>
              <p:cNvSpPr/>
              <p:nvPr/>
            </p:nvSpPr>
            <p:spPr>
              <a:xfrm rot="8366632">
                <a:off x="3967692" y="4637483"/>
                <a:ext cx="69786" cy="23268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  <p:sp>
            <p:nvSpPr>
              <p:cNvPr id="3270" name="Google Shape;3270;p70"/>
              <p:cNvSpPr/>
              <p:nvPr/>
            </p:nvSpPr>
            <p:spPr>
              <a:xfrm rot="8366632">
                <a:off x="3969931" y="4684559"/>
                <a:ext cx="72869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E19098-58C5-E5F9-B7F9-185063FA2180}"/>
              </a:ext>
            </a:extLst>
          </p:cNvPr>
          <p:cNvSpPr/>
          <p:nvPr/>
        </p:nvSpPr>
        <p:spPr>
          <a:xfrm>
            <a:off x="2199939" y="1078393"/>
            <a:ext cx="4744123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36B38-9F19-B318-029E-89AD46599865}"/>
              </a:ext>
            </a:extLst>
          </p:cNvPr>
          <p:cNvSpPr txBox="1"/>
          <p:nvPr/>
        </p:nvSpPr>
        <p:spPr>
          <a:xfrm>
            <a:off x="2576513" y="1241756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Giọng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bầy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đom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đóm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F9F5D-E588-6765-61D0-E6780F749109}"/>
              </a:ext>
            </a:extLst>
          </p:cNvPr>
          <p:cNvSpPr txBox="1"/>
          <p:nvPr/>
        </p:nvSpPr>
        <p:spPr>
          <a:xfrm>
            <a:off x="2576513" y="1236468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Giọng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bầy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đom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đóm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vẻ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trẻo</a:t>
            </a:r>
            <a:r>
              <a:rPr lang="en-US" sz="2000" dirty="0">
                <a:solidFill>
                  <a:schemeClr val="accent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22" name="Rectangle: Rounded Corners 3321">
            <a:extLst>
              <a:ext uri="{FF2B5EF4-FFF2-40B4-BE49-F238E27FC236}">
                <a16:creationId xmlns:a16="http://schemas.microsoft.com/office/drawing/2014/main" id="{DD4E7FF7-0649-BCE2-B65F-2DCD9F9BCCFA}"/>
              </a:ext>
            </a:extLst>
          </p:cNvPr>
          <p:cNvSpPr/>
          <p:nvPr/>
        </p:nvSpPr>
        <p:spPr>
          <a:xfrm>
            <a:off x="1687363" y="3075405"/>
            <a:ext cx="5769275" cy="989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soi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CBC73DA-87A6-CFC6-AFA7-20DEC95E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43" y="303241"/>
            <a:ext cx="2583883" cy="16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3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185336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7A495-8ED6-0BCD-00BE-FD583FF9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184624" y="285750"/>
            <a:ext cx="4774753" cy="4572000"/>
          </a:xfrm>
          <a:prstGeom prst="roundRect">
            <a:avLst>
              <a:gd name="adj" fmla="val 6571"/>
            </a:avLst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74847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2110307" y="285750"/>
            <a:ext cx="4923387" cy="4572000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1042539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80897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" t="1296"/>
          <a:stretch/>
        </p:blipFill>
        <p:spPr>
          <a:xfrm>
            <a:off x="2184902" y="285750"/>
            <a:ext cx="4774196" cy="4572000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56697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363" y="1"/>
            <a:ext cx="3529637" cy="35296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529637" cy="35296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2258425" y="4393050"/>
            <a:ext cx="4576969" cy="7504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3953200" y="3377207"/>
            <a:ext cx="1187417" cy="672585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1955043" y="-519339"/>
            <a:ext cx="5332812" cy="49929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3925062" y="3487717"/>
            <a:ext cx="1243692" cy="1361047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16" y="3617409"/>
            <a:ext cx="1207514" cy="1207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37" y="3678191"/>
            <a:ext cx="1207514" cy="1207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94" y="3738973"/>
            <a:ext cx="1207514" cy="1207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9789" y="2367004"/>
            <a:ext cx="667570" cy="964775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9789" y="406867"/>
            <a:ext cx="695004" cy="964775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37648" y="2263272"/>
            <a:ext cx="676715" cy="964775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2956" y="889254"/>
            <a:ext cx="722438" cy="964775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67995" y="1142657"/>
            <a:ext cx="676715" cy="964775"/>
          </a:xfrm>
          <a:prstGeom prst="rect">
            <a:avLst/>
          </a:prstGeom>
        </p:spPr>
      </p:pic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38688" y="-492640"/>
            <a:ext cx="365522" cy="365522"/>
          </a:xfrm>
          <a:prstGeom prst="rect">
            <a:avLst/>
          </a:prstGeom>
        </p:spPr>
      </p:pic>
      <p:sp>
        <p:nvSpPr>
          <p:cNvPr id="2" name="Action Button: Go Forward or Next 1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6A8FF61A-5778-0532-58CB-37BBC06261E0}"/>
              </a:ext>
            </a:extLst>
          </p:cNvPr>
          <p:cNvSpPr/>
          <p:nvPr/>
        </p:nvSpPr>
        <p:spPr>
          <a:xfrm>
            <a:off x="8573845" y="4647304"/>
            <a:ext cx="365760" cy="365760"/>
          </a:xfrm>
          <a:prstGeom prst="actionButtonForwardNex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146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7E85B9-57A4-4301-81D9-53EDE23F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40066" y="210701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585062" y="210702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6" t="1296"/>
          <a:stretch/>
        </p:blipFill>
        <p:spPr>
          <a:xfrm>
            <a:off x="2040066" y="2582508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015" y="2560716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31991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82" y="285750"/>
            <a:ext cx="4828036" cy="4572000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165796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7A495-8ED6-0BCD-00BE-FD583FF90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900835" y="411684"/>
            <a:ext cx="3342328" cy="3200400"/>
          </a:xfrm>
          <a:prstGeom prst="roundRect">
            <a:avLst>
              <a:gd name="adj" fmla="val 6571"/>
            </a:avLst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9621FE-32BF-2E85-6C9C-A87A5822E031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già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nhìn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bầy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rước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D58798-A3A0-61E8-8DF9-5BBD86F8A8DD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Khi nhìn bầy đom đóm nhỏ rước đèn lồng, bác đom đóm già nghĩ: Trông chúng giống như những ngôi sao nhỏ lấp lánh. Ôi chao! Mình thực sự già rồi!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6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66142-B369-4783-82BB-59C98343B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2848814" y="411684"/>
            <a:ext cx="3446371" cy="3200400"/>
          </a:xfrm>
          <a:prstGeom prst="roundRect">
            <a:avLst>
              <a:gd name="adj" fmla="val 7415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12771F-57BC-DFEB-6439-1D4C9CCF3B7F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khóc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non?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BFDFC8-753B-70B5-60BB-FE9BA5FDE5DA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Khi thấy ong non bị lạc đường, bác đom đóm già đã an ủi: “Đừng quá lo lắng, ta sẽ đưa cháu về”. Rồi bác thắp chiếc đèn lồng của mình lên đưa ong non về bên ong mẹ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1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CBE240-3B36-4C4C-AACA-6051AAA0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" t="1296"/>
          <a:stretch/>
        </p:blipFill>
        <p:spPr>
          <a:xfrm>
            <a:off x="2901031" y="411684"/>
            <a:ext cx="3341937" cy="3200400"/>
          </a:xfrm>
          <a:prstGeom prst="roundRect">
            <a:avLst>
              <a:gd name="adj" fmla="val 7876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0B3573-5EAC-9EB0-50DE-DFA27C5BFA2E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xảy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đưa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non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014A83-1F96-823A-191F-4E705D00698A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Bác đom đóm quay trở về nhưng chiếc đèn lồng của bác cứ tối dần rồi tắt hẳn. Bác đập nhẹ đôi cánh, chậm chạp bay trong bóng tối. 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3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4" name="Google Shape;5624;p79"/>
          <p:cNvGrpSpPr/>
          <p:nvPr/>
        </p:nvGrpSpPr>
        <p:grpSpPr>
          <a:xfrm>
            <a:off x="6955121" y="330685"/>
            <a:ext cx="738134" cy="690027"/>
            <a:chOff x="5770756" y="873899"/>
            <a:chExt cx="755434" cy="706199"/>
          </a:xfrm>
        </p:grpSpPr>
        <p:sp>
          <p:nvSpPr>
            <p:cNvPr id="5625" name="Google Shape;5625;p79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9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9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9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9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9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9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9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9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9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9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9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9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9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9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9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9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9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9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9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9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9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9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9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9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9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9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9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9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9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9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9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9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9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9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9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9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9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9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9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9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9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9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9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9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9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9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9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9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9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9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9"/>
          <p:cNvGrpSpPr/>
          <p:nvPr/>
        </p:nvGrpSpPr>
        <p:grpSpPr>
          <a:xfrm>
            <a:off x="281693" y="3784100"/>
            <a:ext cx="1071565" cy="1070752"/>
            <a:chOff x="7308373" y="335298"/>
            <a:chExt cx="867172" cy="866444"/>
          </a:xfrm>
        </p:grpSpPr>
        <p:grpSp>
          <p:nvGrpSpPr>
            <p:cNvPr id="5727" name="Google Shape;5727;p79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728" name="Google Shape;5728;p79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79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79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79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2" name="Google Shape;5732;p79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9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9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9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9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9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9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9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9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9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9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9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9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9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9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9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9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9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9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9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9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9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9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9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9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9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9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9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9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9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9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9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9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9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9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79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9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3" name="Google Shape;5773;p79"/>
          <p:cNvGrpSpPr/>
          <p:nvPr/>
        </p:nvGrpSpPr>
        <p:grpSpPr>
          <a:xfrm>
            <a:off x="-692989" y="411685"/>
            <a:ext cx="2213385" cy="1940862"/>
            <a:chOff x="-692989" y="411685"/>
            <a:chExt cx="2213385" cy="1940862"/>
          </a:xfrm>
        </p:grpSpPr>
        <p:sp>
          <p:nvSpPr>
            <p:cNvPr id="5774" name="Google Shape;5774;p79"/>
            <p:cNvSpPr/>
            <p:nvPr/>
          </p:nvSpPr>
          <p:spPr>
            <a:xfrm rot="7543098">
              <a:off x="321707" y="289939"/>
              <a:ext cx="606892" cy="1768924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5" name="Google Shape;5775;p79"/>
            <p:cNvGrpSpPr/>
            <p:nvPr/>
          </p:nvGrpSpPr>
          <p:grpSpPr>
            <a:xfrm>
              <a:off x="-692989" y="651690"/>
              <a:ext cx="1949365" cy="1700857"/>
              <a:chOff x="2216761" y="-454735"/>
              <a:chExt cx="1949365" cy="1700857"/>
            </a:xfrm>
          </p:grpSpPr>
          <p:sp>
            <p:nvSpPr>
              <p:cNvPr id="5776" name="Google Shape;5776;p79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79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18410E-7BF2-463F-A442-F9A5AC17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188" y="411684"/>
            <a:ext cx="3379625" cy="3200400"/>
          </a:xfrm>
          <a:prstGeom prst="roundRect">
            <a:avLst>
              <a:gd name="adj" fmla="val 8774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1A6334-8858-BE09-BE5D-2C4947248F49}"/>
              </a:ext>
            </a:extLst>
          </p:cNvPr>
          <p:cNvSpPr/>
          <p:nvPr/>
        </p:nvSpPr>
        <p:spPr>
          <a:xfrm>
            <a:off x="2308877" y="3855406"/>
            <a:ext cx="4526246" cy="80142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khiến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đom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đóm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3C5C58-8BA6-916B-FA93-459B25FA2B2C}"/>
              </a:ext>
            </a:extLst>
          </p:cNvPr>
          <p:cNvSpPr/>
          <p:nvPr/>
        </p:nvSpPr>
        <p:spPr>
          <a:xfrm>
            <a:off x="694551" y="3873859"/>
            <a:ext cx="7754897" cy="9809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accent1"/>
                </a:solidFill>
                <a:latin typeface="UTM Avo" panose="02040603050506020204" pitchFamily="18" charset="0"/>
              </a:rPr>
              <a:t>Đột nhiên, bầy đom đóm nhỏ xuất hiện soi đường cho bác đom đóm già. Bác cảm động, hạnh phúc. </a:t>
            </a:r>
            <a:endParaRPr lang="en-US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33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7" name="Google Shape;7767;p88"/>
          <p:cNvGrpSpPr/>
          <p:nvPr/>
        </p:nvGrpSpPr>
        <p:grpSpPr>
          <a:xfrm>
            <a:off x="5256599" y="1091964"/>
            <a:ext cx="3678863" cy="3293427"/>
            <a:chOff x="5256599" y="1091964"/>
            <a:chExt cx="3678863" cy="3293427"/>
          </a:xfrm>
        </p:grpSpPr>
        <p:sp>
          <p:nvSpPr>
            <p:cNvPr id="7768" name="Google Shape;7768;p88"/>
            <p:cNvSpPr/>
            <p:nvPr/>
          </p:nvSpPr>
          <p:spPr>
            <a:xfrm>
              <a:off x="5372142" y="10919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69" name="Google Shape;7769;p88"/>
            <p:cNvGrpSpPr/>
            <p:nvPr/>
          </p:nvGrpSpPr>
          <p:grpSpPr>
            <a:xfrm rot="498306">
              <a:off x="7064368" y="1857973"/>
              <a:ext cx="754385" cy="1596239"/>
              <a:chOff x="1367425" y="2606725"/>
              <a:chExt cx="350375" cy="741375"/>
            </a:xfrm>
          </p:grpSpPr>
          <p:sp>
            <p:nvSpPr>
              <p:cNvPr id="7770" name="Google Shape;7770;p88"/>
              <p:cNvSpPr/>
              <p:nvPr/>
            </p:nvSpPr>
            <p:spPr>
              <a:xfrm>
                <a:off x="1367425" y="2606725"/>
                <a:ext cx="350375" cy="74137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1" name="Google Shape;7771;p88"/>
              <p:cNvSpPr/>
              <p:nvPr/>
            </p:nvSpPr>
            <p:spPr>
              <a:xfrm>
                <a:off x="1401950" y="2607600"/>
                <a:ext cx="303925" cy="72927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2" name="Google Shape;7772;p88"/>
            <p:cNvGrpSpPr/>
            <p:nvPr/>
          </p:nvGrpSpPr>
          <p:grpSpPr>
            <a:xfrm rot="-3607627" flipH="1">
              <a:off x="5599129" y="2485701"/>
              <a:ext cx="1399989" cy="1600386"/>
              <a:chOff x="2669299" y="1870775"/>
              <a:chExt cx="710301" cy="811975"/>
            </a:xfrm>
          </p:grpSpPr>
          <p:sp>
            <p:nvSpPr>
              <p:cNvPr id="7773" name="Google Shape;7773;p88"/>
              <p:cNvSpPr/>
              <p:nvPr/>
            </p:nvSpPr>
            <p:spPr>
              <a:xfrm>
                <a:off x="2669299" y="1990390"/>
                <a:ext cx="609612" cy="594571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4" name="Google Shape;7774;p88"/>
              <p:cNvSpPr/>
              <p:nvPr/>
            </p:nvSpPr>
            <p:spPr>
              <a:xfrm>
                <a:off x="2709360" y="1992058"/>
                <a:ext cx="567570" cy="59293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5" name="Google Shape;7775;p88"/>
              <p:cNvSpPr/>
              <p:nvPr/>
            </p:nvSpPr>
            <p:spPr>
              <a:xfrm>
                <a:off x="3007800" y="1870775"/>
                <a:ext cx="371800" cy="81197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6" name="Google Shape;7776;p88"/>
              <p:cNvSpPr/>
              <p:nvPr/>
            </p:nvSpPr>
            <p:spPr>
              <a:xfrm>
                <a:off x="3041725" y="1872375"/>
                <a:ext cx="293825" cy="808775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7" name="Google Shape;7777;p88"/>
            <p:cNvGrpSpPr/>
            <p:nvPr/>
          </p:nvGrpSpPr>
          <p:grpSpPr>
            <a:xfrm rot="-1520500">
              <a:off x="6026696" y="1970895"/>
              <a:ext cx="1103340" cy="1602371"/>
              <a:chOff x="1952025" y="2524800"/>
              <a:chExt cx="536400" cy="779025"/>
            </a:xfrm>
          </p:grpSpPr>
          <p:sp>
            <p:nvSpPr>
              <p:cNvPr id="7778" name="Google Shape;7778;p88"/>
              <p:cNvSpPr/>
              <p:nvPr/>
            </p:nvSpPr>
            <p:spPr>
              <a:xfrm>
                <a:off x="1952025" y="2782100"/>
                <a:ext cx="373575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13745" extrusionOk="0">
                    <a:moveTo>
                      <a:pt x="3727" y="0"/>
                    </a:moveTo>
                    <a:cubicBezTo>
                      <a:pt x="3082" y="0"/>
                      <a:pt x="2543" y="205"/>
                      <a:pt x="2155" y="640"/>
                    </a:cubicBezTo>
                    <a:cubicBezTo>
                      <a:pt x="0" y="3057"/>
                      <a:pt x="3001" y="7832"/>
                      <a:pt x="4263" y="9141"/>
                    </a:cubicBezTo>
                    <a:cubicBezTo>
                      <a:pt x="5288" y="10205"/>
                      <a:pt x="8743" y="13744"/>
                      <a:pt x="11604" y="13744"/>
                    </a:cubicBezTo>
                    <a:cubicBezTo>
                      <a:pt x="12298" y="13744"/>
                      <a:pt x="12957" y="13536"/>
                      <a:pt x="13538" y="13035"/>
                    </a:cubicBezTo>
                    <a:cubicBezTo>
                      <a:pt x="13538" y="13035"/>
                      <a:pt x="14943" y="8891"/>
                      <a:pt x="11323" y="4891"/>
                    </a:cubicBezTo>
                    <a:cubicBezTo>
                      <a:pt x="8604" y="1868"/>
                      <a:pt x="5677" y="0"/>
                      <a:pt x="3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9" name="Google Shape;7779;p88"/>
              <p:cNvSpPr/>
              <p:nvPr/>
            </p:nvSpPr>
            <p:spPr>
              <a:xfrm>
                <a:off x="2005900" y="2790350"/>
                <a:ext cx="423275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20408" extrusionOk="0">
                    <a:moveTo>
                      <a:pt x="346" y="1"/>
                    </a:moveTo>
                    <a:cubicBezTo>
                      <a:pt x="226" y="96"/>
                      <a:pt x="95" y="179"/>
                      <a:pt x="0" y="298"/>
                    </a:cubicBezTo>
                    <a:cubicBezTo>
                      <a:pt x="1512" y="1977"/>
                      <a:pt x="4584" y="5370"/>
                      <a:pt x="7704" y="9026"/>
                    </a:cubicBezTo>
                    <a:cubicBezTo>
                      <a:pt x="7799" y="9157"/>
                      <a:pt x="7906" y="9264"/>
                      <a:pt x="7989" y="9383"/>
                    </a:cubicBezTo>
                    <a:cubicBezTo>
                      <a:pt x="8156" y="9561"/>
                      <a:pt x="8299" y="9752"/>
                      <a:pt x="8466" y="9942"/>
                    </a:cubicBezTo>
                    <a:cubicBezTo>
                      <a:pt x="8561" y="10050"/>
                      <a:pt x="8656" y="10169"/>
                      <a:pt x="8751" y="10276"/>
                    </a:cubicBezTo>
                    <a:cubicBezTo>
                      <a:pt x="8930" y="10478"/>
                      <a:pt x="9085" y="10669"/>
                      <a:pt x="9275" y="10883"/>
                    </a:cubicBezTo>
                    <a:cubicBezTo>
                      <a:pt x="9347" y="10966"/>
                      <a:pt x="9418" y="11062"/>
                      <a:pt x="9513" y="11145"/>
                    </a:cubicBezTo>
                    <a:cubicBezTo>
                      <a:pt x="9751" y="11443"/>
                      <a:pt x="10001" y="11728"/>
                      <a:pt x="10240" y="12014"/>
                    </a:cubicBezTo>
                    <a:cubicBezTo>
                      <a:pt x="10311" y="12097"/>
                      <a:pt x="10371" y="12169"/>
                      <a:pt x="10442" y="12264"/>
                    </a:cubicBezTo>
                    <a:cubicBezTo>
                      <a:pt x="10609" y="12466"/>
                      <a:pt x="10787" y="12681"/>
                      <a:pt x="10954" y="12871"/>
                    </a:cubicBezTo>
                    <a:cubicBezTo>
                      <a:pt x="13359" y="15812"/>
                      <a:pt x="15502" y="18562"/>
                      <a:pt x="16621" y="20408"/>
                    </a:cubicBezTo>
                    <a:lnTo>
                      <a:pt x="16931" y="20063"/>
                    </a:lnTo>
                    <a:cubicBezTo>
                      <a:pt x="15788" y="18205"/>
                      <a:pt x="13716" y="15526"/>
                      <a:pt x="11395" y="12693"/>
                    </a:cubicBezTo>
                    <a:cubicBezTo>
                      <a:pt x="11359" y="12657"/>
                      <a:pt x="11323" y="12597"/>
                      <a:pt x="11275" y="12550"/>
                    </a:cubicBezTo>
                    <a:lnTo>
                      <a:pt x="10835" y="12014"/>
                    </a:lnTo>
                    <a:cubicBezTo>
                      <a:pt x="10740" y="11895"/>
                      <a:pt x="10644" y="11788"/>
                      <a:pt x="10549" y="11669"/>
                    </a:cubicBezTo>
                    <a:cubicBezTo>
                      <a:pt x="10359" y="11443"/>
                      <a:pt x="10168" y="11204"/>
                      <a:pt x="9966" y="10990"/>
                    </a:cubicBezTo>
                    <a:cubicBezTo>
                      <a:pt x="9906" y="10907"/>
                      <a:pt x="9847" y="10847"/>
                      <a:pt x="9787" y="10776"/>
                    </a:cubicBezTo>
                    <a:cubicBezTo>
                      <a:pt x="9549" y="10490"/>
                      <a:pt x="9311" y="10216"/>
                      <a:pt x="9073" y="9942"/>
                    </a:cubicBezTo>
                    <a:cubicBezTo>
                      <a:pt x="8978" y="9823"/>
                      <a:pt x="8870" y="9704"/>
                      <a:pt x="8775" y="9585"/>
                    </a:cubicBezTo>
                    <a:cubicBezTo>
                      <a:pt x="8632" y="9407"/>
                      <a:pt x="8477" y="9240"/>
                      <a:pt x="8335" y="9061"/>
                    </a:cubicBezTo>
                    <a:cubicBezTo>
                      <a:pt x="8227" y="8930"/>
                      <a:pt x="8108" y="8811"/>
                      <a:pt x="8001" y="8680"/>
                    </a:cubicBezTo>
                    <a:cubicBezTo>
                      <a:pt x="7930" y="8585"/>
                      <a:pt x="7835" y="8490"/>
                      <a:pt x="7763" y="8395"/>
                    </a:cubicBezTo>
                    <a:cubicBezTo>
                      <a:pt x="4727" y="4870"/>
                      <a:pt x="1834" y="1620"/>
                      <a:pt x="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88"/>
              <p:cNvSpPr/>
              <p:nvPr/>
            </p:nvSpPr>
            <p:spPr>
              <a:xfrm>
                <a:off x="2249675" y="2524800"/>
                <a:ext cx="238750" cy="501950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20078" extrusionOk="0">
                    <a:moveTo>
                      <a:pt x="3727" y="0"/>
                    </a:moveTo>
                    <a:cubicBezTo>
                      <a:pt x="2149" y="0"/>
                      <a:pt x="1482" y="1884"/>
                      <a:pt x="798" y="4312"/>
                    </a:cubicBezTo>
                    <a:cubicBezTo>
                      <a:pt x="0" y="7229"/>
                      <a:pt x="191" y="12885"/>
                      <a:pt x="1572" y="15921"/>
                    </a:cubicBezTo>
                    <a:cubicBezTo>
                      <a:pt x="2796" y="18612"/>
                      <a:pt x="4105" y="20078"/>
                      <a:pt x="5555" y="20078"/>
                    </a:cubicBezTo>
                    <a:cubicBezTo>
                      <a:pt x="5741" y="20078"/>
                      <a:pt x="5929" y="20053"/>
                      <a:pt x="6120" y="20005"/>
                    </a:cubicBezTo>
                    <a:cubicBezTo>
                      <a:pt x="6120" y="20005"/>
                      <a:pt x="9549" y="18659"/>
                      <a:pt x="9013" y="10861"/>
                    </a:cubicBezTo>
                    <a:cubicBezTo>
                      <a:pt x="8597" y="4789"/>
                      <a:pt x="7180" y="1205"/>
                      <a:pt x="4799" y="240"/>
                    </a:cubicBezTo>
                    <a:cubicBezTo>
                      <a:pt x="4400" y="77"/>
                      <a:pt x="4045" y="0"/>
                      <a:pt x="3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88"/>
              <p:cNvSpPr/>
              <p:nvPr/>
            </p:nvSpPr>
            <p:spPr>
              <a:xfrm>
                <a:off x="2330050" y="2525150"/>
                <a:ext cx="87525" cy="778675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1147" extrusionOk="0">
                    <a:moveTo>
                      <a:pt x="441" y="0"/>
                    </a:moveTo>
                    <a:cubicBezTo>
                      <a:pt x="274" y="0"/>
                      <a:pt x="131" y="24"/>
                      <a:pt x="0" y="72"/>
                    </a:cubicBezTo>
                    <a:lnTo>
                      <a:pt x="1512" y="15490"/>
                    </a:lnTo>
                    <a:lnTo>
                      <a:pt x="3060" y="31147"/>
                    </a:lnTo>
                    <a:lnTo>
                      <a:pt x="3501" y="31099"/>
                    </a:lnTo>
                    <a:lnTo>
                      <a:pt x="1905" y="14847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82" name="Google Shape;7782;p88"/>
            <p:cNvGrpSpPr/>
            <p:nvPr/>
          </p:nvGrpSpPr>
          <p:grpSpPr>
            <a:xfrm rot="1806652">
              <a:off x="6253394" y="2236648"/>
              <a:ext cx="1007646" cy="1266032"/>
              <a:chOff x="2591807" y="1798294"/>
              <a:chExt cx="1007595" cy="1265968"/>
            </a:xfrm>
          </p:grpSpPr>
          <p:sp>
            <p:nvSpPr>
              <p:cNvPr id="7783" name="Google Shape;7783;p88"/>
              <p:cNvSpPr/>
              <p:nvPr/>
            </p:nvSpPr>
            <p:spPr>
              <a:xfrm>
                <a:off x="2869708" y="2016422"/>
                <a:ext cx="729694" cy="1047840"/>
              </a:xfrm>
              <a:custGeom>
                <a:avLst/>
                <a:gdLst/>
                <a:ahLst/>
                <a:cxnLst/>
                <a:rect l="l" t="t" r="r" b="b"/>
                <a:pathLst>
                  <a:path w="20289" h="29135" extrusionOk="0">
                    <a:moveTo>
                      <a:pt x="10240" y="0"/>
                    </a:moveTo>
                    <a:lnTo>
                      <a:pt x="9907" y="36"/>
                    </a:lnTo>
                    <a:cubicBezTo>
                      <a:pt x="9931" y="167"/>
                      <a:pt x="11324" y="13216"/>
                      <a:pt x="11264" y="16490"/>
                    </a:cubicBezTo>
                    <a:cubicBezTo>
                      <a:pt x="8085" y="12740"/>
                      <a:pt x="5620" y="10359"/>
                      <a:pt x="5585" y="10311"/>
                    </a:cubicBezTo>
                    <a:lnTo>
                      <a:pt x="5359" y="10549"/>
                    </a:lnTo>
                    <a:cubicBezTo>
                      <a:pt x="5382" y="10585"/>
                      <a:pt x="6752" y="11918"/>
                      <a:pt x="8764" y="14145"/>
                    </a:cubicBezTo>
                    <a:cubicBezTo>
                      <a:pt x="7347" y="13752"/>
                      <a:pt x="3465" y="12799"/>
                      <a:pt x="13" y="12787"/>
                    </a:cubicBezTo>
                    <a:lnTo>
                      <a:pt x="1" y="13097"/>
                    </a:lnTo>
                    <a:cubicBezTo>
                      <a:pt x="4001" y="13121"/>
                      <a:pt x="8609" y="14419"/>
                      <a:pt x="9157" y="14585"/>
                    </a:cubicBezTo>
                    <a:cubicBezTo>
                      <a:pt x="12217" y="18014"/>
                      <a:pt x="16562" y="23301"/>
                      <a:pt x="20003" y="29135"/>
                    </a:cubicBezTo>
                    <a:lnTo>
                      <a:pt x="20289" y="28968"/>
                    </a:lnTo>
                    <a:cubicBezTo>
                      <a:pt x="17586" y="24384"/>
                      <a:pt x="14336" y="20146"/>
                      <a:pt x="11574" y="16871"/>
                    </a:cubicBezTo>
                    <a:cubicBezTo>
                      <a:pt x="11776" y="14276"/>
                      <a:pt x="10300" y="596"/>
                      <a:pt x="10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88"/>
              <p:cNvSpPr/>
              <p:nvPr/>
            </p:nvSpPr>
            <p:spPr>
              <a:xfrm>
                <a:off x="3050001" y="1798294"/>
                <a:ext cx="352601" cy="347602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9665" extrusionOk="0">
                    <a:moveTo>
                      <a:pt x="4748" y="0"/>
                    </a:moveTo>
                    <a:cubicBezTo>
                      <a:pt x="4208" y="0"/>
                      <a:pt x="3663" y="269"/>
                      <a:pt x="3370" y="874"/>
                    </a:cubicBezTo>
                    <a:cubicBezTo>
                      <a:pt x="2798" y="2017"/>
                      <a:pt x="3584" y="3470"/>
                      <a:pt x="3584" y="3470"/>
                    </a:cubicBezTo>
                    <a:cubicBezTo>
                      <a:pt x="2832" y="3048"/>
                      <a:pt x="2000" y="2779"/>
                      <a:pt x="1333" y="2779"/>
                    </a:cubicBezTo>
                    <a:cubicBezTo>
                      <a:pt x="606" y="2779"/>
                      <a:pt x="73" y="3098"/>
                      <a:pt x="48" y="3886"/>
                    </a:cubicBezTo>
                    <a:cubicBezTo>
                      <a:pt x="0" y="5387"/>
                      <a:pt x="2417" y="5815"/>
                      <a:pt x="2417" y="5815"/>
                    </a:cubicBezTo>
                    <a:cubicBezTo>
                      <a:pt x="2417" y="5815"/>
                      <a:pt x="1000" y="6922"/>
                      <a:pt x="834" y="7780"/>
                    </a:cubicBezTo>
                    <a:cubicBezTo>
                      <a:pt x="683" y="8565"/>
                      <a:pt x="1350" y="9244"/>
                      <a:pt x="2394" y="9244"/>
                    </a:cubicBezTo>
                    <a:cubicBezTo>
                      <a:pt x="2505" y="9244"/>
                      <a:pt x="2620" y="9236"/>
                      <a:pt x="2739" y="9220"/>
                    </a:cubicBezTo>
                    <a:cubicBezTo>
                      <a:pt x="3977" y="9066"/>
                      <a:pt x="4715" y="7232"/>
                      <a:pt x="4715" y="7232"/>
                    </a:cubicBezTo>
                    <a:cubicBezTo>
                      <a:pt x="4715" y="7232"/>
                      <a:pt x="4882" y="7494"/>
                      <a:pt x="5418" y="8732"/>
                    </a:cubicBezTo>
                    <a:cubicBezTo>
                      <a:pt x="5682" y="9343"/>
                      <a:pt x="6218" y="9664"/>
                      <a:pt x="6739" y="9664"/>
                    </a:cubicBezTo>
                    <a:cubicBezTo>
                      <a:pt x="7273" y="9664"/>
                      <a:pt x="7790" y="9325"/>
                      <a:pt x="7977" y="8613"/>
                    </a:cubicBezTo>
                    <a:cubicBezTo>
                      <a:pt x="8347" y="7220"/>
                      <a:pt x="6894" y="6172"/>
                      <a:pt x="6894" y="6172"/>
                    </a:cubicBezTo>
                    <a:lnTo>
                      <a:pt x="6894" y="6172"/>
                    </a:lnTo>
                    <a:cubicBezTo>
                      <a:pt x="6963" y="6178"/>
                      <a:pt x="7031" y="6181"/>
                      <a:pt x="7099" y="6181"/>
                    </a:cubicBezTo>
                    <a:cubicBezTo>
                      <a:pt x="8612" y="6181"/>
                      <a:pt x="9803" y="4816"/>
                      <a:pt x="9097" y="3767"/>
                    </a:cubicBezTo>
                    <a:cubicBezTo>
                      <a:pt x="8827" y="3376"/>
                      <a:pt x="8346" y="3249"/>
                      <a:pt x="7837" y="3249"/>
                    </a:cubicBezTo>
                    <a:cubicBezTo>
                      <a:pt x="6907" y="3249"/>
                      <a:pt x="5882" y="3672"/>
                      <a:pt x="5882" y="3672"/>
                    </a:cubicBezTo>
                    <a:cubicBezTo>
                      <a:pt x="5882" y="3672"/>
                      <a:pt x="6620" y="1422"/>
                      <a:pt x="6013" y="612"/>
                    </a:cubicBezTo>
                    <a:cubicBezTo>
                      <a:pt x="5724" y="221"/>
                      <a:pt x="5238" y="0"/>
                      <a:pt x="4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88"/>
              <p:cNvSpPr/>
              <p:nvPr/>
            </p:nvSpPr>
            <p:spPr>
              <a:xfrm>
                <a:off x="3231552" y="1938989"/>
                <a:ext cx="19313" cy="1722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79" extrusionOk="0">
                    <a:moveTo>
                      <a:pt x="254" y="1"/>
                    </a:moveTo>
                    <a:cubicBezTo>
                      <a:pt x="233" y="1"/>
                      <a:pt x="212" y="4"/>
                      <a:pt x="191" y="10"/>
                    </a:cubicBezTo>
                    <a:cubicBezTo>
                      <a:pt x="72" y="58"/>
                      <a:pt x="1" y="189"/>
                      <a:pt x="48" y="308"/>
                    </a:cubicBezTo>
                    <a:cubicBezTo>
                      <a:pt x="76" y="418"/>
                      <a:pt x="167" y="479"/>
                      <a:pt x="262" y="479"/>
                    </a:cubicBezTo>
                    <a:cubicBezTo>
                      <a:pt x="290" y="479"/>
                      <a:pt x="319" y="473"/>
                      <a:pt x="346" y="463"/>
                    </a:cubicBezTo>
                    <a:cubicBezTo>
                      <a:pt x="465" y="415"/>
                      <a:pt x="536" y="284"/>
                      <a:pt x="489" y="165"/>
                    </a:cubicBezTo>
                    <a:cubicBezTo>
                      <a:pt x="449" y="67"/>
                      <a:pt x="353" y="1"/>
                      <a:pt x="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88"/>
              <p:cNvSpPr/>
              <p:nvPr/>
            </p:nvSpPr>
            <p:spPr>
              <a:xfrm>
                <a:off x="3223424" y="1957044"/>
                <a:ext cx="12012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02" extrusionOk="0">
                    <a:moveTo>
                      <a:pt x="164" y="1"/>
                    </a:moveTo>
                    <a:cubicBezTo>
                      <a:pt x="149" y="1"/>
                      <a:pt x="134" y="3"/>
                      <a:pt x="119" y="8"/>
                    </a:cubicBezTo>
                    <a:cubicBezTo>
                      <a:pt x="36" y="32"/>
                      <a:pt x="0" y="127"/>
                      <a:pt x="24" y="199"/>
                    </a:cubicBezTo>
                    <a:cubicBezTo>
                      <a:pt x="43" y="265"/>
                      <a:pt x="100" y="301"/>
                      <a:pt x="164" y="301"/>
                    </a:cubicBezTo>
                    <a:cubicBezTo>
                      <a:pt x="181" y="301"/>
                      <a:pt x="198" y="299"/>
                      <a:pt x="215" y="294"/>
                    </a:cubicBezTo>
                    <a:cubicBezTo>
                      <a:pt x="286" y="270"/>
                      <a:pt x="334" y="175"/>
                      <a:pt x="310" y="103"/>
                    </a:cubicBezTo>
                    <a:cubicBezTo>
                      <a:pt x="281" y="37"/>
                      <a:pt x="223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88"/>
              <p:cNvSpPr/>
              <p:nvPr/>
            </p:nvSpPr>
            <p:spPr>
              <a:xfrm>
                <a:off x="3196019" y="1949671"/>
                <a:ext cx="18018" cy="161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0" extrusionOk="0">
                    <a:moveTo>
                      <a:pt x="249" y="0"/>
                    </a:moveTo>
                    <a:cubicBezTo>
                      <a:pt x="226" y="0"/>
                      <a:pt x="202" y="4"/>
                      <a:pt x="179" y="11"/>
                    </a:cubicBezTo>
                    <a:cubicBezTo>
                      <a:pt x="72" y="46"/>
                      <a:pt x="0" y="177"/>
                      <a:pt x="36" y="296"/>
                    </a:cubicBezTo>
                    <a:cubicBezTo>
                      <a:pt x="74" y="392"/>
                      <a:pt x="159" y="450"/>
                      <a:pt x="253" y="450"/>
                    </a:cubicBezTo>
                    <a:cubicBezTo>
                      <a:pt x="275" y="450"/>
                      <a:pt x="299" y="446"/>
                      <a:pt x="322" y="439"/>
                    </a:cubicBezTo>
                    <a:cubicBezTo>
                      <a:pt x="441" y="404"/>
                      <a:pt x="500" y="273"/>
                      <a:pt x="465" y="154"/>
                    </a:cubicBezTo>
                    <a:cubicBezTo>
                      <a:pt x="436" y="58"/>
                      <a:pt x="345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88"/>
              <p:cNvSpPr/>
              <p:nvPr/>
            </p:nvSpPr>
            <p:spPr>
              <a:xfrm>
                <a:off x="3201162" y="1970746"/>
                <a:ext cx="128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9" extrusionOk="0">
                    <a:moveTo>
                      <a:pt x="182" y="1"/>
                    </a:moveTo>
                    <a:cubicBezTo>
                      <a:pt x="165" y="1"/>
                      <a:pt x="148" y="3"/>
                      <a:pt x="131" y="8"/>
                    </a:cubicBezTo>
                    <a:cubicBezTo>
                      <a:pt x="36" y="20"/>
                      <a:pt x="0" y="115"/>
                      <a:pt x="24" y="199"/>
                    </a:cubicBezTo>
                    <a:cubicBezTo>
                      <a:pt x="54" y="279"/>
                      <a:pt x="110" y="309"/>
                      <a:pt x="177" y="309"/>
                    </a:cubicBezTo>
                    <a:cubicBezTo>
                      <a:pt x="189" y="309"/>
                      <a:pt x="202" y="308"/>
                      <a:pt x="214" y="306"/>
                    </a:cubicBezTo>
                    <a:cubicBezTo>
                      <a:pt x="310" y="294"/>
                      <a:pt x="357" y="199"/>
                      <a:pt x="322" y="115"/>
                    </a:cubicBezTo>
                    <a:cubicBezTo>
                      <a:pt x="312" y="39"/>
                      <a:pt x="249" y="1"/>
                      <a:pt x="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88"/>
              <p:cNvSpPr/>
              <p:nvPr/>
            </p:nvSpPr>
            <p:spPr>
              <a:xfrm>
                <a:off x="3179295" y="1974774"/>
                <a:ext cx="21903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1" extrusionOk="0">
                    <a:moveTo>
                      <a:pt x="305" y="1"/>
                    </a:moveTo>
                    <a:cubicBezTo>
                      <a:pt x="275" y="1"/>
                      <a:pt x="245" y="5"/>
                      <a:pt x="215" y="15"/>
                    </a:cubicBezTo>
                    <a:cubicBezTo>
                      <a:pt x="84" y="63"/>
                      <a:pt x="1" y="218"/>
                      <a:pt x="49" y="360"/>
                    </a:cubicBezTo>
                    <a:cubicBezTo>
                      <a:pt x="87" y="466"/>
                      <a:pt x="195" y="541"/>
                      <a:pt x="310" y="541"/>
                    </a:cubicBezTo>
                    <a:cubicBezTo>
                      <a:pt x="338" y="541"/>
                      <a:pt x="366" y="536"/>
                      <a:pt x="394" y="527"/>
                    </a:cubicBezTo>
                    <a:cubicBezTo>
                      <a:pt x="537" y="480"/>
                      <a:pt x="608" y="325"/>
                      <a:pt x="561" y="182"/>
                    </a:cubicBezTo>
                    <a:cubicBezTo>
                      <a:pt x="523" y="69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88"/>
              <p:cNvSpPr/>
              <p:nvPr/>
            </p:nvSpPr>
            <p:spPr>
              <a:xfrm>
                <a:off x="3182747" y="1999698"/>
                <a:ext cx="11581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cubicBezTo>
                      <a:pt x="250" y="334"/>
                      <a:pt x="322" y="263"/>
                      <a:pt x="322" y="168"/>
                    </a:cubicBezTo>
                    <a:cubicBezTo>
                      <a:pt x="322" y="84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88"/>
              <p:cNvSpPr/>
              <p:nvPr/>
            </p:nvSpPr>
            <p:spPr>
              <a:xfrm>
                <a:off x="3199867" y="1988189"/>
                <a:ext cx="18018" cy="1600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5" extrusionOk="0">
                    <a:moveTo>
                      <a:pt x="248" y="1"/>
                    </a:moveTo>
                    <a:cubicBezTo>
                      <a:pt x="225" y="1"/>
                      <a:pt x="202" y="4"/>
                      <a:pt x="179" y="11"/>
                    </a:cubicBezTo>
                    <a:cubicBezTo>
                      <a:pt x="60" y="59"/>
                      <a:pt x="0" y="178"/>
                      <a:pt x="48" y="297"/>
                    </a:cubicBezTo>
                    <a:cubicBezTo>
                      <a:pt x="66" y="388"/>
                      <a:pt x="154" y="444"/>
                      <a:pt x="243" y="444"/>
                    </a:cubicBezTo>
                    <a:cubicBezTo>
                      <a:pt x="270" y="444"/>
                      <a:pt x="297" y="439"/>
                      <a:pt x="322" y="428"/>
                    </a:cubicBezTo>
                    <a:cubicBezTo>
                      <a:pt x="441" y="392"/>
                      <a:pt x="501" y="273"/>
                      <a:pt x="465" y="154"/>
                    </a:cubicBezTo>
                    <a:cubicBezTo>
                      <a:pt x="426" y="58"/>
                      <a:pt x="342" y="1"/>
                      <a:pt x="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88"/>
              <p:cNvSpPr/>
              <p:nvPr/>
            </p:nvSpPr>
            <p:spPr>
              <a:xfrm>
                <a:off x="3196019" y="2012717"/>
                <a:ext cx="24420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9" extrusionOk="0">
                    <a:moveTo>
                      <a:pt x="341" y="1"/>
                    </a:moveTo>
                    <a:cubicBezTo>
                      <a:pt x="307" y="1"/>
                      <a:pt x="273" y="7"/>
                      <a:pt x="238" y="20"/>
                    </a:cubicBezTo>
                    <a:cubicBezTo>
                      <a:pt x="96" y="79"/>
                      <a:pt x="0" y="246"/>
                      <a:pt x="60" y="389"/>
                    </a:cubicBezTo>
                    <a:cubicBezTo>
                      <a:pt x="105" y="516"/>
                      <a:pt x="214" y="588"/>
                      <a:pt x="331" y="588"/>
                    </a:cubicBezTo>
                    <a:cubicBezTo>
                      <a:pt x="367" y="588"/>
                      <a:pt x="404" y="582"/>
                      <a:pt x="441" y="568"/>
                    </a:cubicBezTo>
                    <a:cubicBezTo>
                      <a:pt x="584" y="508"/>
                      <a:pt x="679" y="341"/>
                      <a:pt x="619" y="198"/>
                    </a:cubicBezTo>
                    <a:cubicBezTo>
                      <a:pt x="573" y="78"/>
                      <a:pt x="461" y="1"/>
                      <a:pt x="3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88"/>
              <p:cNvSpPr/>
              <p:nvPr/>
            </p:nvSpPr>
            <p:spPr>
              <a:xfrm>
                <a:off x="3216555" y="1999986"/>
                <a:ext cx="17191" cy="1510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0" extrusionOk="0">
                    <a:moveTo>
                      <a:pt x="245" y="0"/>
                    </a:moveTo>
                    <a:cubicBezTo>
                      <a:pt x="219" y="0"/>
                      <a:pt x="193" y="5"/>
                      <a:pt x="167" y="17"/>
                    </a:cubicBezTo>
                    <a:cubicBezTo>
                      <a:pt x="60" y="52"/>
                      <a:pt x="1" y="171"/>
                      <a:pt x="37" y="279"/>
                    </a:cubicBezTo>
                    <a:cubicBezTo>
                      <a:pt x="75" y="365"/>
                      <a:pt x="159" y="420"/>
                      <a:pt x="246" y="420"/>
                    </a:cubicBezTo>
                    <a:cubicBezTo>
                      <a:pt x="268" y="420"/>
                      <a:pt x="289" y="417"/>
                      <a:pt x="310" y="410"/>
                    </a:cubicBezTo>
                    <a:cubicBezTo>
                      <a:pt x="418" y="362"/>
                      <a:pt x="477" y="243"/>
                      <a:pt x="429" y="136"/>
                    </a:cubicBezTo>
                    <a:cubicBezTo>
                      <a:pt x="402" y="54"/>
                      <a:pt x="327" y="0"/>
                      <a:pt x="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88"/>
              <p:cNvSpPr/>
              <p:nvPr/>
            </p:nvSpPr>
            <p:spPr>
              <a:xfrm>
                <a:off x="3216555" y="1976608"/>
                <a:ext cx="15465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3" extrusionOk="0">
                    <a:moveTo>
                      <a:pt x="214" y="0"/>
                    </a:moveTo>
                    <a:cubicBezTo>
                      <a:pt x="191" y="0"/>
                      <a:pt x="167" y="4"/>
                      <a:pt x="144" y="12"/>
                    </a:cubicBezTo>
                    <a:cubicBezTo>
                      <a:pt x="48" y="59"/>
                      <a:pt x="1" y="155"/>
                      <a:pt x="25" y="262"/>
                    </a:cubicBezTo>
                    <a:cubicBezTo>
                      <a:pt x="52" y="345"/>
                      <a:pt x="131" y="393"/>
                      <a:pt x="209" y="393"/>
                    </a:cubicBezTo>
                    <a:cubicBezTo>
                      <a:pt x="231" y="393"/>
                      <a:pt x="254" y="389"/>
                      <a:pt x="275" y="381"/>
                    </a:cubicBezTo>
                    <a:cubicBezTo>
                      <a:pt x="382" y="333"/>
                      <a:pt x="429" y="238"/>
                      <a:pt x="406" y="131"/>
                    </a:cubicBezTo>
                    <a:cubicBezTo>
                      <a:pt x="369" y="47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88"/>
              <p:cNvSpPr/>
              <p:nvPr/>
            </p:nvSpPr>
            <p:spPr>
              <a:xfrm>
                <a:off x="3237127" y="1971933"/>
                <a:ext cx="15429" cy="1409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2" extrusionOk="0">
                    <a:moveTo>
                      <a:pt x="214" y="0"/>
                    </a:moveTo>
                    <a:cubicBezTo>
                      <a:pt x="194" y="0"/>
                      <a:pt x="174" y="4"/>
                      <a:pt x="155" y="11"/>
                    </a:cubicBezTo>
                    <a:cubicBezTo>
                      <a:pt x="48" y="47"/>
                      <a:pt x="0" y="166"/>
                      <a:pt x="36" y="261"/>
                    </a:cubicBezTo>
                    <a:cubicBezTo>
                      <a:pt x="64" y="344"/>
                      <a:pt x="135" y="392"/>
                      <a:pt x="216" y="392"/>
                    </a:cubicBezTo>
                    <a:cubicBezTo>
                      <a:pt x="239" y="392"/>
                      <a:pt x="262" y="388"/>
                      <a:pt x="286" y="380"/>
                    </a:cubicBezTo>
                    <a:cubicBezTo>
                      <a:pt x="381" y="344"/>
                      <a:pt x="429" y="237"/>
                      <a:pt x="405" y="130"/>
                    </a:cubicBezTo>
                    <a:cubicBezTo>
                      <a:pt x="377" y="54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6" name="Google Shape;7796;p88"/>
              <p:cNvSpPr/>
              <p:nvPr/>
            </p:nvSpPr>
            <p:spPr>
              <a:xfrm>
                <a:off x="3237558" y="1989016"/>
                <a:ext cx="13307" cy="1165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4" extrusionOk="0">
                    <a:moveTo>
                      <a:pt x="189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31"/>
                      <a:pt x="24" y="215"/>
                    </a:cubicBezTo>
                    <a:cubicBezTo>
                      <a:pt x="56" y="279"/>
                      <a:pt x="126" y="323"/>
                      <a:pt x="209" y="323"/>
                    </a:cubicBezTo>
                    <a:cubicBezTo>
                      <a:pt x="219" y="323"/>
                      <a:pt x="228" y="323"/>
                      <a:pt x="238" y="322"/>
                    </a:cubicBezTo>
                    <a:cubicBezTo>
                      <a:pt x="322" y="286"/>
                      <a:pt x="369" y="203"/>
                      <a:pt x="334" y="107"/>
                    </a:cubicBezTo>
                    <a:cubicBezTo>
                      <a:pt x="315" y="43"/>
                      <a:pt x="254" y="0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7" name="Google Shape;7797;p88"/>
              <p:cNvSpPr/>
              <p:nvPr/>
            </p:nvSpPr>
            <p:spPr>
              <a:xfrm>
                <a:off x="3238421" y="2010272"/>
                <a:ext cx="6006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2" extrusionOk="0">
                    <a:moveTo>
                      <a:pt x="90" y="0"/>
                    </a:moveTo>
                    <a:cubicBezTo>
                      <a:pt x="81" y="0"/>
                      <a:pt x="71" y="2"/>
                      <a:pt x="60" y="5"/>
                    </a:cubicBezTo>
                    <a:cubicBezTo>
                      <a:pt x="12" y="28"/>
                      <a:pt x="0" y="52"/>
                      <a:pt x="12" y="100"/>
                    </a:cubicBezTo>
                    <a:cubicBezTo>
                      <a:pt x="30" y="136"/>
                      <a:pt x="48" y="152"/>
                      <a:pt x="77" y="152"/>
                    </a:cubicBezTo>
                    <a:cubicBezTo>
                      <a:pt x="86" y="152"/>
                      <a:pt x="96" y="150"/>
                      <a:pt x="107" y="147"/>
                    </a:cubicBezTo>
                    <a:cubicBezTo>
                      <a:pt x="155" y="135"/>
                      <a:pt x="167" y="100"/>
                      <a:pt x="155" y="52"/>
                    </a:cubicBezTo>
                    <a:cubicBezTo>
                      <a:pt x="137" y="16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8" name="Google Shape;7798;p88"/>
              <p:cNvSpPr/>
              <p:nvPr/>
            </p:nvSpPr>
            <p:spPr>
              <a:xfrm>
                <a:off x="3223424" y="2023111"/>
                <a:ext cx="18450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44" extrusionOk="0">
                    <a:moveTo>
                      <a:pt x="262" y="0"/>
                    </a:moveTo>
                    <a:cubicBezTo>
                      <a:pt x="235" y="0"/>
                      <a:pt x="207" y="5"/>
                      <a:pt x="179" y="17"/>
                    </a:cubicBezTo>
                    <a:cubicBezTo>
                      <a:pt x="60" y="52"/>
                      <a:pt x="0" y="171"/>
                      <a:pt x="48" y="290"/>
                    </a:cubicBezTo>
                    <a:cubicBezTo>
                      <a:pt x="77" y="386"/>
                      <a:pt x="167" y="444"/>
                      <a:pt x="264" y="444"/>
                    </a:cubicBezTo>
                    <a:cubicBezTo>
                      <a:pt x="287" y="444"/>
                      <a:pt x="310" y="440"/>
                      <a:pt x="334" y="433"/>
                    </a:cubicBezTo>
                    <a:cubicBezTo>
                      <a:pt x="441" y="386"/>
                      <a:pt x="512" y="267"/>
                      <a:pt x="465" y="148"/>
                    </a:cubicBezTo>
                    <a:cubicBezTo>
                      <a:pt x="428" y="56"/>
                      <a:pt x="350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88"/>
              <p:cNvSpPr/>
              <p:nvPr/>
            </p:nvSpPr>
            <p:spPr>
              <a:xfrm>
                <a:off x="3272660" y="2000130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94" y="1"/>
                    </a:moveTo>
                    <a:cubicBezTo>
                      <a:pt x="174" y="1"/>
                      <a:pt x="153" y="5"/>
                      <a:pt x="131" y="13"/>
                    </a:cubicBezTo>
                    <a:cubicBezTo>
                      <a:pt x="48" y="36"/>
                      <a:pt x="1" y="132"/>
                      <a:pt x="36" y="215"/>
                    </a:cubicBezTo>
                    <a:cubicBezTo>
                      <a:pt x="55" y="289"/>
                      <a:pt x="116" y="334"/>
                      <a:pt x="181" y="334"/>
                    </a:cubicBezTo>
                    <a:cubicBezTo>
                      <a:pt x="200" y="334"/>
                      <a:pt x="220" y="330"/>
                      <a:pt x="239" y="322"/>
                    </a:cubicBezTo>
                    <a:cubicBezTo>
                      <a:pt x="322" y="298"/>
                      <a:pt x="370" y="203"/>
                      <a:pt x="346" y="120"/>
                    </a:cubicBezTo>
                    <a:cubicBezTo>
                      <a:pt x="318" y="46"/>
                      <a:pt x="262" y="1"/>
                      <a:pt x="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88"/>
              <p:cNvSpPr/>
              <p:nvPr/>
            </p:nvSpPr>
            <p:spPr>
              <a:xfrm>
                <a:off x="3260252" y="1983334"/>
                <a:ext cx="10286" cy="902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1" extrusionOk="0">
                    <a:moveTo>
                      <a:pt x="126" y="0"/>
                    </a:moveTo>
                    <a:cubicBezTo>
                      <a:pt x="116" y="0"/>
                      <a:pt x="105" y="1"/>
                      <a:pt x="95" y="3"/>
                    </a:cubicBezTo>
                    <a:cubicBezTo>
                      <a:pt x="36" y="27"/>
                      <a:pt x="0" y="111"/>
                      <a:pt x="24" y="170"/>
                    </a:cubicBezTo>
                    <a:cubicBezTo>
                      <a:pt x="42" y="224"/>
                      <a:pt x="80" y="250"/>
                      <a:pt x="128" y="250"/>
                    </a:cubicBezTo>
                    <a:cubicBezTo>
                      <a:pt x="144" y="250"/>
                      <a:pt x="161" y="247"/>
                      <a:pt x="179" y="242"/>
                    </a:cubicBezTo>
                    <a:cubicBezTo>
                      <a:pt x="238" y="206"/>
                      <a:pt x="286" y="134"/>
                      <a:pt x="262" y="75"/>
                    </a:cubicBezTo>
                    <a:cubicBezTo>
                      <a:pt x="232" y="25"/>
                      <a:pt x="178" y="0"/>
                      <a:pt x="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88"/>
              <p:cNvSpPr/>
              <p:nvPr/>
            </p:nvSpPr>
            <p:spPr>
              <a:xfrm>
                <a:off x="3257231" y="1958122"/>
                <a:ext cx="21471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4" extrusionOk="0">
                    <a:moveTo>
                      <a:pt x="291" y="0"/>
                    </a:moveTo>
                    <a:cubicBezTo>
                      <a:pt x="263" y="0"/>
                      <a:pt x="233" y="5"/>
                      <a:pt x="203" y="14"/>
                    </a:cubicBezTo>
                    <a:cubicBezTo>
                      <a:pt x="72" y="61"/>
                      <a:pt x="1" y="216"/>
                      <a:pt x="37" y="359"/>
                    </a:cubicBezTo>
                    <a:cubicBezTo>
                      <a:pt x="74" y="463"/>
                      <a:pt x="186" y="544"/>
                      <a:pt x="296" y="544"/>
                    </a:cubicBezTo>
                    <a:cubicBezTo>
                      <a:pt x="326" y="544"/>
                      <a:pt x="354" y="538"/>
                      <a:pt x="382" y="526"/>
                    </a:cubicBezTo>
                    <a:cubicBezTo>
                      <a:pt x="525" y="478"/>
                      <a:pt x="596" y="335"/>
                      <a:pt x="549" y="181"/>
                    </a:cubicBezTo>
                    <a:cubicBezTo>
                      <a:pt x="510" y="75"/>
                      <a:pt x="410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88"/>
              <p:cNvSpPr/>
              <p:nvPr/>
            </p:nvSpPr>
            <p:spPr>
              <a:xfrm>
                <a:off x="3248671" y="1996713"/>
                <a:ext cx="17155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77"/>
                      <a:pt x="239" y="477"/>
                    </a:cubicBezTo>
                    <a:cubicBezTo>
                      <a:pt x="370" y="477"/>
                      <a:pt x="477" y="370"/>
                      <a:pt x="477" y="239"/>
                    </a:cubicBezTo>
                    <a:cubicBezTo>
                      <a:pt x="477" y="108"/>
                      <a:pt x="370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88"/>
              <p:cNvSpPr/>
              <p:nvPr/>
            </p:nvSpPr>
            <p:spPr>
              <a:xfrm>
                <a:off x="3251692" y="2019407"/>
                <a:ext cx="14997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77" extrusionOk="0">
                    <a:moveTo>
                      <a:pt x="224" y="1"/>
                    </a:moveTo>
                    <a:cubicBezTo>
                      <a:pt x="202" y="1"/>
                      <a:pt x="179" y="5"/>
                      <a:pt x="155" y="12"/>
                    </a:cubicBezTo>
                    <a:cubicBezTo>
                      <a:pt x="48" y="36"/>
                      <a:pt x="0" y="143"/>
                      <a:pt x="36" y="251"/>
                    </a:cubicBezTo>
                    <a:cubicBezTo>
                      <a:pt x="74" y="337"/>
                      <a:pt x="143" y="377"/>
                      <a:pt x="218" y="377"/>
                    </a:cubicBezTo>
                    <a:cubicBezTo>
                      <a:pt x="237" y="377"/>
                      <a:pt x="255" y="374"/>
                      <a:pt x="274" y="370"/>
                    </a:cubicBezTo>
                    <a:cubicBezTo>
                      <a:pt x="381" y="334"/>
                      <a:pt x="417" y="239"/>
                      <a:pt x="393" y="132"/>
                    </a:cubicBezTo>
                    <a:cubicBezTo>
                      <a:pt x="365" y="48"/>
                      <a:pt x="301" y="1"/>
                      <a:pt x="2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88"/>
              <p:cNvSpPr/>
              <p:nvPr/>
            </p:nvSpPr>
            <p:spPr>
              <a:xfrm>
                <a:off x="2887259" y="2165748"/>
                <a:ext cx="302610" cy="299157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8318" extrusionOk="0">
                    <a:moveTo>
                      <a:pt x="4064" y="1"/>
                    </a:moveTo>
                    <a:cubicBezTo>
                      <a:pt x="3598" y="1"/>
                      <a:pt x="3131" y="231"/>
                      <a:pt x="2882" y="754"/>
                    </a:cubicBezTo>
                    <a:cubicBezTo>
                      <a:pt x="2418" y="1742"/>
                      <a:pt x="3085" y="2980"/>
                      <a:pt x="3085" y="2980"/>
                    </a:cubicBezTo>
                    <a:cubicBezTo>
                      <a:pt x="2436" y="2616"/>
                      <a:pt x="1724" y="2385"/>
                      <a:pt x="1153" y="2385"/>
                    </a:cubicBezTo>
                    <a:cubicBezTo>
                      <a:pt x="530" y="2385"/>
                      <a:pt x="73" y="2660"/>
                      <a:pt x="49" y="3337"/>
                    </a:cubicBezTo>
                    <a:cubicBezTo>
                      <a:pt x="1" y="4635"/>
                      <a:pt x="2073" y="5004"/>
                      <a:pt x="2073" y="5004"/>
                    </a:cubicBezTo>
                    <a:cubicBezTo>
                      <a:pt x="2073" y="5004"/>
                      <a:pt x="846" y="5957"/>
                      <a:pt x="715" y="6707"/>
                    </a:cubicBezTo>
                    <a:cubicBezTo>
                      <a:pt x="598" y="7370"/>
                      <a:pt x="1162" y="7956"/>
                      <a:pt x="2047" y="7956"/>
                    </a:cubicBezTo>
                    <a:cubicBezTo>
                      <a:pt x="2147" y="7956"/>
                      <a:pt x="2251" y="7949"/>
                      <a:pt x="2358" y="7933"/>
                    </a:cubicBezTo>
                    <a:cubicBezTo>
                      <a:pt x="3406" y="7802"/>
                      <a:pt x="4049" y="6230"/>
                      <a:pt x="4049" y="6230"/>
                    </a:cubicBezTo>
                    <a:cubicBezTo>
                      <a:pt x="4049" y="6230"/>
                      <a:pt x="4180" y="6469"/>
                      <a:pt x="4644" y="7516"/>
                    </a:cubicBezTo>
                    <a:cubicBezTo>
                      <a:pt x="4874" y="8041"/>
                      <a:pt x="5340" y="8317"/>
                      <a:pt x="5789" y="8317"/>
                    </a:cubicBezTo>
                    <a:cubicBezTo>
                      <a:pt x="6248" y="8317"/>
                      <a:pt x="6691" y="8029"/>
                      <a:pt x="6847" y="7421"/>
                    </a:cubicBezTo>
                    <a:cubicBezTo>
                      <a:pt x="7157" y="6207"/>
                      <a:pt x="5906" y="5314"/>
                      <a:pt x="5906" y="5314"/>
                    </a:cubicBezTo>
                    <a:lnTo>
                      <a:pt x="5906" y="5314"/>
                    </a:lnTo>
                    <a:cubicBezTo>
                      <a:pt x="5970" y="5319"/>
                      <a:pt x="6033" y="5322"/>
                      <a:pt x="6095" y="5322"/>
                    </a:cubicBezTo>
                    <a:cubicBezTo>
                      <a:pt x="7400" y="5322"/>
                      <a:pt x="8413" y="4162"/>
                      <a:pt x="7799" y="3230"/>
                    </a:cubicBezTo>
                    <a:cubicBezTo>
                      <a:pt x="7569" y="2904"/>
                      <a:pt x="7161" y="2798"/>
                      <a:pt x="6729" y="2798"/>
                    </a:cubicBezTo>
                    <a:cubicBezTo>
                      <a:pt x="5931" y="2798"/>
                      <a:pt x="5049" y="3159"/>
                      <a:pt x="5049" y="3159"/>
                    </a:cubicBezTo>
                    <a:cubicBezTo>
                      <a:pt x="5049" y="3159"/>
                      <a:pt x="5692" y="1230"/>
                      <a:pt x="5168" y="527"/>
                    </a:cubicBezTo>
                    <a:cubicBezTo>
                      <a:pt x="4913" y="192"/>
                      <a:pt x="4489" y="1"/>
                      <a:pt x="4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5" name="Google Shape;7805;p88"/>
              <p:cNvSpPr/>
              <p:nvPr/>
            </p:nvSpPr>
            <p:spPr>
              <a:xfrm>
                <a:off x="3043131" y="2287634"/>
                <a:ext cx="15465" cy="1424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6" extrusionOk="0">
                    <a:moveTo>
                      <a:pt x="207" y="1"/>
                    </a:moveTo>
                    <a:cubicBezTo>
                      <a:pt x="186" y="1"/>
                      <a:pt x="165" y="3"/>
                      <a:pt x="144" y="8"/>
                    </a:cubicBezTo>
                    <a:cubicBezTo>
                      <a:pt x="48" y="43"/>
                      <a:pt x="1" y="163"/>
                      <a:pt x="25" y="258"/>
                    </a:cubicBezTo>
                    <a:cubicBezTo>
                      <a:pt x="60" y="346"/>
                      <a:pt x="135" y="395"/>
                      <a:pt x="210" y="395"/>
                    </a:cubicBezTo>
                    <a:cubicBezTo>
                      <a:pt x="236" y="395"/>
                      <a:pt x="262" y="389"/>
                      <a:pt x="287" y="377"/>
                    </a:cubicBezTo>
                    <a:cubicBezTo>
                      <a:pt x="382" y="353"/>
                      <a:pt x="429" y="234"/>
                      <a:pt x="406" y="127"/>
                    </a:cubicBezTo>
                    <a:cubicBezTo>
                      <a:pt x="377" y="41"/>
                      <a:pt x="294" y="1"/>
                      <a:pt x="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6" name="Google Shape;7806;p88"/>
              <p:cNvSpPr/>
              <p:nvPr/>
            </p:nvSpPr>
            <p:spPr>
              <a:xfrm>
                <a:off x="3035435" y="2302991"/>
                <a:ext cx="10754" cy="942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2" extrusionOk="0">
                    <a:moveTo>
                      <a:pt x="158" y="0"/>
                    </a:moveTo>
                    <a:cubicBezTo>
                      <a:pt x="104" y="0"/>
                      <a:pt x="54" y="25"/>
                      <a:pt x="36" y="69"/>
                    </a:cubicBezTo>
                    <a:cubicBezTo>
                      <a:pt x="0" y="128"/>
                      <a:pt x="24" y="224"/>
                      <a:pt x="96" y="247"/>
                    </a:cubicBezTo>
                    <a:cubicBezTo>
                      <a:pt x="115" y="257"/>
                      <a:pt x="135" y="262"/>
                      <a:pt x="154" y="262"/>
                    </a:cubicBezTo>
                    <a:cubicBezTo>
                      <a:pt x="204" y="262"/>
                      <a:pt x="248" y="231"/>
                      <a:pt x="274" y="188"/>
                    </a:cubicBezTo>
                    <a:cubicBezTo>
                      <a:pt x="298" y="117"/>
                      <a:pt x="274" y="45"/>
                      <a:pt x="215" y="9"/>
                    </a:cubicBezTo>
                    <a:cubicBezTo>
                      <a:pt x="196" y="3"/>
                      <a:pt x="177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88"/>
              <p:cNvSpPr/>
              <p:nvPr/>
            </p:nvSpPr>
            <p:spPr>
              <a:xfrm>
                <a:off x="3013604" y="2296445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9"/>
                      <a:pt x="84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88"/>
              <p:cNvSpPr/>
              <p:nvPr/>
            </p:nvSpPr>
            <p:spPr>
              <a:xfrm>
                <a:off x="3016158" y="2314428"/>
                <a:ext cx="12048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78" extrusionOk="0">
                    <a:moveTo>
                      <a:pt x="176" y="1"/>
                    </a:moveTo>
                    <a:cubicBezTo>
                      <a:pt x="158" y="1"/>
                      <a:pt x="139" y="4"/>
                      <a:pt x="120" y="13"/>
                    </a:cubicBezTo>
                    <a:cubicBezTo>
                      <a:pt x="48" y="37"/>
                      <a:pt x="1" y="108"/>
                      <a:pt x="36" y="191"/>
                    </a:cubicBezTo>
                    <a:cubicBezTo>
                      <a:pt x="57" y="243"/>
                      <a:pt x="123" y="277"/>
                      <a:pt x="187" y="277"/>
                    </a:cubicBezTo>
                    <a:cubicBezTo>
                      <a:pt x="196" y="277"/>
                      <a:pt x="206" y="276"/>
                      <a:pt x="215" y="275"/>
                    </a:cubicBezTo>
                    <a:cubicBezTo>
                      <a:pt x="286" y="251"/>
                      <a:pt x="334" y="168"/>
                      <a:pt x="298" y="96"/>
                    </a:cubicBezTo>
                    <a:cubicBezTo>
                      <a:pt x="280" y="41"/>
                      <a:pt x="234" y="1"/>
                      <a:pt x="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88"/>
              <p:cNvSpPr/>
              <p:nvPr/>
            </p:nvSpPr>
            <p:spPr>
              <a:xfrm>
                <a:off x="2998175" y="2318564"/>
                <a:ext cx="18018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4" extrusionOk="0">
                    <a:moveTo>
                      <a:pt x="264" y="0"/>
                    </a:moveTo>
                    <a:cubicBezTo>
                      <a:pt x="236" y="0"/>
                      <a:pt x="207" y="6"/>
                      <a:pt x="179" y="17"/>
                    </a:cubicBezTo>
                    <a:cubicBezTo>
                      <a:pt x="60" y="41"/>
                      <a:pt x="1" y="172"/>
                      <a:pt x="48" y="291"/>
                    </a:cubicBezTo>
                    <a:cubicBezTo>
                      <a:pt x="77" y="387"/>
                      <a:pt x="175" y="444"/>
                      <a:pt x="262" y="444"/>
                    </a:cubicBezTo>
                    <a:cubicBezTo>
                      <a:pt x="283" y="444"/>
                      <a:pt x="304" y="441"/>
                      <a:pt x="322" y="434"/>
                    </a:cubicBezTo>
                    <a:cubicBezTo>
                      <a:pt x="441" y="398"/>
                      <a:pt x="501" y="267"/>
                      <a:pt x="465" y="148"/>
                    </a:cubicBezTo>
                    <a:cubicBezTo>
                      <a:pt x="438" y="57"/>
                      <a:pt x="354" y="0"/>
                      <a:pt x="2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88"/>
              <p:cNvSpPr/>
              <p:nvPr/>
            </p:nvSpPr>
            <p:spPr>
              <a:xfrm>
                <a:off x="3001160" y="2339711"/>
                <a:ext cx="9890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cubicBezTo>
                      <a:pt x="215" y="274"/>
                      <a:pt x="275" y="215"/>
                      <a:pt x="275" y="143"/>
                    </a:cubicBezTo>
                    <a:cubicBezTo>
                      <a:pt x="275" y="60"/>
                      <a:pt x="215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88"/>
              <p:cNvSpPr/>
              <p:nvPr/>
            </p:nvSpPr>
            <p:spPr>
              <a:xfrm>
                <a:off x="3015726" y="2329857"/>
                <a:ext cx="15033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220" y="1"/>
                    </a:moveTo>
                    <a:cubicBezTo>
                      <a:pt x="198" y="1"/>
                      <a:pt x="177" y="5"/>
                      <a:pt x="156" y="12"/>
                    </a:cubicBezTo>
                    <a:cubicBezTo>
                      <a:pt x="48" y="36"/>
                      <a:pt x="1" y="143"/>
                      <a:pt x="36" y="251"/>
                    </a:cubicBezTo>
                    <a:cubicBezTo>
                      <a:pt x="64" y="332"/>
                      <a:pt x="132" y="386"/>
                      <a:pt x="206" y="386"/>
                    </a:cubicBezTo>
                    <a:cubicBezTo>
                      <a:pt x="229" y="386"/>
                      <a:pt x="252" y="381"/>
                      <a:pt x="275" y="370"/>
                    </a:cubicBezTo>
                    <a:cubicBezTo>
                      <a:pt x="370" y="334"/>
                      <a:pt x="417" y="239"/>
                      <a:pt x="394" y="132"/>
                    </a:cubicBezTo>
                    <a:cubicBezTo>
                      <a:pt x="366" y="48"/>
                      <a:pt x="295" y="1"/>
                      <a:pt x="2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88"/>
              <p:cNvSpPr/>
              <p:nvPr/>
            </p:nvSpPr>
            <p:spPr>
              <a:xfrm>
                <a:off x="3013173" y="2351148"/>
                <a:ext cx="19709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0" extrusionOk="0">
                    <a:moveTo>
                      <a:pt x="275" y="1"/>
                    </a:moveTo>
                    <a:cubicBezTo>
                      <a:pt x="247" y="1"/>
                      <a:pt x="219" y="6"/>
                      <a:pt x="191" y="16"/>
                    </a:cubicBezTo>
                    <a:cubicBezTo>
                      <a:pt x="72" y="63"/>
                      <a:pt x="0" y="194"/>
                      <a:pt x="48" y="325"/>
                    </a:cubicBezTo>
                    <a:cubicBezTo>
                      <a:pt x="76" y="427"/>
                      <a:pt x="168" y="500"/>
                      <a:pt x="269" y="500"/>
                    </a:cubicBezTo>
                    <a:cubicBezTo>
                      <a:pt x="298" y="500"/>
                      <a:pt x="328" y="494"/>
                      <a:pt x="358" y="480"/>
                    </a:cubicBezTo>
                    <a:cubicBezTo>
                      <a:pt x="477" y="432"/>
                      <a:pt x="548" y="302"/>
                      <a:pt x="500" y="159"/>
                    </a:cubicBezTo>
                    <a:cubicBezTo>
                      <a:pt x="472" y="65"/>
                      <a:pt x="378" y="1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88"/>
              <p:cNvSpPr/>
              <p:nvPr/>
            </p:nvSpPr>
            <p:spPr>
              <a:xfrm>
                <a:off x="3030723" y="2339711"/>
                <a:ext cx="128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cubicBezTo>
                      <a:pt x="0" y="286"/>
                      <a:pt x="84" y="358"/>
                      <a:pt x="179" y="358"/>
                    </a:cubicBezTo>
                    <a:cubicBezTo>
                      <a:pt x="274" y="358"/>
                      <a:pt x="358" y="286"/>
                      <a:pt x="358" y="179"/>
                    </a:cubicBezTo>
                    <a:cubicBezTo>
                      <a:pt x="358" y="84"/>
                      <a:pt x="274" y="0"/>
                      <a:pt x="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88"/>
              <p:cNvSpPr/>
              <p:nvPr/>
            </p:nvSpPr>
            <p:spPr>
              <a:xfrm>
                <a:off x="3030292" y="2319751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87" y="1"/>
                    </a:moveTo>
                    <a:cubicBezTo>
                      <a:pt x="169" y="1"/>
                      <a:pt x="151" y="3"/>
                      <a:pt x="132" y="8"/>
                    </a:cubicBezTo>
                    <a:cubicBezTo>
                      <a:pt x="48" y="43"/>
                      <a:pt x="1" y="127"/>
                      <a:pt x="24" y="222"/>
                    </a:cubicBezTo>
                    <a:cubicBezTo>
                      <a:pt x="52" y="286"/>
                      <a:pt x="108" y="329"/>
                      <a:pt x="175" y="329"/>
                    </a:cubicBezTo>
                    <a:cubicBezTo>
                      <a:pt x="196" y="329"/>
                      <a:pt x="217" y="325"/>
                      <a:pt x="239" y="317"/>
                    </a:cubicBezTo>
                    <a:cubicBezTo>
                      <a:pt x="322" y="293"/>
                      <a:pt x="370" y="198"/>
                      <a:pt x="346" y="115"/>
                    </a:cubicBezTo>
                    <a:cubicBezTo>
                      <a:pt x="317" y="39"/>
                      <a:pt x="258" y="1"/>
                      <a:pt x="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88"/>
              <p:cNvSpPr/>
              <p:nvPr/>
            </p:nvSpPr>
            <p:spPr>
              <a:xfrm>
                <a:off x="3047411" y="2315938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76" y="0"/>
                    </a:moveTo>
                    <a:cubicBezTo>
                      <a:pt x="161" y="0"/>
                      <a:pt x="146" y="2"/>
                      <a:pt x="132" y="7"/>
                    </a:cubicBezTo>
                    <a:cubicBezTo>
                      <a:pt x="48" y="42"/>
                      <a:pt x="1" y="126"/>
                      <a:pt x="25" y="221"/>
                    </a:cubicBezTo>
                    <a:cubicBezTo>
                      <a:pt x="54" y="290"/>
                      <a:pt x="132" y="334"/>
                      <a:pt x="199" y="334"/>
                    </a:cubicBezTo>
                    <a:cubicBezTo>
                      <a:pt x="213" y="334"/>
                      <a:pt x="226" y="332"/>
                      <a:pt x="239" y="328"/>
                    </a:cubicBezTo>
                    <a:cubicBezTo>
                      <a:pt x="322" y="292"/>
                      <a:pt x="370" y="209"/>
                      <a:pt x="346" y="114"/>
                    </a:cubicBezTo>
                    <a:cubicBezTo>
                      <a:pt x="317" y="45"/>
                      <a:pt x="247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88"/>
              <p:cNvSpPr/>
              <p:nvPr/>
            </p:nvSpPr>
            <p:spPr>
              <a:xfrm>
                <a:off x="3047843" y="2329857"/>
                <a:ext cx="11617" cy="1032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7" extrusionOk="0">
                    <a:moveTo>
                      <a:pt x="171" y="0"/>
                    </a:moveTo>
                    <a:cubicBezTo>
                      <a:pt x="154" y="0"/>
                      <a:pt x="136" y="4"/>
                      <a:pt x="120" y="12"/>
                    </a:cubicBezTo>
                    <a:cubicBezTo>
                      <a:pt x="48" y="36"/>
                      <a:pt x="1" y="120"/>
                      <a:pt x="36" y="191"/>
                    </a:cubicBezTo>
                    <a:cubicBezTo>
                      <a:pt x="46" y="246"/>
                      <a:pt x="97" y="287"/>
                      <a:pt x="152" y="287"/>
                    </a:cubicBezTo>
                    <a:cubicBezTo>
                      <a:pt x="169" y="287"/>
                      <a:pt x="186" y="283"/>
                      <a:pt x="203" y="274"/>
                    </a:cubicBezTo>
                    <a:cubicBezTo>
                      <a:pt x="286" y="251"/>
                      <a:pt x="322" y="179"/>
                      <a:pt x="298" y="96"/>
                    </a:cubicBezTo>
                    <a:cubicBezTo>
                      <a:pt x="280" y="41"/>
                      <a:pt x="227" y="0"/>
                      <a:pt x="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88"/>
              <p:cNvSpPr/>
              <p:nvPr/>
            </p:nvSpPr>
            <p:spPr>
              <a:xfrm>
                <a:off x="3048274" y="2349566"/>
                <a:ext cx="5611" cy="431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60" y="0"/>
                    </a:moveTo>
                    <a:cubicBezTo>
                      <a:pt x="24" y="0"/>
                      <a:pt x="1" y="48"/>
                      <a:pt x="24" y="72"/>
                    </a:cubicBezTo>
                    <a:cubicBezTo>
                      <a:pt x="36" y="107"/>
                      <a:pt x="48" y="119"/>
                      <a:pt x="96" y="119"/>
                    </a:cubicBezTo>
                    <a:cubicBezTo>
                      <a:pt x="144" y="119"/>
                      <a:pt x="155" y="72"/>
                      <a:pt x="144" y="48"/>
                    </a:cubicBezTo>
                    <a:cubicBezTo>
                      <a:pt x="144" y="0"/>
                      <a:pt x="108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88"/>
              <p:cNvSpPr/>
              <p:nvPr/>
            </p:nvSpPr>
            <p:spPr>
              <a:xfrm>
                <a:off x="3036730" y="2359420"/>
                <a:ext cx="13739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202"/>
                    </a:cubicBezTo>
                    <a:cubicBezTo>
                      <a:pt x="0" y="310"/>
                      <a:pt x="84" y="393"/>
                      <a:pt x="191" y="393"/>
                    </a:cubicBezTo>
                    <a:cubicBezTo>
                      <a:pt x="298" y="393"/>
                      <a:pt x="381" y="310"/>
                      <a:pt x="381" y="202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88"/>
              <p:cNvSpPr/>
              <p:nvPr/>
            </p:nvSpPr>
            <p:spPr>
              <a:xfrm>
                <a:off x="3078269" y="2340143"/>
                <a:ext cx="12012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78" extrusionOk="0">
                    <a:moveTo>
                      <a:pt x="175" y="0"/>
                    </a:moveTo>
                    <a:cubicBezTo>
                      <a:pt x="157" y="0"/>
                      <a:pt x="139" y="4"/>
                      <a:pt x="119" y="12"/>
                    </a:cubicBezTo>
                    <a:cubicBezTo>
                      <a:pt x="48" y="36"/>
                      <a:pt x="0" y="107"/>
                      <a:pt x="36" y="191"/>
                    </a:cubicBezTo>
                    <a:cubicBezTo>
                      <a:pt x="46" y="251"/>
                      <a:pt x="114" y="277"/>
                      <a:pt x="178" y="277"/>
                    </a:cubicBezTo>
                    <a:cubicBezTo>
                      <a:pt x="191" y="277"/>
                      <a:pt x="203" y="276"/>
                      <a:pt x="214" y="274"/>
                    </a:cubicBezTo>
                    <a:cubicBezTo>
                      <a:pt x="286" y="250"/>
                      <a:pt x="333" y="167"/>
                      <a:pt x="298" y="96"/>
                    </a:cubicBezTo>
                    <a:cubicBezTo>
                      <a:pt x="279" y="41"/>
                      <a:pt x="233" y="0"/>
                      <a:pt x="1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88"/>
              <p:cNvSpPr/>
              <p:nvPr/>
            </p:nvSpPr>
            <p:spPr>
              <a:xfrm>
                <a:off x="3067552" y="2325901"/>
                <a:ext cx="8164" cy="751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9" extrusionOk="0">
                    <a:moveTo>
                      <a:pt x="114" y="0"/>
                    </a:moveTo>
                    <a:cubicBezTo>
                      <a:pt x="104" y="0"/>
                      <a:pt x="94" y="1"/>
                      <a:pt x="84" y="3"/>
                    </a:cubicBezTo>
                    <a:cubicBezTo>
                      <a:pt x="36" y="15"/>
                      <a:pt x="0" y="75"/>
                      <a:pt x="24" y="134"/>
                    </a:cubicBezTo>
                    <a:cubicBezTo>
                      <a:pt x="33" y="178"/>
                      <a:pt x="66" y="208"/>
                      <a:pt x="107" y="208"/>
                    </a:cubicBezTo>
                    <a:cubicBezTo>
                      <a:pt x="122" y="208"/>
                      <a:pt x="139" y="204"/>
                      <a:pt x="155" y="194"/>
                    </a:cubicBezTo>
                    <a:cubicBezTo>
                      <a:pt x="203" y="182"/>
                      <a:pt x="227" y="122"/>
                      <a:pt x="215" y="63"/>
                    </a:cubicBezTo>
                    <a:cubicBezTo>
                      <a:pt x="205" y="23"/>
                      <a:pt x="162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88"/>
              <p:cNvSpPr/>
              <p:nvPr/>
            </p:nvSpPr>
            <p:spPr>
              <a:xfrm>
                <a:off x="3065394" y="2303315"/>
                <a:ext cx="17191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88"/>
              <p:cNvSpPr/>
              <p:nvPr/>
            </p:nvSpPr>
            <p:spPr>
              <a:xfrm>
                <a:off x="3056402" y="2336546"/>
                <a:ext cx="17587" cy="1539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8" extrusionOk="0">
                    <a:moveTo>
                      <a:pt x="256" y="1"/>
                    </a:moveTo>
                    <a:cubicBezTo>
                      <a:pt x="230" y="1"/>
                      <a:pt x="205" y="6"/>
                      <a:pt x="179" y="17"/>
                    </a:cubicBezTo>
                    <a:cubicBezTo>
                      <a:pt x="60" y="65"/>
                      <a:pt x="1" y="184"/>
                      <a:pt x="48" y="291"/>
                    </a:cubicBezTo>
                    <a:cubicBezTo>
                      <a:pt x="69" y="372"/>
                      <a:pt x="158" y="427"/>
                      <a:pt x="257" y="427"/>
                    </a:cubicBezTo>
                    <a:cubicBezTo>
                      <a:pt x="275" y="427"/>
                      <a:pt x="293" y="425"/>
                      <a:pt x="310" y="422"/>
                    </a:cubicBezTo>
                    <a:cubicBezTo>
                      <a:pt x="429" y="374"/>
                      <a:pt x="489" y="255"/>
                      <a:pt x="453" y="148"/>
                    </a:cubicBezTo>
                    <a:cubicBezTo>
                      <a:pt x="417" y="57"/>
                      <a:pt x="338" y="1"/>
                      <a:pt x="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88"/>
              <p:cNvSpPr/>
              <p:nvPr/>
            </p:nvSpPr>
            <p:spPr>
              <a:xfrm>
                <a:off x="3060287" y="2356615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79" y="1"/>
                    </a:moveTo>
                    <a:cubicBezTo>
                      <a:pt x="164" y="1"/>
                      <a:pt x="148" y="2"/>
                      <a:pt x="131" y="7"/>
                    </a:cubicBezTo>
                    <a:cubicBezTo>
                      <a:pt x="48" y="42"/>
                      <a:pt x="0" y="126"/>
                      <a:pt x="24" y="221"/>
                    </a:cubicBezTo>
                    <a:cubicBezTo>
                      <a:pt x="56" y="285"/>
                      <a:pt x="126" y="330"/>
                      <a:pt x="209" y="330"/>
                    </a:cubicBezTo>
                    <a:cubicBezTo>
                      <a:pt x="219" y="330"/>
                      <a:pt x="228" y="329"/>
                      <a:pt x="238" y="328"/>
                    </a:cubicBezTo>
                    <a:cubicBezTo>
                      <a:pt x="321" y="292"/>
                      <a:pt x="369" y="209"/>
                      <a:pt x="345" y="114"/>
                    </a:cubicBezTo>
                    <a:cubicBezTo>
                      <a:pt x="316" y="45"/>
                      <a:pt x="254" y="1"/>
                      <a:pt x="1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88"/>
              <p:cNvSpPr/>
              <p:nvPr/>
            </p:nvSpPr>
            <p:spPr>
              <a:xfrm>
                <a:off x="2591807" y="2315183"/>
                <a:ext cx="330734" cy="325591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9053" extrusionOk="0">
                    <a:moveTo>
                      <a:pt x="4448" y="1"/>
                    </a:moveTo>
                    <a:cubicBezTo>
                      <a:pt x="3941" y="1"/>
                      <a:pt x="3430" y="251"/>
                      <a:pt x="3156" y="825"/>
                    </a:cubicBezTo>
                    <a:cubicBezTo>
                      <a:pt x="2632" y="1909"/>
                      <a:pt x="3370" y="3242"/>
                      <a:pt x="3370" y="3242"/>
                    </a:cubicBezTo>
                    <a:cubicBezTo>
                      <a:pt x="2660" y="2844"/>
                      <a:pt x="1882" y="2593"/>
                      <a:pt x="1257" y="2593"/>
                    </a:cubicBezTo>
                    <a:cubicBezTo>
                      <a:pt x="573" y="2593"/>
                      <a:pt x="73" y="2895"/>
                      <a:pt x="48" y="3635"/>
                    </a:cubicBezTo>
                    <a:cubicBezTo>
                      <a:pt x="1" y="5052"/>
                      <a:pt x="2263" y="5445"/>
                      <a:pt x="2263" y="5445"/>
                    </a:cubicBezTo>
                    <a:cubicBezTo>
                      <a:pt x="2263" y="5445"/>
                      <a:pt x="941" y="6481"/>
                      <a:pt x="786" y="7290"/>
                    </a:cubicBezTo>
                    <a:cubicBezTo>
                      <a:pt x="657" y="8034"/>
                      <a:pt x="1278" y="8669"/>
                      <a:pt x="2253" y="8669"/>
                    </a:cubicBezTo>
                    <a:cubicBezTo>
                      <a:pt x="2355" y="8669"/>
                      <a:pt x="2462" y="8662"/>
                      <a:pt x="2572" y="8648"/>
                    </a:cubicBezTo>
                    <a:cubicBezTo>
                      <a:pt x="3739" y="8505"/>
                      <a:pt x="4442" y="6778"/>
                      <a:pt x="4442" y="6778"/>
                    </a:cubicBezTo>
                    <a:cubicBezTo>
                      <a:pt x="4442" y="6778"/>
                      <a:pt x="4584" y="7028"/>
                      <a:pt x="5096" y="8183"/>
                    </a:cubicBezTo>
                    <a:cubicBezTo>
                      <a:pt x="5342" y="8755"/>
                      <a:pt x="5842" y="9053"/>
                      <a:pt x="6328" y="9053"/>
                    </a:cubicBezTo>
                    <a:cubicBezTo>
                      <a:pt x="6834" y="9053"/>
                      <a:pt x="7326" y="8732"/>
                      <a:pt x="7502" y="8064"/>
                    </a:cubicBezTo>
                    <a:cubicBezTo>
                      <a:pt x="7847" y="6755"/>
                      <a:pt x="6478" y="5778"/>
                      <a:pt x="6478" y="5778"/>
                    </a:cubicBezTo>
                    <a:lnTo>
                      <a:pt x="6478" y="5778"/>
                    </a:lnTo>
                    <a:cubicBezTo>
                      <a:pt x="6545" y="5784"/>
                      <a:pt x="6613" y="5787"/>
                      <a:pt x="6680" y="5787"/>
                    </a:cubicBezTo>
                    <a:cubicBezTo>
                      <a:pt x="8087" y="5787"/>
                      <a:pt x="9196" y="4506"/>
                      <a:pt x="8514" y="3528"/>
                    </a:cubicBezTo>
                    <a:cubicBezTo>
                      <a:pt x="8266" y="3167"/>
                      <a:pt x="7820" y="3050"/>
                      <a:pt x="7347" y="3050"/>
                    </a:cubicBezTo>
                    <a:cubicBezTo>
                      <a:pt x="6477" y="3050"/>
                      <a:pt x="5513" y="3445"/>
                      <a:pt x="5513" y="3445"/>
                    </a:cubicBezTo>
                    <a:cubicBezTo>
                      <a:pt x="5513" y="3445"/>
                      <a:pt x="6228" y="1325"/>
                      <a:pt x="5644" y="563"/>
                    </a:cubicBezTo>
                    <a:cubicBezTo>
                      <a:pt x="5367" y="207"/>
                      <a:pt x="4909" y="1"/>
                      <a:pt x="4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88"/>
              <p:cNvSpPr/>
              <p:nvPr/>
            </p:nvSpPr>
            <p:spPr>
              <a:xfrm>
                <a:off x="2763108" y="2446743"/>
                <a:ext cx="16292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95" y="1"/>
                      <a:pt x="0" y="108"/>
                      <a:pt x="0" y="227"/>
                    </a:cubicBezTo>
                    <a:cubicBezTo>
                      <a:pt x="0" y="346"/>
                      <a:pt x="95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88"/>
              <p:cNvSpPr/>
              <p:nvPr/>
            </p:nvSpPr>
            <p:spPr>
              <a:xfrm>
                <a:off x="2754944" y="2464042"/>
                <a:ext cx="10754" cy="95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6" extrusionOk="0">
                    <a:moveTo>
                      <a:pt x="152" y="1"/>
                    </a:moveTo>
                    <a:cubicBezTo>
                      <a:pt x="138" y="1"/>
                      <a:pt x="123" y="3"/>
                      <a:pt x="108" y="8"/>
                    </a:cubicBezTo>
                    <a:cubicBezTo>
                      <a:pt x="37" y="32"/>
                      <a:pt x="1" y="103"/>
                      <a:pt x="25" y="175"/>
                    </a:cubicBezTo>
                    <a:cubicBezTo>
                      <a:pt x="44" y="231"/>
                      <a:pt x="92" y="265"/>
                      <a:pt x="147" y="265"/>
                    </a:cubicBezTo>
                    <a:cubicBezTo>
                      <a:pt x="162" y="265"/>
                      <a:pt x="176" y="263"/>
                      <a:pt x="191" y="258"/>
                    </a:cubicBezTo>
                    <a:cubicBezTo>
                      <a:pt x="263" y="234"/>
                      <a:pt x="299" y="163"/>
                      <a:pt x="275" y="91"/>
                    </a:cubicBezTo>
                    <a:cubicBezTo>
                      <a:pt x="256" y="35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88"/>
              <p:cNvSpPr/>
              <p:nvPr/>
            </p:nvSpPr>
            <p:spPr>
              <a:xfrm>
                <a:off x="2728833" y="2457101"/>
                <a:ext cx="17587" cy="1532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6" extrusionOk="0">
                    <a:moveTo>
                      <a:pt x="242" y="0"/>
                    </a:moveTo>
                    <a:cubicBezTo>
                      <a:pt x="221" y="0"/>
                      <a:pt x="200" y="4"/>
                      <a:pt x="179" y="11"/>
                    </a:cubicBezTo>
                    <a:cubicBezTo>
                      <a:pt x="60" y="58"/>
                      <a:pt x="1" y="177"/>
                      <a:pt x="48" y="284"/>
                    </a:cubicBezTo>
                    <a:cubicBezTo>
                      <a:pt x="86" y="370"/>
                      <a:pt x="171" y="426"/>
                      <a:pt x="252" y="426"/>
                    </a:cubicBezTo>
                    <a:cubicBezTo>
                      <a:pt x="272" y="426"/>
                      <a:pt x="291" y="422"/>
                      <a:pt x="310" y="415"/>
                    </a:cubicBezTo>
                    <a:cubicBezTo>
                      <a:pt x="429" y="368"/>
                      <a:pt x="489" y="261"/>
                      <a:pt x="453" y="153"/>
                    </a:cubicBezTo>
                    <a:cubicBezTo>
                      <a:pt x="415" y="58"/>
                      <a:pt x="330" y="0"/>
                      <a:pt x="2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88"/>
              <p:cNvSpPr/>
              <p:nvPr/>
            </p:nvSpPr>
            <p:spPr>
              <a:xfrm>
                <a:off x="2733545" y="2476054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70" y="0"/>
                    </a:moveTo>
                    <a:cubicBezTo>
                      <a:pt x="154" y="0"/>
                      <a:pt x="137" y="3"/>
                      <a:pt x="120" y="7"/>
                    </a:cubicBezTo>
                    <a:cubicBezTo>
                      <a:pt x="48" y="43"/>
                      <a:pt x="1" y="127"/>
                      <a:pt x="36" y="198"/>
                    </a:cubicBezTo>
                    <a:cubicBezTo>
                      <a:pt x="45" y="271"/>
                      <a:pt x="103" y="302"/>
                      <a:pt x="167" y="302"/>
                    </a:cubicBezTo>
                    <a:cubicBezTo>
                      <a:pt x="187" y="302"/>
                      <a:pt x="207" y="299"/>
                      <a:pt x="227" y="293"/>
                    </a:cubicBezTo>
                    <a:cubicBezTo>
                      <a:pt x="298" y="258"/>
                      <a:pt x="346" y="174"/>
                      <a:pt x="322" y="103"/>
                    </a:cubicBezTo>
                    <a:cubicBezTo>
                      <a:pt x="294" y="36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88"/>
              <p:cNvSpPr/>
              <p:nvPr/>
            </p:nvSpPr>
            <p:spPr>
              <a:xfrm>
                <a:off x="2714267" y="2480586"/>
                <a:ext cx="18450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cubicBezTo>
                      <a:pt x="1" y="393"/>
                      <a:pt x="120" y="501"/>
                      <a:pt x="251" y="501"/>
                    </a:cubicBezTo>
                    <a:cubicBezTo>
                      <a:pt x="394" y="501"/>
                      <a:pt x="513" y="393"/>
                      <a:pt x="513" y="251"/>
                    </a:cubicBezTo>
                    <a:cubicBezTo>
                      <a:pt x="513" y="120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88"/>
              <p:cNvSpPr/>
              <p:nvPr/>
            </p:nvSpPr>
            <p:spPr>
              <a:xfrm>
                <a:off x="2715994" y="2503891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65" y="0"/>
                    </a:moveTo>
                    <a:cubicBezTo>
                      <a:pt x="150" y="0"/>
                      <a:pt x="134" y="3"/>
                      <a:pt x="119" y="7"/>
                    </a:cubicBezTo>
                    <a:cubicBezTo>
                      <a:pt x="48" y="43"/>
                      <a:pt x="0" y="126"/>
                      <a:pt x="36" y="198"/>
                    </a:cubicBezTo>
                    <a:cubicBezTo>
                      <a:pt x="54" y="271"/>
                      <a:pt x="114" y="302"/>
                      <a:pt x="173" y="302"/>
                    </a:cubicBezTo>
                    <a:cubicBezTo>
                      <a:pt x="192" y="302"/>
                      <a:pt x="210" y="299"/>
                      <a:pt x="227" y="293"/>
                    </a:cubicBezTo>
                    <a:cubicBezTo>
                      <a:pt x="298" y="257"/>
                      <a:pt x="346" y="174"/>
                      <a:pt x="310" y="103"/>
                    </a:cubicBezTo>
                    <a:cubicBezTo>
                      <a:pt x="291" y="36"/>
                      <a:pt x="227" y="0"/>
                      <a:pt x="1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88"/>
              <p:cNvSpPr/>
              <p:nvPr/>
            </p:nvSpPr>
            <p:spPr>
              <a:xfrm>
                <a:off x="2732681" y="2492850"/>
                <a:ext cx="1758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9" extrusionOk="0">
                    <a:moveTo>
                      <a:pt x="255" y="0"/>
                    </a:moveTo>
                    <a:cubicBezTo>
                      <a:pt x="230" y="0"/>
                      <a:pt x="204" y="6"/>
                      <a:pt x="179" y="17"/>
                    </a:cubicBezTo>
                    <a:cubicBezTo>
                      <a:pt x="60" y="64"/>
                      <a:pt x="1" y="183"/>
                      <a:pt x="48" y="291"/>
                    </a:cubicBezTo>
                    <a:cubicBezTo>
                      <a:pt x="68" y="387"/>
                      <a:pt x="149" y="429"/>
                      <a:pt x="242" y="429"/>
                    </a:cubicBezTo>
                    <a:cubicBezTo>
                      <a:pt x="264" y="429"/>
                      <a:pt x="287" y="426"/>
                      <a:pt x="310" y="422"/>
                    </a:cubicBezTo>
                    <a:cubicBezTo>
                      <a:pt x="429" y="374"/>
                      <a:pt x="489" y="255"/>
                      <a:pt x="441" y="148"/>
                    </a:cubicBezTo>
                    <a:cubicBezTo>
                      <a:pt x="414" y="57"/>
                      <a:pt x="338" y="0"/>
                      <a:pt x="2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88"/>
              <p:cNvSpPr/>
              <p:nvPr/>
            </p:nvSpPr>
            <p:spPr>
              <a:xfrm>
                <a:off x="2730128" y="2516515"/>
                <a:ext cx="21435" cy="196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45" extrusionOk="0">
                    <a:moveTo>
                      <a:pt x="291" y="0"/>
                    </a:moveTo>
                    <a:cubicBezTo>
                      <a:pt x="262" y="0"/>
                      <a:pt x="233" y="4"/>
                      <a:pt x="203" y="14"/>
                    </a:cubicBezTo>
                    <a:cubicBezTo>
                      <a:pt x="72" y="61"/>
                      <a:pt x="0" y="204"/>
                      <a:pt x="36" y="359"/>
                    </a:cubicBezTo>
                    <a:cubicBezTo>
                      <a:pt x="73" y="470"/>
                      <a:pt x="175" y="545"/>
                      <a:pt x="285" y="545"/>
                    </a:cubicBezTo>
                    <a:cubicBezTo>
                      <a:pt x="317" y="545"/>
                      <a:pt x="349" y="539"/>
                      <a:pt x="381" y="526"/>
                    </a:cubicBezTo>
                    <a:cubicBezTo>
                      <a:pt x="512" y="478"/>
                      <a:pt x="596" y="323"/>
                      <a:pt x="548" y="180"/>
                    </a:cubicBezTo>
                    <a:cubicBezTo>
                      <a:pt x="510" y="75"/>
                      <a:pt x="409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88"/>
              <p:cNvSpPr/>
              <p:nvPr/>
            </p:nvSpPr>
            <p:spPr>
              <a:xfrm>
                <a:off x="2749405" y="2504143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88"/>
              <p:cNvSpPr/>
              <p:nvPr/>
            </p:nvSpPr>
            <p:spPr>
              <a:xfrm>
                <a:off x="2748110" y="2481881"/>
                <a:ext cx="15033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7" extrusionOk="0">
                    <a:moveTo>
                      <a:pt x="213" y="0"/>
                    </a:moveTo>
                    <a:cubicBezTo>
                      <a:pt x="193" y="0"/>
                      <a:pt x="174" y="4"/>
                      <a:pt x="155" y="12"/>
                    </a:cubicBezTo>
                    <a:cubicBezTo>
                      <a:pt x="48" y="60"/>
                      <a:pt x="0" y="155"/>
                      <a:pt x="36" y="250"/>
                    </a:cubicBezTo>
                    <a:cubicBezTo>
                      <a:pt x="55" y="336"/>
                      <a:pt x="128" y="376"/>
                      <a:pt x="212" y="376"/>
                    </a:cubicBezTo>
                    <a:cubicBezTo>
                      <a:pt x="232" y="376"/>
                      <a:pt x="253" y="374"/>
                      <a:pt x="274" y="369"/>
                    </a:cubicBezTo>
                    <a:cubicBezTo>
                      <a:pt x="369" y="322"/>
                      <a:pt x="417" y="215"/>
                      <a:pt x="393" y="131"/>
                    </a:cubicBezTo>
                    <a:cubicBezTo>
                      <a:pt x="356" y="48"/>
                      <a:pt x="283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88"/>
              <p:cNvSpPr/>
              <p:nvPr/>
            </p:nvSpPr>
            <p:spPr>
              <a:xfrm>
                <a:off x="2768215" y="2478033"/>
                <a:ext cx="13343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74"/>
                      <a:pt x="84" y="357"/>
                      <a:pt x="191" y="357"/>
                    </a:cubicBezTo>
                    <a:cubicBezTo>
                      <a:pt x="287" y="357"/>
                      <a:pt x="370" y="274"/>
                      <a:pt x="370" y="179"/>
                    </a:cubicBezTo>
                    <a:cubicBezTo>
                      <a:pt x="370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88"/>
              <p:cNvSpPr/>
              <p:nvPr/>
            </p:nvSpPr>
            <p:spPr>
              <a:xfrm>
                <a:off x="2767388" y="2493641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5" y="0"/>
                      <a:pt x="132" y="2"/>
                      <a:pt x="119" y="7"/>
                    </a:cubicBezTo>
                    <a:cubicBezTo>
                      <a:pt x="48" y="42"/>
                      <a:pt x="0" y="126"/>
                      <a:pt x="36" y="209"/>
                    </a:cubicBezTo>
                    <a:cubicBezTo>
                      <a:pt x="54" y="264"/>
                      <a:pt x="114" y="305"/>
                      <a:pt x="174" y="305"/>
                    </a:cubicBezTo>
                    <a:cubicBezTo>
                      <a:pt x="192" y="305"/>
                      <a:pt x="210" y="301"/>
                      <a:pt x="226" y="292"/>
                    </a:cubicBezTo>
                    <a:cubicBezTo>
                      <a:pt x="298" y="269"/>
                      <a:pt x="345" y="173"/>
                      <a:pt x="310" y="102"/>
                    </a:cubicBezTo>
                    <a:cubicBezTo>
                      <a:pt x="290" y="43"/>
                      <a:pt x="222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88"/>
              <p:cNvSpPr/>
              <p:nvPr/>
            </p:nvSpPr>
            <p:spPr>
              <a:xfrm>
                <a:off x="2768646" y="2514069"/>
                <a:ext cx="5611" cy="510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84" y="1"/>
                    </a:moveTo>
                    <a:cubicBezTo>
                      <a:pt x="75" y="1"/>
                      <a:pt x="67" y="4"/>
                      <a:pt x="60" y="10"/>
                    </a:cubicBezTo>
                    <a:cubicBezTo>
                      <a:pt x="13" y="22"/>
                      <a:pt x="1" y="70"/>
                      <a:pt x="13" y="93"/>
                    </a:cubicBezTo>
                    <a:cubicBezTo>
                      <a:pt x="25" y="129"/>
                      <a:pt x="72" y="141"/>
                      <a:pt x="96" y="141"/>
                    </a:cubicBezTo>
                    <a:cubicBezTo>
                      <a:pt x="144" y="129"/>
                      <a:pt x="156" y="82"/>
                      <a:pt x="144" y="58"/>
                    </a:cubicBezTo>
                    <a:cubicBezTo>
                      <a:pt x="135" y="23"/>
                      <a:pt x="107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88"/>
              <p:cNvSpPr/>
              <p:nvPr/>
            </p:nvSpPr>
            <p:spPr>
              <a:xfrm>
                <a:off x="2755807" y="2525974"/>
                <a:ext cx="15033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15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88"/>
              <p:cNvSpPr/>
              <p:nvPr/>
            </p:nvSpPr>
            <p:spPr>
              <a:xfrm>
                <a:off x="2801195" y="2504359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6" y="0"/>
                      <a:pt x="132" y="2"/>
                      <a:pt x="120" y="6"/>
                    </a:cubicBezTo>
                    <a:cubicBezTo>
                      <a:pt x="48" y="42"/>
                      <a:pt x="1" y="125"/>
                      <a:pt x="25" y="209"/>
                    </a:cubicBezTo>
                    <a:cubicBezTo>
                      <a:pt x="52" y="263"/>
                      <a:pt x="100" y="304"/>
                      <a:pt x="164" y="304"/>
                    </a:cubicBezTo>
                    <a:cubicBezTo>
                      <a:pt x="184" y="304"/>
                      <a:pt x="205" y="300"/>
                      <a:pt x="227" y="292"/>
                    </a:cubicBezTo>
                    <a:cubicBezTo>
                      <a:pt x="298" y="268"/>
                      <a:pt x="346" y="173"/>
                      <a:pt x="310" y="102"/>
                    </a:cubicBezTo>
                    <a:cubicBezTo>
                      <a:pt x="291" y="43"/>
                      <a:pt x="223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88"/>
              <p:cNvSpPr/>
              <p:nvPr/>
            </p:nvSpPr>
            <p:spPr>
              <a:xfrm>
                <a:off x="2789218" y="2488606"/>
                <a:ext cx="945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7" extrusionOk="0">
                    <a:moveTo>
                      <a:pt x="125" y="1"/>
                    </a:moveTo>
                    <a:cubicBezTo>
                      <a:pt x="115" y="1"/>
                      <a:pt x="106" y="2"/>
                      <a:pt x="96" y="4"/>
                    </a:cubicBezTo>
                    <a:cubicBezTo>
                      <a:pt x="36" y="28"/>
                      <a:pt x="0" y="87"/>
                      <a:pt x="24" y="147"/>
                    </a:cubicBezTo>
                    <a:cubicBezTo>
                      <a:pt x="34" y="195"/>
                      <a:pt x="84" y="236"/>
                      <a:pt x="134" y="236"/>
                    </a:cubicBezTo>
                    <a:cubicBezTo>
                      <a:pt x="145" y="236"/>
                      <a:pt x="156" y="234"/>
                      <a:pt x="167" y="230"/>
                    </a:cubicBezTo>
                    <a:cubicBezTo>
                      <a:pt x="227" y="194"/>
                      <a:pt x="262" y="135"/>
                      <a:pt x="238" y="75"/>
                    </a:cubicBezTo>
                    <a:cubicBezTo>
                      <a:pt x="219" y="26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88"/>
              <p:cNvSpPr/>
              <p:nvPr/>
            </p:nvSpPr>
            <p:spPr>
              <a:xfrm>
                <a:off x="2786233" y="2464654"/>
                <a:ext cx="21004" cy="1863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8" extrusionOk="0">
                    <a:moveTo>
                      <a:pt x="291" y="0"/>
                    </a:moveTo>
                    <a:cubicBezTo>
                      <a:pt x="262" y="0"/>
                      <a:pt x="232" y="5"/>
                      <a:pt x="202" y="15"/>
                    </a:cubicBezTo>
                    <a:cubicBezTo>
                      <a:pt x="71" y="63"/>
                      <a:pt x="0" y="205"/>
                      <a:pt x="48" y="336"/>
                    </a:cubicBezTo>
                    <a:cubicBezTo>
                      <a:pt x="76" y="449"/>
                      <a:pt x="179" y="518"/>
                      <a:pt x="285" y="518"/>
                    </a:cubicBezTo>
                    <a:cubicBezTo>
                      <a:pt x="313" y="518"/>
                      <a:pt x="342" y="513"/>
                      <a:pt x="369" y="503"/>
                    </a:cubicBezTo>
                    <a:cubicBezTo>
                      <a:pt x="500" y="455"/>
                      <a:pt x="583" y="313"/>
                      <a:pt x="536" y="182"/>
                    </a:cubicBezTo>
                    <a:cubicBezTo>
                      <a:pt x="498" y="69"/>
                      <a:pt x="401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88"/>
              <p:cNvSpPr/>
              <p:nvPr/>
            </p:nvSpPr>
            <p:spPr>
              <a:xfrm>
                <a:off x="2778501" y="2500726"/>
                <a:ext cx="16328" cy="1629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53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57"/>
                      <a:pt x="108" y="453"/>
                      <a:pt x="227" y="453"/>
                    </a:cubicBezTo>
                    <a:cubicBezTo>
                      <a:pt x="346" y="453"/>
                      <a:pt x="453" y="357"/>
                      <a:pt x="453" y="226"/>
                    </a:cubicBezTo>
                    <a:cubicBezTo>
                      <a:pt x="453" y="107"/>
                      <a:pt x="34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88"/>
              <p:cNvSpPr/>
              <p:nvPr/>
            </p:nvSpPr>
            <p:spPr>
              <a:xfrm>
                <a:off x="2781522" y="2522557"/>
                <a:ext cx="13739" cy="1244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90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43"/>
                      <a:pt x="24" y="238"/>
                    </a:cubicBezTo>
                    <a:cubicBezTo>
                      <a:pt x="51" y="303"/>
                      <a:pt x="114" y="346"/>
                      <a:pt x="185" y="346"/>
                    </a:cubicBezTo>
                    <a:cubicBezTo>
                      <a:pt x="206" y="346"/>
                      <a:pt x="228" y="342"/>
                      <a:pt x="250" y="334"/>
                    </a:cubicBezTo>
                    <a:cubicBezTo>
                      <a:pt x="333" y="310"/>
                      <a:pt x="381" y="203"/>
                      <a:pt x="357" y="119"/>
                    </a:cubicBezTo>
                    <a:cubicBezTo>
                      <a:pt x="330" y="46"/>
                      <a:pt x="259" y="0"/>
                      <a:pt x="1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4" name="Google Shape;7844;p88"/>
            <p:cNvGrpSpPr/>
            <p:nvPr/>
          </p:nvGrpSpPr>
          <p:grpSpPr>
            <a:xfrm>
              <a:off x="7295513" y="1784456"/>
              <a:ext cx="1186397" cy="1119990"/>
              <a:chOff x="7448768" y="1806553"/>
              <a:chExt cx="967145" cy="913010"/>
            </a:xfrm>
          </p:grpSpPr>
          <p:sp>
            <p:nvSpPr>
              <p:cNvPr id="7845" name="Google Shape;7845;p88"/>
              <p:cNvSpPr/>
              <p:nvPr/>
            </p:nvSpPr>
            <p:spPr>
              <a:xfrm rot="2131572">
                <a:off x="7537236" y="1984235"/>
                <a:ext cx="790208" cy="557646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12814" extrusionOk="0">
                    <a:moveTo>
                      <a:pt x="5226" y="0"/>
                    </a:moveTo>
                    <a:cubicBezTo>
                      <a:pt x="3535" y="0"/>
                      <a:pt x="2017" y="616"/>
                      <a:pt x="1382" y="2433"/>
                    </a:cubicBezTo>
                    <a:cubicBezTo>
                      <a:pt x="1" y="6326"/>
                      <a:pt x="3572" y="10065"/>
                      <a:pt x="7156" y="11636"/>
                    </a:cubicBezTo>
                    <a:cubicBezTo>
                      <a:pt x="9372" y="12626"/>
                      <a:pt x="11725" y="12814"/>
                      <a:pt x="13193" y="12814"/>
                    </a:cubicBezTo>
                    <a:cubicBezTo>
                      <a:pt x="14091" y="12814"/>
                      <a:pt x="14657" y="12744"/>
                      <a:pt x="14657" y="12744"/>
                    </a:cubicBezTo>
                    <a:cubicBezTo>
                      <a:pt x="16788" y="12291"/>
                      <a:pt x="18158" y="8695"/>
                      <a:pt x="17146" y="7100"/>
                    </a:cubicBezTo>
                    <a:cubicBezTo>
                      <a:pt x="16122" y="5528"/>
                      <a:pt x="13157" y="2945"/>
                      <a:pt x="10680" y="1564"/>
                    </a:cubicBezTo>
                    <a:cubicBezTo>
                      <a:pt x="9365" y="823"/>
                      <a:pt x="7181" y="0"/>
                      <a:pt x="5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88"/>
              <p:cNvSpPr/>
              <p:nvPr/>
            </p:nvSpPr>
            <p:spPr>
              <a:xfrm rot="2131572">
                <a:off x="7589019" y="1987423"/>
                <a:ext cx="690246" cy="55603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2777" extrusionOk="0">
                    <a:moveTo>
                      <a:pt x="3299" y="1"/>
                    </a:moveTo>
                    <a:cubicBezTo>
                      <a:pt x="3216" y="24"/>
                      <a:pt x="3156" y="24"/>
                      <a:pt x="3085" y="36"/>
                    </a:cubicBezTo>
                    <a:lnTo>
                      <a:pt x="3918" y="4085"/>
                    </a:lnTo>
                    <a:lnTo>
                      <a:pt x="3918" y="4085"/>
                    </a:lnTo>
                    <a:lnTo>
                      <a:pt x="263" y="2168"/>
                    </a:lnTo>
                    <a:cubicBezTo>
                      <a:pt x="227" y="2227"/>
                      <a:pt x="203" y="2287"/>
                      <a:pt x="180" y="2358"/>
                    </a:cubicBezTo>
                    <a:lnTo>
                      <a:pt x="3787" y="4251"/>
                    </a:lnTo>
                    <a:lnTo>
                      <a:pt x="1" y="5335"/>
                    </a:lnTo>
                    <a:cubicBezTo>
                      <a:pt x="25" y="5406"/>
                      <a:pt x="37" y="5466"/>
                      <a:pt x="49" y="5525"/>
                    </a:cubicBezTo>
                    <a:lnTo>
                      <a:pt x="4037" y="4382"/>
                    </a:lnTo>
                    <a:lnTo>
                      <a:pt x="6371" y="5609"/>
                    </a:lnTo>
                    <a:lnTo>
                      <a:pt x="751" y="7180"/>
                    </a:lnTo>
                    <a:cubicBezTo>
                      <a:pt x="775" y="7240"/>
                      <a:pt x="823" y="7299"/>
                      <a:pt x="858" y="7359"/>
                    </a:cubicBezTo>
                    <a:lnTo>
                      <a:pt x="6645" y="5751"/>
                    </a:lnTo>
                    <a:lnTo>
                      <a:pt x="9395" y="7192"/>
                    </a:lnTo>
                    <a:lnTo>
                      <a:pt x="3537" y="10204"/>
                    </a:lnTo>
                    <a:cubicBezTo>
                      <a:pt x="3597" y="10252"/>
                      <a:pt x="3656" y="10288"/>
                      <a:pt x="3728" y="10335"/>
                    </a:cubicBezTo>
                    <a:lnTo>
                      <a:pt x="9621" y="7323"/>
                    </a:lnTo>
                    <a:lnTo>
                      <a:pt x="13074" y="9145"/>
                    </a:lnTo>
                    <a:lnTo>
                      <a:pt x="7657" y="12216"/>
                    </a:lnTo>
                    <a:cubicBezTo>
                      <a:pt x="7740" y="12240"/>
                      <a:pt x="7847" y="12252"/>
                      <a:pt x="7942" y="12288"/>
                    </a:cubicBezTo>
                    <a:lnTo>
                      <a:pt x="13300" y="9252"/>
                    </a:lnTo>
                    <a:lnTo>
                      <a:pt x="15265" y="10288"/>
                    </a:lnTo>
                    <a:lnTo>
                      <a:pt x="12229" y="12776"/>
                    </a:lnTo>
                    <a:cubicBezTo>
                      <a:pt x="12348" y="12776"/>
                      <a:pt x="12467" y="12776"/>
                      <a:pt x="12562" y="12764"/>
                    </a:cubicBezTo>
                    <a:lnTo>
                      <a:pt x="15467" y="10395"/>
                    </a:lnTo>
                    <a:lnTo>
                      <a:pt x="15765" y="10561"/>
                    </a:lnTo>
                    <a:cubicBezTo>
                      <a:pt x="15801" y="10502"/>
                      <a:pt x="15824" y="10442"/>
                      <a:pt x="15860" y="10371"/>
                    </a:cubicBezTo>
                    <a:lnTo>
                      <a:pt x="15562" y="10216"/>
                    </a:lnTo>
                    <a:lnTo>
                      <a:pt x="15562" y="6549"/>
                    </a:lnTo>
                    <a:cubicBezTo>
                      <a:pt x="15503" y="6466"/>
                      <a:pt x="15420" y="6394"/>
                      <a:pt x="15348" y="6299"/>
                    </a:cubicBezTo>
                    <a:lnTo>
                      <a:pt x="15348" y="10097"/>
                    </a:lnTo>
                    <a:lnTo>
                      <a:pt x="13396" y="9073"/>
                    </a:lnTo>
                    <a:lnTo>
                      <a:pt x="13265" y="4251"/>
                    </a:lnTo>
                    <a:cubicBezTo>
                      <a:pt x="13193" y="4192"/>
                      <a:pt x="13134" y="4132"/>
                      <a:pt x="13062" y="4073"/>
                    </a:cubicBezTo>
                    <a:lnTo>
                      <a:pt x="13062" y="4073"/>
                    </a:lnTo>
                    <a:lnTo>
                      <a:pt x="13193" y="8966"/>
                    </a:lnTo>
                    <a:lnTo>
                      <a:pt x="13193" y="8966"/>
                    </a:lnTo>
                    <a:lnTo>
                      <a:pt x="9728" y="7133"/>
                    </a:lnTo>
                    <a:lnTo>
                      <a:pt x="8931" y="1239"/>
                    </a:lnTo>
                    <a:cubicBezTo>
                      <a:pt x="8859" y="1215"/>
                      <a:pt x="8788" y="1167"/>
                      <a:pt x="8716" y="1132"/>
                    </a:cubicBezTo>
                    <a:lnTo>
                      <a:pt x="8716" y="1132"/>
                    </a:lnTo>
                    <a:lnTo>
                      <a:pt x="9502" y="7013"/>
                    </a:lnTo>
                    <a:lnTo>
                      <a:pt x="6764" y="5573"/>
                    </a:lnTo>
                    <a:lnTo>
                      <a:pt x="5859" y="167"/>
                    </a:lnTo>
                    <a:lnTo>
                      <a:pt x="5633" y="120"/>
                    </a:lnTo>
                    <a:lnTo>
                      <a:pt x="6526" y="5454"/>
                    </a:lnTo>
                    <a:lnTo>
                      <a:pt x="4156" y="4204"/>
                    </a:lnTo>
                    <a:lnTo>
                      <a:pt x="3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7" name="Google Shape;7847;p88"/>
            <p:cNvGrpSpPr/>
            <p:nvPr/>
          </p:nvGrpSpPr>
          <p:grpSpPr>
            <a:xfrm>
              <a:off x="7828572" y="1930634"/>
              <a:ext cx="793927" cy="774751"/>
              <a:chOff x="7840497" y="1894884"/>
              <a:chExt cx="793927" cy="774751"/>
            </a:xfrm>
          </p:grpSpPr>
          <p:sp>
            <p:nvSpPr>
              <p:cNvPr id="7848" name="Google Shape;7848;p88"/>
              <p:cNvSpPr/>
              <p:nvPr/>
            </p:nvSpPr>
            <p:spPr>
              <a:xfrm rot="2131572">
                <a:off x="7935725" y="2021714"/>
                <a:ext cx="603471" cy="521090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11974" extrusionOk="0">
                    <a:moveTo>
                      <a:pt x="3926" y="0"/>
                    </a:moveTo>
                    <a:cubicBezTo>
                      <a:pt x="3067" y="0"/>
                      <a:pt x="2291" y="323"/>
                      <a:pt x="1739" y="1156"/>
                    </a:cubicBezTo>
                    <a:cubicBezTo>
                      <a:pt x="1" y="3787"/>
                      <a:pt x="2191" y="7407"/>
                      <a:pt x="4739" y="9431"/>
                    </a:cubicBezTo>
                    <a:cubicBezTo>
                      <a:pt x="7275" y="11455"/>
                      <a:pt x="10454" y="11967"/>
                      <a:pt x="10454" y="11967"/>
                    </a:cubicBezTo>
                    <a:cubicBezTo>
                      <a:pt x="10508" y="11971"/>
                      <a:pt x="10562" y="11974"/>
                      <a:pt x="10615" y="11974"/>
                    </a:cubicBezTo>
                    <a:cubicBezTo>
                      <a:pt x="12295" y="11974"/>
                      <a:pt x="13867" y="9672"/>
                      <a:pt x="13348" y="8276"/>
                    </a:cubicBezTo>
                    <a:cubicBezTo>
                      <a:pt x="12812" y="6847"/>
                      <a:pt x="10931" y="4228"/>
                      <a:pt x="9216" y="2620"/>
                    </a:cubicBezTo>
                    <a:cubicBezTo>
                      <a:pt x="8042" y="1520"/>
                      <a:pt x="5791" y="0"/>
                      <a:pt x="39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88"/>
              <p:cNvSpPr/>
              <p:nvPr/>
            </p:nvSpPr>
            <p:spPr>
              <a:xfrm rot="2131572">
                <a:off x="7984974" y="2028671"/>
                <a:ext cx="521830" cy="512473"/>
              </a:xfrm>
              <a:custGeom>
                <a:avLst/>
                <a:gdLst/>
                <a:ahLst/>
                <a:cxnLst/>
                <a:rect l="l" t="t" r="r" b="b"/>
                <a:pathLst>
                  <a:path w="11991" h="11776" extrusionOk="0">
                    <a:moveTo>
                      <a:pt x="3311" y="1"/>
                    </a:moveTo>
                    <a:lnTo>
                      <a:pt x="3275" y="3251"/>
                    </a:lnTo>
                    <a:lnTo>
                      <a:pt x="727" y="953"/>
                    </a:lnTo>
                    <a:lnTo>
                      <a:pt x="644" y="1084"/>
                    </a:lnTo>
                    <a:lnTo>
                      <a:pt x="3156" y="3334"/>
                    </a:lnTo>
                    <a:lnTo>
                      <a:pt x="1" y="3311"/>
                    </a:lnTo>
                    <a:lnTo>
                      <a:pt x="1" y="3465"/>
                    </a:lnTo>
                    <a:lnTo>
                      <a:pt x="3335" y="3513"/>
                    </a:lnTo>
                    <a:lnTo>
                      <a:pt x="4954" y="4977"/>
                    </a:lnTo>
                    <a:lnTo>
                      <a:pt x="263" y="4882"/>
                    </a:lnTo>
                    <a:lnTo>
                      <a:pt x="263" y="4882"/>
                    </a:lnTo>
                    <a:cubicBezTo>
                      <a:pt x="287" y="4942"/>
                      <a:pt x="298" y="4989"/>
                      <a:pt x="322" y="5049"/>
                    </a:cubicBezTo>
                    <a:lnTo>
                      <a:pt x="5144" y="5156"/>
                    </a:lnTo>
                    <a:lnTo>
                      <a:pt x="7073" y="6859"/>
                    </a:lnTo>
                    <a:lnTo>
                      <a:pt x="1953" y="7787"/>
                    </a:lnTo>
                    <a:cubicBezTo>
                      <a:pt x="1989" y="7835"/>
                      <a:pt x="2037" y="7894"/>
                      <a:pt x="2072" y="7930"/>
                    </a:cubicBezTo>
                    <a:lnTo>
                      <a:pt x="7216" y="7002"/>
                    </a:lnTo>
                    <a:lnTo>
                      <a:pt x="9633" y="9157"/>
                    </a:lnTo>
                    <a:lnTo>
                      <a:pt x="4835" y="10240"/>
                    </a:lnTo>
                    <a:cubicBezTo>
                      <a:pt x="4906" y="10288"/>
                      <a:pt x="4990" y="10335"/>
                      <a:pt x="5049" y="10359"/>
                    </a:cubicBezTo>
                    <a:lnTo>
                      <a:pt x="9764" y="9288"/>
                    </a:lnTo>
                    <a:lnTo>
                      <a:pt x="11133" y="10526"/>
                    </a:lnTo>
                    <a:lnTo>
                      <a:pt x="8323" y="11704"/>
                    </a:lnTo>
                    <a:cubicBezTo>
                      <a:pt x="8407" y="11728"/>
                      <a:pt x="8502" y="11740"/>
                      <a:pt x="8585" y="11776"/>
                    </a:cubicBezTo>
                    <a:lnTo>
                      <a:pt x="11264" y="10645"/>
                    </a:lnTo>
                    <a:lnTo>
                      <a:pt x="11478" y="10835"/>
                    </a:lnTo>
                    <a:cubicBezTo>
                      <a:pt x="11502" y="10788"/>
                      <a:pt x="11538" y="10764"/>
                      <a:pt x="11574" y="10716"/>
                    </a:cubicBezTo>
                    <a:lnTo>
                      <a:pt x="11371" y="10538"/>
                    </a:lnTo>
                    <a:lnTo>
                      <a:pt x="11990" y="7764"/>
                    </a:lnTo>
                    <a:cubicBezTo>
                      <a:pt x="11955" y="7692"/>
                      <a:pt x="11919" y="7621"/>
                      <a:pt x="11871" y="7525"/>
                    </a:cubicBezTo>
                    <a:lnTo>
                      <a:pt x="11216" y="10407"/>
                    </a:lnTo>
                    <a:lnTo>
                      <a:pt x="9847" y="9180"/>
                    </a:lnTo>
                    <a:lnTo>
                      <a:pt x="10609" y="5513"/>
                    </a:lnTo>
                    <a:lnTo>
                      <a:pt x="10478" y="5335"/>
                    </a:lnTo>
                    <a:lnTo>
                      <a:pt x="9752" y="9061"/>
                    </a:lnTo>
                    <a:lnTo>
                      <a:pt x="7323" y="6894"/>
                    </a:lnTo>
                    <a:lnTo>
                      <a:pt x="7692" y="2263"/>
                    </a:lnTo>
                    <a:cubicBezTo>
                      <a:pt x="7657" y="2215"/>
                      <a:pt x="7597" y="2179"/>
                      <a:pt x="7537" y="2132"/>
                    </a:cubicBezTo>
                    <a:lnTo>
                      <a:pt x="7156" y="6763"/>
                    </a:lnTo>
                    <a:lnTo>
                      <a:pt x="5251" y="5037"/>
                    </a:lnTo>
                    <a:lnTo>
                      <a:pt x="5466" y="751"/>
                    </a:lnTo>
                    <a:cubicBezTo>
                      <a:pt x="5406" y="715"/>
                      <a:pt x="5359" y="691"/>
                      <a:pt x="5299" y="667"/>
                    </a:cubicBezTo>
                    <a:lnTo>
                      <a:pt x="5097" y="4894"/>
                    </a:lnTo>
                    <a:lnTo>
                      <a:pt x="3442" y="3406"/>
                    </a:lnTo>
                    <a:lnTo>
                      <a:pt x="3466" y="24"/>
                    </a:lnTo>
                    <a:cubicBezTo>
                      <a:pt x="3406" y="13"/>
                      <a:pt x="3370" y="13"/>
                      <a:pt x="33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50" name="Google Shape;7850;p88"/>
            <p:cNvGrpSpPr/>
            <p:nvPr/>
          </p:nvGrpSpPr>
          <p:grpSpPr>
            <a:xfrm rot="3741567">
              <a:off x="6993567" y="2237434"/>
              <a:ext cx="1384091" cy="2096922"/>
              <a:chOff x="2773139" y="2259200"/>
              <a:chExt cx="777657" cy="1178223"/>
            </a:xfrm>
          </p:grpSpPr>
          <p:sp>
            <p:nvSpPr>
              <p:cNvPr id="7851" name="Google Shape;7851;p88"/>
              <p:cNvSpPr/>
              <p:nvPr/>
            </p:nvSpPr>
            <p:spPr>
              <a:xfrm>
                <a:off x="2875025" y="2259200"/>
                <a:ext cx="656975" cy="887075"/>
              </a:xfrm>
              <a:custGeom>
                <a:avLst/>
                <a:gdLst/>
                <a:ahLst/>
                <a:cxnLst/>
                <a:rect l="l" t="t" r="r" b="b"/>
                <a:pathLst>
                  <a:path w="26279" h="35483" extrusionOk="0">
                    <a:moveTo>
                      <a:pt x="4004" y="0"/>
                    </a:moveTo>
                    <a:cubicBezTo>
                      <a:pt x="1" y="0"/>
                      <a:pt x="3479" y="7987"/>
                      <a:pt x="5895" y="14472"/>
                    </a:cubicBezTo>
                    <a:cubicBezTo>
                      <a:pt x="8348" y="21068"/>
                      <a:pt x="13706" y="30283"/>
                      <a:pt x="13706" y="30283"/>
                    </a:cubicBezTo>
                    <a:cubicBezTo>
                      <a:pt x="15570" y="33650"/>
                      <a:pt x="18969" y="35483"/>
                      <a:pt x="21038" y="35483"/>
                    </a:cubicBezTo>
                    <a:cubicBezTo>
                      <a:pt x="21559" y="35483"/>
                      <a:pt x="21995" y="35366"/>
                      <a:pt x="22302" y="35129"/>
                    </a:cubicBezTo>
                    <a:cubicBezTo>
                      <a:pt x="23838" y="33962"/>
                      <a:pt x="26279" y="31426"/>
                      <a:pt x="22921" y="24104"/>
                    </a:cubicBezTo>
                    <a:cubicBezTo>
                      <a:pt x="19552" y="16794"/>
                      <a:pt x="8479" y="280"/>
                      <a:pt x="4192" y="6"/>
                    </a:cubicBezTo>
                    <a:cubicBezTo>
                      <a:pt x="4128" y="2"/>
                      <a:pt x="4065" y="0"/>
                      <a:pt x="4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88"/>
              <p:cNvSpPr/>
              <p:nvPr/>
            </p:nvSpPr>
            <p:spPr>
              <a:xfrm rot="-3148064">
                <a:off x="2933308" y="2749743"/>
                <a:ext cx="457319" cy="629317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25173" extrusionOk="0">
                    <a:moveTo>
                      <a:pt x="1906" y="0"/>
                    </a:moveTo>
                    <a:cubicBezTo>
                      <a:pt x="1019" y="0"/>
                      <a:pt x="513" y="947"/>
                      <a:pt x="358" y="3116"/>
                    </a:cubicBezTo>
                    <a:cubicBezTo>
                      <a:pt x="0" y="8093"/>
                      <a:pt x="3346" y="20821"/>
                      <a:pt x="4918" y="23047"/>
                    </a:cubicBezTo>
                    <a:cubicBezTo>
                      <a:pt x="5705" y="24144"/>
                      <a:pt x="9313" y="25172"/>
                      <a:pt x="12464" y="25172"/>
                    </a:cubicBezTo>
                    <a:cubicBezTo>
                      <a:pt x="15605" y="25172"/>
                      <a:pt x="18293" y="24150"/>
                      <a:pt x="17276" y="21154"/>
                    </a:cubicBezTo>
                    <a:cubicBezTo>
                      <a:pt x="17276" y="21154"/>
                      <a:pt x="11800" y="8795"/>
                      <a:pt x="7359" y="4200"/>
                    </a:cubicBezTo>
                    <a:cubicBezTo>
                      <a:pt x="4855" y="1602"/>
                      <a:pt x="3059" y="0"/>
                      <a:pt x="19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53" name="Google Shape;7853;p88"/>
            <p:cNvGrpSpPr/>
            <p:nvPr/>
          </p:nvGrpSpPr>
          <p:grpSpPr>
            <a:xfrm>
              <a:off x="6500121" y="3321942"/>
              <a:ext cx="919703" cy="877417"/>
              <a:chOff x="1948450" y="3245750"/>
              <a:chExt cx="542950" cy="517925"/>
            </a:xfrm>
          </p:grpSpPr>
          <p:sp>
            <p:nvSpPr>
              <p:cNvPr id="7854" name="Google Shape;7854;p88"/>
              <p:cNvSpPr/>
              <p:nvPr/>
            </p:nvSpPr>
            <p:spPr>
              <a:xfrm>
                <a:off x="1948450" y="3245750"/>
                <a:ext cx="542950" cy="517925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88"/>
              <p:cNvSpPr/>
              <p:nvPr/>
            </p:nvSpPr>
            <p:spPr>
              <a:xfrm>
                <a:off x="2062750" y="3361800"/>
                <a:ext cx="2909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88"/>
              <p:cNvSpPr/>
              <p:nvPr/>
            </p:nvSpPr>
            <p:spPr>
              <a:xfrm>
                <a:off x="2154125" y="3442475"/>
                <a:ext cx="14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88"/>
              <p:cNvSpPr/>
              <p:nvPr/>
            </p:nvSpPr>
            <p:spPr>
              <a:xfrm>
                <a:off x="2203800" y="3478175"/>
                <a:ext cx="444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58" name="Google Shape;7858;p88"/>
          <p:cNvGrpSpPr/>
          <p:nvPr/>
        </p:nvGrpSpPr>
        <p:grpSpPr>
          <a:xfrm>
            <a:off x="3141224" y="3535440"/>
            <a:ext cx="2701178" cy="2563902"/>
            <a:chOff x="3141224" y="3535440"/>
            <a:chExt cx="2701178" cy="2563902"/>
          </a:xfrm>
        </p:grpSpPr>
        <p:grpSp>
          <p:nvGrpSpPr>
            <p:cNvPr id="7859" name="Google Shape;7859;p88"/>
            <p:cNvGrpSpPr/>
            <p:nvPr/>
          </p:nvGrpSpPr>
          <p:grpSpPr>
            <a:xfrm rot="-9357329">
              <a:off x="3427296" y="3888580"/>
              <a:ext cx="2129034" cy="1857622"/>
              <a:chOff x="2216761" y="-454735"/>
              <a:chExt cx="1949365" cy="1700857"/>
            </a:xfrm>
          </p:grpSpPr>
          <p:sp>
            <p:nvSpPr>
              <p:cNvPr id="7860" name="Google Shape;7860;p88"/>
              <p:cNvSpPr/>
              <p:nvPr/>
            </p:nvSpPr>
            <p:spPr>
              <a:xfrm rot="7543098">
                <a:off x="2809980" y="-530512"/>
                <a:ext cx="762927" cy="1852411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30819" extrusionOk="0">
                    <a:moveTo>
                      <a:pt x="10452" y="0"/>
                    </a:moveTo>
                    <a:cubicBezTo>
                      <a:pt x="10449" y="0"/>
                      <a:pt x="10445" y="1"/>
                      <a:pt x="10442" y="1"/>
                    </a:cubicBezTo>
                    <a:cubicBezTo>
                      <a:pt x="9573" y="60"/>
                      <a:pt x="7144" y="3132"/>
                      <a:pt x="4537" y="7764"/>
                    </a:cubicBezTo>
                    <a:cubicBezTo>
                      <a:pt x="1929" y="12383"/>
                      <a:pt x="1263" y="17860"/>
                      <a:pt x="1263" y="17860"/>
                    </a:cubicBezTo>
                    <a:cubicBezTo>
                      <a:pt x="1" y="24516"/>
                      <a:pt x="715" y="29862"/>
                      <a:pt x="2822" y="30624"/>
                    </a:cubicBezTo>
                    <a:cubicBezTo>
                      <a:pt x="3187" y="30753"/>
                      <a:pt x="3609" y="30819"/>
                      <a:pt x="4065" y="30819"/>
                    </a:cubicBezTo>
                    <a:cubicBezTo>
                      <a:pt x="6258" y="30819"/>
                      <a:pt x="9240" y="29295"/>
                      <a:pt x="10502" y="25944"/>
                    </a:cubicBezTo>
                    <a:cubicBezTo>
                      <a:pt x="12038" y="21908"/>
                      <a:pt x="12693" y="16015"/>
                      <a:pt x="12574" y="12169"/>
                    </a:cubicBezTo>
                    <a:cubicBezTo>
                      <a:pt x="12455" y="8325"/>
                      <a:pt x="11331" y="0"/>
                      <a:pt x="10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88"/>
              <p:cNvSpPr/>
              <p:nvPr/>
            </p:nvSpPr>
            <p:spPr>
              <a:xfrm rot="7543098">
                <a:off x="2823344" y="-516959"/>
                <a:ext cx="717848" cy="1850007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30779" extrusionOk="0">
                    <a:moveTo>
                      <a:pt x="9776" y="1"/>
                    </a:moveTo>
                    <a:cubicBezTo>
                      <a:pt x="9692" y="1"/>
                      <a:pt x="9621" y="24"/>
                      <a:pt x="9549" y="72"/>
                    </a:cubicBezTo>
                    <a:cubicBezTo>
                      <a:pt x="9395" y="667"/>
                      <a:pt x="9204" y="1489"/>
                      <a:pt x="8954" y="2465"/>
                    </a:cubicBezTo>
                    <a:lnTo>
                      <a:pt x="8418" y="1025"/>
                    </a:lnTo>
                    <a:cubicBezTo>
                      <a:pt x="8371" y="1084"/>
                      <a:pt x="8311" y="1144"/>
                      <a:pt x="8263" y="1203"/>
                    </a:cubicBezTo>
                    <a:lnTo>
                      <a:pt x="8883" y="2822"/>
                    </a:lnTo>
                    <a:cubicBezTo>
                      <a:pt x="8680" y="3632"/>
                      <a:pt x="8466" y="4537"/>
                      <a:pt x="8228" y="5537"/>
                    </a:cubicBezTo>
                    <a:lnTo>
                      <a:pt x="6751" y="3168"/>
                    </a:lnTo>
                    <a:lnTo>
                      <a:pt x="6609" y="3346"/>
                    </a:lnTo>
                    <a:lnTo>
                      <a:pt x="8144" y="5811"/>
                    </a:lnTo>
                    <a:cubicBezTo>
                      <a:pt x="7942" y="6644"/>
                      <a:pt x="7728" y="7525"/>
                      <a:pt x="7501" y="8454"/>
                    </a:cubicBezTo>
                    <a:lnTo>
                      <a:pt x="5346" y="5275"/>
                    </a:lnTo>
                    <a:cubicBezTo>
                      <a:pt x="5299" y="5335"/>
                      <a:pt x="5275" y="5418"/>
                      <a:pt x="5227" y="5477"/>
                    </a:cubicBezTo>
                    <a:lnTo>
                      <a:pt x="7442" y="8728"/>
                    </a:lnTo>
                    <a:cubicBezTo>
                      <a:pt x="7228" y="9645"/>
                      <a:pt x="7001" y="10573"/>
                      <a:pt x="6775" y="11550"/>
                    </a:cubicBezTo>
                    <a:lnTo>
                      <a:pt x="3572" y="8359"/>
                    </a:lnTo>
                    <a:cubicBezTo>
                      <a:pt x="3549" y="8418"/>
                      <a:pt x="3513" y="8490"/>
                      <a:pt x="3477" y="8549"/>
                    </a:cubicBezTo>
                    <a:lnTo>
                      <a:pt x="6716" y="11788"/>
                    </a:lnTo>
                    <a:cubicBezTo>
                      <a:pt x="6537" y="12502"/>
                      <a:pt x="6370" y="13228"/>
                      <a:pt x="6192" y="13967"/>
                    </a:cubicBezTo>
                    <a:lnTo>
                      <a:pt x="2656" y="10335"/>
                    </a:lnTo>
                    <a:cubicBezTo>
                      <a:pt x="2620" y="10419"/>
                      <a:pt x="2596" y="10478"/>
                      <a:pt x="2560" y="10550"/>
                    </a:cubicBezTo>
                    <a:lnTo>
                      <a:pt x="6144" y="14205"/>
                    </a:lnTo>
                    <a:cubicBezTo>
                      <a:pt x="5954" y="14943"/>
                      <a:pt x="5799" y="15681"/>
                      <a:pt x="5620" y="16431"/>
                    </a:cubicBezTo>
                    <a:lnTo>
                      <a:pt x="1763" y="12800"/>
                    </a:lnTo>
                    <a:cubicBezTo>
                      <a:pt x="1727" y="12871"/>
                      <a:pt x="1715" y="12943"/>
                      <a:pt x="1691" y="13014"/>
                    </a:cubicBezTo>
                    <a:lnTo>
                      <a:pt x="5561" y="16669"/>
                    </a:lnTo>
                    <a:cubicBezTo>
                      <a:pt x="5358" y="17455"/>
                      <a:pt x="5180" y="18253"/>
                      <a:pt x="5001" y="19051"/>
                    </a:cubicBezTo>
                    <a:lnTo>
                      <a:pt x="1013" y="15622"/>
                    </a:lnTo>
                    <a:lnTo>
                      <a:pt x="977" y="15848"/>
                    </a:lnTo>
                    <a:lnTo>
                      <a:pt x="4965" y="19265"/>
                    </a:lnTo>
                    <a:cubicBezTo>
                      <a:pt x="4751" y="20194"/>
                      <a:pt x="4549" y="21098"/>
                      <a:pt x="4334" y="21980"/>
                    </a:cubicBezTo>
                    <a:lnTo>
                      <a:pt x="441" y="18824"/>
                    </a:lnTo>
                    <a:cubicBezTo>
                      <a:pt x="417" y="18896"/>
                      <a:pt x="405" y="18991"/>
                      <a:pt x="393" y="19062"/>
                    </a:cubicBezTo>
                    <a:lnTo>
                      <a:pt x="4275" y="22218"/>
                    </a:lnTo>
                    <a:cubicBezTo>
                      <a:pt x="4132" y="22837"/>
                      <a:pt x="3989" y="23468"/>
                      <a:pt x="3858" y="24075"/>
                    </a:cubicBezTo>
                    <a:lnTo>
                      <a:pt x="143" y="21098"/>
                    </a:lnTo>
                    <a:cubicBezTo>
                      <a:pt x="120" y="21194"/>
                      <a:pt x="120" y="21265"/>
                      <a:pt x="108" y="21337"/>
                    </a:cubicBezTo>
                    <a:lnTo>
                      <a:pt x="3811" y="24301"/>
                    </a:lnTo>
                    <a:cubicBezTo>
                      <a:pt x="3572" y="25385"/>
                      <a:pt x="3358" y="26432"/>
                      <a:pt x="3144" y="27397"/>
                    </a:cubicBezTo>
                    <a:lnTo>
                      <a:pt x="1" y="25004"/>
                    </a:lnTo>
                    <a:lnTo>
                      <a:pt x="1" y="25004"/>
                    </a:lnTo>
                    <a:cubicBezTo>
                      <a:pt x="1" y="25087"/>
                      <a:pt x="24" y="25182"/>
                      <a:pt x="24" y="25266"/>
                    </a:cubicBezTo>
                    <a:lnTo>
                      <a:pt x="3096" y="27623"/>
                    </a:lnTo>
                    <a:cubicBezTo>
                      <a:pt x="2858" y="28778"/>
                      <a:pt x="2644" y="29826"/>
                      <a:pt x="2477" y="30731"/>
                    </a:cubicBezTo>
                    <a:cubicBezTo>
                      <a:pt x="2537" y="30742"/>
                      <a:pt x="2608" y="30754"/>
                      <a:pt x="2679" y="30778"/>
                    </a:cubicBezTo>
                    <a:cubicBezTo>
                      <a:pt x="2799" y="30183"/>
                      <a:pt x="2918" y="29528"/>
                      <a:pt x="3072" y="28826"/>
                    </a:cubicBezTo>
                    <a:lnTo>
                      <a:pt x="8335" y="28492"/>
                    </a:lnTo>
                    <a:cubicBezTo>
                      <a:pt x="8406" y="28421"/>
                      <a:pt x="8478" y="28349"/>
                      <a:pt x="8537" y="28278"/>
                    </a:cubicBezTo>
                    <a:lnTo>
                      <a:pt x="8537" y="28278"/>
                    </a:lnTo>
                    <a:lnTo>
                      <a:pt x="3120" y="28611"/>
                    </a:lnTo>
                    <a:cubicBezTo>
                      <a:pt x="3275" y="27802"/>
                      <a:pt x="3477" y="26921"/>
                      <a:pt x="3668" y="25992"/>
                    </a:cubicBezTo>
                    <a:lnTo>
                      <a:pt x="10168" y="25135"/>
                    </a:lnTo>
                    <a:cubicBezTo>
                      <a:pt x="10204" y="25063"/>
                      <a:pt x="10216" y="24980"/>
                      <a:pt x="10240" y="24908"/>
                    </a:cubicBezTo>
                    <a:lnTo>
                      <a:pt x="10240" y="24908"/>
                    </a:lnTo>
                    <a:lnTo>
                      <a:pt x="3727" y="25766"/>
                    </a:lnTo>
                    <a:cubicBezTo>
                      <a:pt x="3906" y="24980"/>
                      <a:pt x="4084" y="24170"/>
                      <a:pt x="4263" y="23337"/>
                    </a:cubicBezTo>
                    <a:lnTo>
                      <a:pt x="11050" y="21789"/>
                    </a:lnTo>
                    <a:lnTo>
                      <a:pt x="11097" y="21563"/>
                    </a:lnTo>
                    <a:lnTo>
                      <a:pt x="4323" y="23075"/>
                    </a:lnTo>
                    <a:cubicBezTo>
                      <a:pt x="4501" y="22325"/>
                      <a:pt x="4680" y="21527"/>
                      <a:pt x="4858" y="20729"/>
                    </a:cubicBezTo>
                    <a:lnTo>
                      <a:pt x="11538" y="18955"/>
                    </a:lnTo>
                    <a:cubicBezTo>
                      <a:pt x="11562" y="18884"/>
                      <a:pt x="11562" y="18812"/>
                      <a:pt x="11573" y="18729"/>
                    </a:cubicBezTo>
                    <a:lnTo>
                      <a:pt x="11573" y="18729"/>
                    </a:lnTo>
                    <a:lnTo>
                      <a:pt x="4906" y="20491"/>
                    </a:lnTo>
                    <a:cubicBezTo>
                      <a:pt x="5096" y="19622"/>
                      <a:pt x="5311" y="18729"/>
                      <a:pt x="5513" y="17836"/>
                    </a:cubicBezTo>
                    <a:lnTo>
                      <a:pt x="11823" y="16253"/>
                    </a:lnTo>
                    <a:cubicBezTo>
                      <a:pt x="11823" y="16169"/>
                      <a:pt x="11835" y="16098"/>
                      <a:pt x="11835" y="16026"/>
                    </a:cubicBezTo>
                    <a:lnTo>
                      <a:pt x="11835" y="16026"/>
                    </a:lnTo>
                    <a:lnTo>
                      <a:pt x="5561" y="17622"/>
                    </a:lnTo>
                    <a:cubicBezTo>
                      <a:pt x="5716" y="16907"/>
                      <a:pt x="5906" y="16169"/>
                      <a:pt x="6061" y="15455"/>
                    </a:cubicBezTo>
                    <a:lnTo>
                      <a:pt x="11943" y="13609"/>
                    </a:lnTo>
                    <a:lnTo>
                      <a:pt x="11943" y="13395"/>
                    </a:lnTo>
                    <a:lnTo>
                      <a:pt x="6108" y="15217"/>
                    </a:lnTo>
                    <a:cubicBezTo>
                      <a:pt x="6323" y="14371"/>
                      <a:pt x="6513" y="13514"/>
                      <a:pt x="6704" y="12681"/>
                    </a:cubicBezTo>
                    <a:lnTo>
                      <a:pt x="11883" y="11383"/>
                    </a:lnTo>
                    <a:cubicBezTo>
                      <a:pt x="11883" y="11312"/>
                      <a:pt x="11871" y="11252"/>
                      <a:pt x="11871" y="11169"/>
                    </a:cubicBezTo>
                    <a:lnTo>
                      <a:pt x="6751" y="12455"/>
                    </a:lnTo>
                    <a:cubicBezTo>
                      <a:pt x="6918" y="11752"/>
                      <a:pt x="7073" y="11050"/>
                      <a:pt x="7240" y="10371"/>
                    </a:cubicBezTo>
                    <a:lnTo>
                      <a:pt x="11681" y="8895"/>
                    </a:lnTo>
                    <a:cubicBezTo>
                      <a:pt x="11681" y="8823"/>
                      <a:pt x="11657" y="8764"/>
                      <a:pt x="11657" y="8692"/>
                    </a:cubicBezTo>
                    <a:lnTo>
                      <a:pt x="7299" y="10145"/>
                    </a:lnTo>
                    <a:cubicBezTo>
                      <a:pt x="7537" y="9180"/>
                      <a:pt x="7763" y="8240"/>
                      <a:pt x="7966" y="7335"/>
                    </a:cubicBezTo>
                    <a:lnTo>
                      <a:pt x="11347" y="6132"/>
                    </a:lnTo>
                    <a:cubicBezTo>
                      <a:pt x="11335" y="6049"/>
                      <a:pt x="11335" y="5989"/>
                      <a:pt x="11323" y="5918"/>
                    </a:cubicBezTo>
                    <a:lnTo>
                      <a:pt x="8025" y="7097"/>
                    </a:lnTo>
                    <a:cubicBezTo>
                      <a:pt x="8228" y="6287"/>
                      <a:pt x="8406" y="5537"/>
                      <a:pt x="8585" y="4835"/>
                    </a:cubicBezTo>
                    <a:lnTo>
                      <a:pt x="11002" y="3906"/>
                    </a:lnTo>
                    <a:cubicBezTo>
                      <a:pt x="10990" y="3834"/>
                      <a:pt x="10978" y="3775"/>
                      <a:pt x="10978" y="3703"/>
                    </a:cubicBezTo>
                    <a:lnTo>
                      <a:pt x="8644" y="4596"/>
                    </a:lnTo>
                    <a:cubicBezTo>
                      <a:pt x="8918" y="3430"/>
                      <a:pt x="9180" y="2406"/>
                      <a:pt x="9383" y="1548"/>
                    </a:cubicBezTo>
                    <a:lnTo>
                      <a:pt x="10383" y="1084"/>
                    </a:lnTo>
                    <a:cubicBezTo>
                      <a:pt x="10371" y="1013"/>
                      <a:pt x="10335" y="953"/>
                      <a:pt x="10323" y="894"/>
                    </a:cubicBezTo>
                    <a:lnTo>
                      <a:pt x="9442" y="1286"/>
                    </a:lnTo>
                    <a:cubicBezTo>
                      <a:pt x="9561" y="786"/>
                      <a:pt x="9680" y="358"/>
                      <a:pt x="9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62" name="Google Shape;7862;p88"/>
            <p:cNvSpPr/>
            <p:nvPr/>
          </p:nvSpPr>
          <p:spPr>
            <a:xfrm rot="-1813973">
              <a:off x="3672294" y="4025187"/>
              <a:ext cx="662802" cy="1931886"/>
            </a:xfrm>
            <a:custGeom>
              <a:avLst/>
              <a:gdLst/>
              <a:ahLst/>
              <a:cxnLst/>
              <a:rect l="l" t="t" r="r" b="b"/>
              <a:pathLst>
                <a:path w="10097" h="29430" extrusionOk="0">
                  <a:moveTo>
                    <a:pt x="2565" y="0"/>
                  </a:moveTo>
                  <a:cubicBezTo>
                    <a:pt x="1598" y="0"/>
                    <a:pt x="884" y="1702"/>
                    <a:pt x="596" y="5323"/>
                  </a:cubicBezTo>
                  <a:cubicBezTo>
                    <a:pt x="0" y="12931"/>
                    <a:pt x="4918" y="27611"/>
                    <a:pt x="4918" y="27611"/>
                  </a:cubicBezTo>
                  <a:cubicBezTo>
                    <a:pt x="5312" y="28848"/>
                    <a:pt x="6189" y="29429"/>
                    <a:pt x="7103" y="29429"/>
                  </a:cubicBezTo>
                  <a:cubicBezTo>
                    <a:pt x="8451" y="29429"/>
                    <a:pt x="9881" y="28165"/>
                    <a:pt x="9966" y="25873"/>
                  </a:cubicBezTo>
                  <a:cubicBezTo>
                    <a:pt x="10097" y="22039"/>
                    <a:pt x="9228" y="13288"/>
                    <a:pt x="6466" y="5930"/>
                  </a:cubicBezTo>
                  <a:cubicBezTo>
                    <a:pt x="5010" y="2075"/>
                    <a:pt x="3633" y="0"/>
                    <a:pt x="2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3" name="Google Shape;7863;p88"/>
          <p:cNvGrpSpPr/>
          <p:nvPr/>
        </p:nvGrpSpPr>
        <p:grpSpPr>
          <a:xfrm>
            <a:off x="3898490" y="2069328"/>
            <a:ext cx="720835" cy="673855"/>
            <a:chOff x="5770756" y="873899"/>
            <a:chExt cx="755434" cy="706199"/>
          </a:xfrm>
        </p:grpSpPr>
        <p:sp>
          <p:nvSpPr>
            <p:cNvPr id="7864" name="Google Shape;7864;p8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8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8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8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8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8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8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8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8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8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8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8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8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8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8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8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8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8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8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8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8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8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8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8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8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8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8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8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8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8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8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8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8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8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8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8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8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8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8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8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8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8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8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8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8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8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8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8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8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8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8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5" name="Google Shape;7915;p88"/>
          <p:cNvGrpSpPr/>
          <p:nvPr/>
        </p:nvGrpSpPr>
        <p:grpSpPr>
          <a:xfrm rot="9484855">
            <a:off x="6826087" y="446729"/>
            <a:ext cx="1230963" cy="1230123"/>
            <a:chOff x="7308373" y="335298"/>
            <a:chExt cx="867172" cy="866444"/>
          </a:xfrm>
        </p:grpSpPr>
        <p:grpSp>
          <p:nvGrpSpPr>
            <p:cNvPr id="7916" name="Google Shape;7916;p8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7917" name="Google Shape;7917;p8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8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8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8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21" name="Google Shape;7921;p8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8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8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8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8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8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8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8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8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8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8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8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8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8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8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8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8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8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8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8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8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8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8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8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8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8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8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8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8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8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8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8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8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8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8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8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8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2" name="Google Shape;7962;p88"/>
          <p:cNvGrpSpPr/>
          <p:nvPr/>
        </p:nvGrpSpPr>
        <p:grpSpPr>
          <a:xfrm rot="1530716">
            <a:off x="5403154" y="4058109"/>
            <a:ext cx="824695" cy="600935"/>
            <a:chOff x="3880914" y="3359134"/>
            <a:chExt cx="968363" cy="705622"/>
          </a:xfrm>
        </p:grpSpPr>
        <p:sp>
          <p:nvSpPr>
            <p:cNvPr id="7963" name="Google Shape;7963;p8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8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8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8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8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8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8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8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8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8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8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8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8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8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8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8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8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8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8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8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8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8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8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8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8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8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8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8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8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8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8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8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8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8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8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8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8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8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8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8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8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8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8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8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8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8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8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8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8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518;p75">
            <a:extLst>
              <a:ext uri="{FF2B5EF4-FFF2-40B4-BE49-F238E27FC236}">
                <a16:creationId xmlns:a16="http://schemas.microsoft.com/office/drawing/2014/main" id="{7D824CEF-3F2C-7BE5-F65E-69B1A29306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852" y="458446"/>
            <a:ext cx="4504800" cy="418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Thực</a:t>
            </a:r>
            <a:r>
              <a:rPr lang="en-US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 </a:t>
            </a: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hành</a:t>
            </a:r>
            <a:endParaRPr sz="13800" dirty="0">
              <a:solidFill>
                <a:srgbClr val="C00000"/>
              </a:solidFill>
              <a:effectLst>
                <a:glow rad="101600">
                  <a:srgbClr val="FF7D7D">
                    <a:alpha val="60000"/>
                  </a:srgbClr>
                </a:glow>
              </a:effectLst>
              <a:latin typeface="Fz Fantomen" panose="02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85D98991-E805-0F25-2FD1-9BF50D46C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5"/>
          <a:stretch/>
        </p:blipFill>
        <p:spPr bwMode="auto">
          <a:xfrm>
            <a:off x="397774" y="1545445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60" name="Google Shape;2460;p68"/>
          <p:cNvGrpSpPr/>
          <p:nvPr/>
        </p:nvGrpSpPr>
        <p:grpSpPr>
          <a:xfrm rot="215889">
            <a:off x="8462727" y="20348"/>
            <a:ext cx="668063" cy="624522"/>
            <a:chOff x="5770756" y="873899"/>
            <a:chExt cx="755434" cy="706199"/>
          </a:xfrm>
        </p:grpSpPr>
        <p:sp>
          <p:nvSpPr>
            <p:cNvPr id="2461" name="Google Shape;2461;p6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68"/>
          <p:cNvGrpSpPr/>
          <p:nvPr/>
        </p:nvGrpSpPr>
        <p:grpSpPr>
          <a:xfrm>
            <a:off x="431426" y="163180"/>
            <a:ext cx="867172" cy="866444"/>
            <a:chOff x="7308373" y="335298"/>
            <a:chExt cx="867172" cy="866444"/>
          </a:xfrm>
        </p:grpSpPr>
        <p:grpSp>
          <p:nvGrpSpPr>
            <p:cNvPr id="2513" name="Google Shape;2513;p6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514" name="Google Shape;2514;p6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6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6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6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8" name="Google Shape;2518;p6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8" name="Google Shape;2558;p6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68"/>
          <p:cNvGrpSpPr/>
          <p:nvPr/>
        </p:nvGrpSpPr>
        <p:grpSpPr>
          <a:xfrm>
            <a:off x="7543589" y="4632629"/>
            <a:ext cx="701094" cy="510871"/>
            <a:chOff x="3880914" y="3359134"/>
            <a:chExt cx="968363" cy="705622"/>
          </a:xfrm>
        </p:grpSpPr>
        <p:sp>
          <p:nvSpPr>
            <p:cNvPr id="2560" name="Google Shape;2560;p6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8EB44A-265C-D655-744D-81DDDB4246F9}"/>
              </a:ext>
            </a:extLst>
          </p:cNvPr>
          <p:cNvSpPr/>
          <p:nvPr/>
        </p:nvSpPr>
        <p:spPr>
          <a:xfrm>
            <a:off x="308267" y="131619"/>
            <a:ext cx="5120640" cy="5495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F44CC-A3F2-7235-DB02-F84C7807A87A}"/>
              </a:ext>
            </a:extLst>
          </p:cNvPr>
          <p:cNvSpPr txBox="1"/>
          <p:nvPr/>
        </p:nvSpPr>
        <p:spPr>
          <a:xfrm>
            <a:off x="970401" y="780582"/>
            <a:ext cx="7203198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lồng</a:t>
            </a:r>
            <a:endParaRPr lang="en-US" sz="2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4000"/>
              </a:lnSpc>
            </a:pP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(Theo 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1600" i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i="1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AEFD179-46CC-F2AE-9E2C-7B4166869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50887" r="226" b="-192"/>
          <a:stretch/>
        </p:blipFill>
        <p:spPr bwMode="auto">
          <a:xfrm>
            <a:off x="4572000" y="2569550"/>
            <a:ext cx="417422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31B7464B-6540-FB50-3FBE-24BC1F87E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16" y="4329063"/>
            <a:ext cx="1347627" cy="758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55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0" name="Google Shape;3340;p71"/>
          <p:cNvGrpSpPr/>
          <p:nvPr/>
        </p:nvGrpSpPr>
        <p:grpSpPr>
          <a:xfrm rot="5914107" flipH="1">
            <a:off x="3643" y="3658141"/>
            <a:ext cx="2037456" cy="1861517"/>
            <a:chOff x="2171813" y="4014950"/>
            <a:chExt cx="2037329" cy="1861401"/>
          </a:xfrm>
        </p:grpSpPr>
        <p:sp>
          <p:nvSpPr>
            <p:cNvPr id="3341" name="Google Shape;3341;p71"/>
            <p:cNvSpPr/>
            <p:nvPr/>
          </p:nvSpPr>
          <p:spPr>
            <a:xfrm>
              <a:off x="2311682" y="4390899"/>
              <a:ext cx="1472606" cy="1334359"/>
            </a:xfrm>
            <a:custGeom>
              <a:avLst/>
              <a:gdLst/>
              <a:ahLst/>
              <a:cxnLst/>
              <a:rect l="l" t="t" r="r" b="b"/>
              <a:pathLst>
                <a:path w="30827" h="27933" extrusionOk="0">
                  <a:moveTo>
                    <a:pt x="30612" y="1"/>
                  </a:moveTo>
                  <a:cubicBezTo>
                    <a:pt x="15170" y="8895"/>
                    <a:pt x="144" y="27492"/>
                    <a:pt x="1" y="27683"/>
                  </a:cubicBezTo>
                  <a:lnTo>
                    <a:pt x="322" y="27933"/>
                  </a:lnTo>
                  <a:cubicBezTo>
                    <a:pt x="477" y="27754"/>
                    <a:pt x="15443" y="9216"/>
                    <a:pt x="30826" y="358"/>
                  </a:cubicBezTo>
                  <a:lnTo>
                    <a:pt x="30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1"/>
            <p:cNvSpPr/>
            <p:nvPr/>
          </p:nvSpPr>
          <p:spPr>
            <a:xfrm>
              <a:off x="3700630" y="4122575"/>
              <a:ext cx="508512" cy="331572"/>
            </a:xfrm>
            <a:custGeom>
              <a:avLst/>
              <a:gdLst/>
              <a:ahLst/>
              <a:cxnLst/>
              <a:rect l="l" t="t" r="r" b="b"/>
              <a:pathLst>
                <a:path w="10645" h="6941" extrusionOk="0">
                  <a:moveTo>
                    <a:pt x="8674" y="1"/>
                  </a:moveTo>
                  <a:cubicBezTo>
                    <a:pt x="7611" y="1"/>
                    <a:pt x="5958" y="661"/>
                    <a:pt x="3727" y="2284"/>
                  </a:cubicBezTo>
                  <a:cubicBezTo>
                    <a:pt x="179" y="4856"/>
                    <a:pt x="0" y="6773"/>
                    <a:pt x="0" y="6773"/>
                  </a:cubicBezTo>
                  <a:cubicBezTo>
                    <a:pt x="63" y="6890"/>
                    <a:pt x="211" y="6941"/>
                    <a:pt x="419" y="6941"/>
                  </a:cubicBezTo>
                  <a:cubicBezTo>
                    <a:pt x="1537" y="6941"/>
                    <a:pt x="4384" y="5472"/>
                    <a:pt x="5036" y="5070"/>
                  </a:cubicBezTo>
                  <a:cubicBezTo>
                    <a:pt x="5822" y="4606"/>
                    <a:pt x="10644" y="1915"/>
                    <a:pt x="9930" y="617"/>
                  </a:cubicBezTo>
                  <a:cubicBezTo>
                    <a:pt x="9715" y="226"/>
                    <a:pt x="9295" y="1"/>
                    <a:pt x="8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1"/>
            <p:cNvSpPr/>
            <p:nvPr/>
          </p:nvSpPr>
          <p:spPr>
            <a:xfrm>
              <a:off x="3395765" y="4015093"/>
              <a:ext cx="203644" cy="513528"/>
            </a:xfrm>
            <a:custGeom>
              <a:avLst/>
              <a:gdLst/>
              <a:ahLst/>
              <a:cxnLst/>
              <a:rect l="l" t="t" r="r" b="b"/>
              <a:pathLst>
                <a:path w="4263" h="10750" extrusionOk="0">
                  <a:moveTo>
                    <a:pt x="1693" y="0"/>
                  </a:moveTo>
                  <a:cubicBezTo>
                    <a:pt x="1616" y="0"/>
                    <a:pt x="1544" y="14"/>
                    <a:pt x="1477" y="34"/>
                  </a:cubicBezTo>
                  <a:cubicBezTo>
                    <a:pt x="977" y="188"/>
                    <a:pt x="119" y="1462"/>
                    <a:pt x="60" y="2879"/>
                  </a:cubicBezTo>
                  <a:cubicBezTo>
                    <a:pt x="0" y="4308"/>
                    <a:pt x="834" y="7832"/>
                    <a:pt x="1560" y="9320"/>
                  </a:cubicBezTo>
                  <a:cubicBezTo>
                    <a:pt x="2253" y="10707"/>
                    <a:pt x="2842" y="10749"/>
                    <a:pt x="2911" y="10749"/>
                  </a:cubicBezTo>
                  <a:cubicBezTo>
                    <a:pt x="2915" y="10749"/>
                    <a:pt x="2917" y="10749"/>
                    <a:pt x="2917" y="10749"/>
                  </a:cubicBezTo>
                  <a:cubicBezTo>
                    <a:pt x="4263" y="10416"/>
                    <a:pt x="3679" y="6761"/>
                    <a:pt x="3203" y="3427"/>
                  </a:cubicBezTo>
                  <a:cubicBezTo>
                    <a:pt x="2792" y="532"/>
                    <a:pt x="2169" y="0"/>
                    <a:pt x="1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1"/>
            <p:cNvSpPr/>
            <p:nvPr/>
          </p:nvSpPr>
          <p:spPr>
            <a:xfrm>
              <a:off x="3544615" y="4556087"/>
              <a:ext cx="459213" cy="266843"/>
            </a:xfrm>
            <a:custGeom>
              <a:avLst/>
              <a:gdLst/>
              <a:ahLst/>
              <a:cxnLst/>
              <a:rect l="l" t="t" r="r" b="b"/>
              <a:pathLst>
                <a:path w="9613" h="5586" extrusionOk="0">
                  <a:moveTo>
                    <a:pt x="865" y="0"/>
                  </a:moveTo>
                  <a:cubicBezTo>
                    <a:pt x="345" y="0"/>
                    <a:pt x="1" y="163"/>
                    <a:pt x="409" y="722"/>
                  </a:cubicBezTo>
                  <a:cubicBezTo>
                    <a:pt x="409" y="722"/>
                    <a:pt x="4016" y="4127"/>
                    <a:pt x="6040" y="5080"/>
                  </a:cubicBezTo>
                  <a:cubicBezTo>
                    <a:pt x="6830" y="5451"/>
                    <a:pt x="7442" y="5586"/>
                    <a:pt x="7915" y="5586"/>
                  </a:cubicBezTo>
                  <a:cubicBezTo>
                    <a:pt x="8655" y="5586"/>
                    <a:pt x="9056" y="5258"/>
                    <a:pt x="9267" y="4996"/>
                  </a:cubicBezTo>
                  <a:cubicBezTo>
                    <a:pt x="9612" y="4568"/>
                    <a:pt x="9386" y="3627"/>
                    <a:pt x="8326" y="2901"/>
                  </a:cubicBezTo>
                  <a:cubicBezTo>
                    <a:pt x="7278" y="2163"/>
                    <a:pt x="2956" y="412"/>
                    <a:pt x="2171" y="198"/>
                  </a:cubicBezTo>
                  <a:cubicBezTo>
                    <a:pt x="1824" y="107"/>
                    <a:pt x="1286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1"/>
            <p:cNvSpPr/>
            <p:nvPr/>
          </p:nvSpPr>
          <p:spPr>
            <a:xfrm>
              <a:off x="3369157" y="4684110"/>
              <a:ext cx="432510" cy="209710"/>
            </a:xfrm>
            <a:custGeom>
              <a:avLst/>
              <a:gdLst/>
              <a:ahLst/>
              <a:cxnLst/>
              <a:rect l="l" t="t" r="r" b="b"/>
              <a:pathLst>
                <a:path w="9054" h="4390" extrusionOk="0">
                  <a:moveTo>
                    <a:pt x="1278" y="1"/>
                  </a:moveTo>
                  <a:cubicBezTo>
                    <a:pt x="496" y="1"/>
                    <a:pt x="0" y="167"/>
                    <a:pt x="260" y="590"/>
                  </a:cubicBezTo>
                  <a:cubicBezTo>
                    <a:pt x="260" y="590"/>
                    <a:pt x="2331" y="2804"/>
                    <a:pt x="5736" y="3971"/>
                  </a:cubicBezTo>
                  <a:cubicBezTo>
                    <a:pt x="6625" y="4273"/>
                    <a:pt x="7271" y="4390"/>
                    <a:pt x="7736" y="4390"/>
                  </a:cubicBezTo>
                  <a:cubicBezTo>
                    <a:pt x="9054" y="4390"/>
                    <a:pt x="8919" y="3448"/>
                    <a:pt x="8725" y="3078"/>
                  </a:cubicBezTo>
                  <a:cubicBezTo>
                    <a:pt x="8475" y="2566"/>
                    <a:pt x="6034" y="1030"/>
                    <a:pt x="4296" y="495"/>
                  </a:cubicBezTo>
                  <a:cubicBezTo>
                    <a:pt x="3368" y="206"/>
                    <a:pt x="2147" y="1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1"/>
            <p:cNvSpPr/>
            <p:nvPr/>
          </p:nvSpPr>
          <p:spPr>
            <a:xfrm>
              <a:off x="3068161" y="4113356"/>
              <a:ext cx="282130" cy="550836"/>
            </a:xfrm>
            <a:custGeom>
              <a:avLst/>
              <a:gdLst/>
              <a:ahLst/>
              <a:cxnLst/>
              <a:rect l="l" t="t" r="r" b="b"/>
              <a:pathLst>
                <a:path w="5906" h="11531" extrusionOk="0">
                  <a:moveTo>
                    <a:pt x="1844" y="1"/>
                  </a:moveTo>
                  <a:cubicBezTo>
                    <a:pt x="1752" y="1"/>
                    <a:pt x="1654" y="12"/>
                    <a:pt x="1548" y="36"/>
                  </a:cubicBezTo>
                  <a:cubicBezTo>
                    <a:pt x="238" y="334"/>
                    <a:pt x="0" y="2013"/>
                    <a:pt x="1048" y="5406"/>
                  </a:cubicBezTo>
                  <a:cubicBezTo>
                    <a:pt x="2108" y="8787"/>
                    <a:pt x="4215" y="11371"/>
                    <a:pt x="5358" y="11526"/>
                  </a:cubicBezTo>
                  <a:cubicBezTo>
                    <a:pt x="5358" y="11526"/>
                    <a:pt x="5382" y="11531"/>
                    <a:pt x="5418" y="11531"/>
                  </a:cubicBezTo>
                  <a:cubicBezTo>
                    <a:pt x="5563" y="11531"/>
                    <a:pt x="5905" y="11455"/>
                    <a:pt x="5763" y="10704"/>
                  </a:cubicBezTo>
                  <a:cubicBezTo>
                    <a:pt x="5584" y="9764"/>
                    <a:pt x="4358" y="6061"/>
                    <a:pt x="3703" y="3692"/>
                  </a:cubicBezTo>
                  <a:cubicBezTo>
                    <a:pt x="3101" y="1524"/>
                    <a:pt x="2891" y="1"/>
                    <a:pt x="18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1"/>
            <p:cNvSpPr/>
            <p:nvPr/>
          </p:nvSpPr>
          <p:spPr>
            <a:xfrm>
              <a:off x="2751353" y="4313416"/>
              <a:ext cx="436283" cy="501585"/>
            </a:xfrm>
            <a:custGeom>
              <a:avLst/>
              <a:gdLst/>
              <a:ahLst/>
              <a:cxnLst/>
              <a:rect l="l" t="t" r="r" b="b"/>
              <a:pathLst>
                <a:path w="9133" h="10500" extrusionOk="0">
                  <a:moveTo>
                    <a:pt x="1397" y="0"/>
                  </a:moveTo>
                  <a:cubicBezTo>
                    <a:pt x="1240" y="0"/>
                    <a:pt x="1081" y="39"/>
                    <a:pt x="917" y="123"/>
                  </a:cubicBezTo>
                  <a:cubicBezTo>
                    <a:pt x="0" y="575"/>
                    <a:pt x="179" y="3492"/>
                    <a:pt x="2798" y="6457"/>
                  </a:cubicBezTo>
                  <a:cubicBezTo>
                    <a:pt x="4925" y="8886"/>
                    <a:pt x="6987" y="10499"/>
                    <a:pt x="8174" y="10499"/>
                  </a:cubicBezTo>
                  <a:cubicBezTo>
                    <a:pt x="8436" y="10499"/>
                    <a:pt x="8655" y="10421"/>
                    <a:pt x="8823" y="10255"/>
                  </a:cubicBezTo>
                  <a:cubicBezTo>
                    <a:pt x="8859" y="10207"/>
                    <a:pt x="9133" y="10029"/>
                    <a:pt x="8144" y="8540"/>
                  </a:cubicBezTo>
                  <a:cubicBezTo>
                    <a:pt x="7168" y="7052"/>
                    <a:pt x="4596" y="3064"/>
                    <a:pt x="3608" y="1825"/>
                  </a:cubicBezTo>
                  <a:cubicBezTo>
                    <a:pt x="2788" y="801"/>
                    <a:pt x="2113" y="0"/>
                    <a:pt x="1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1"/>
            <p:cNvSpPr/>
            <p:nvPr/>
          </p:nvSpPr>
          <p:spPr>
            <a:xfrm>
              <a:off x="3229001" y="4813662"/>
              <a:ext cx="481331" cy="241573"/>
            </a:xfrm>
            <a:custGeom>
              <a:avLst/>
              <a:gdLst/>
              <a:ahLst/>
              <a:cxnLst/>
              <a:rect l="l" t="t" r="r" b="b"/>
              <a:pathLst>
                <a:path w="10076" h="5057" extrusionOk="0">
                  <a:moveTo>
                    <a:pt x="719" y="1"/>
                  </a:moveTo>
                  <a:cubicBezTo>
                    <a:pt x="244" y="1"/>
                    <a:pt x="1" y="158"/>
                    <a:pt x="134" y="557"/>
                  </a:cubicBezTo>
                  <a:cubicBezTo>
                    <a:pt x="134" y="557"/>
                    <a:pt x="2348" y="3402"/>
                    <a:pt x="5944" y="4569"/>
                  </a:cubicBezTo>
                  <a:cubicBezTo>
                    <a:pt x="7021" y="4921"/>
                    <a:pt x="7823" y="5057"/>
                    <a:pt x="8419" y="5057"/>
                  </a:cubicBezTo>
                  <a:cubicBezTo>
                    <a:pt x="9818" y="5057"/>
                    <a:pt x="10075" y="4309"/>
                    <a:pt x="10075" y="3867"/>
                  </a:cubicBezTo>
                  <a:cubicBezTo>
                    <a:pt x="10075" y="3260"/>
                    <a:pt x="8599" y="2474"/>
                    <a:pt x="6087" y="1545"/>
                  </a:cubicBezTo>
                  <a:cubicBezTo>
                    <a:pt x="4322" y="906"/>
                    <a:pt x="1857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1"/>
            <p:cNvSpPr/>
            <p:nvPr/>
          </p:nvSpPr>
          <p:spPr>
            <a:xfrm>
              <a:off x="3033815" y="4974025"/>
              <a:ext cx="415121" cy="268229"/>
            </a:xfrm>
            <a:custGeom>
              <a:avLst/>
              <a:gdLst/>
              <a:ahLst/>
              <a:cxnLst/>
              <a:rect l="l" t="t" r="r" b="b"/>
              <a:pathLst>
                <a:path w="8690" h="5615" extrusionOk="0">
                  <a:moveTo>
                    <a:pt x="679" y="0"/>
                  </a:moveTo>
                  <a:cubicBezTo>
                    <a:pt x="240" y="0"/>
                    <a:pt x="0" y="167"/>
                    <a:pt x="172" y="605"/>
                  </a:cubicBezTo>
                  <a:cubicBezTo>
                    <a:pt x="172" y="605"/>
                    <a:pt x="2636" y="4510"/>
                    <a:pt x="5791" y="5332"/>
                  </a:cubicBezTo>
                  <a:cubicBezTo>
                    <a:pt x="6547" y="5531"/>
                    <a:pt x="7088" y="5614"/>
                    <a:pt x="7470" y="5614"/>
                  </a:cubicBezTo>
                  <a:cubicBezTo>
                    <a:pt x="8689" y="5614"/>
                    <a:pt x="8284" y="4762"/>
                    <a:pt x="8030" y="4082"/>
                  </a:cubicBezTo>
                  <a:cubicBezTo>
                    <a:pt x="7684" y="3189"/>
                    <a:pt x="5208" y="1867"/>
                    <a:pt x="4005" y="1141"/>
                  </a:cubicBezTo>
                  <a:cubicBezTo>
                    <a:pt x="3213" y="658"/>
                    <a:pt x="1551" y="0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0" name="Google Shape;3350;p71"/>
            <p:cNvSpPr/>
            <p:nvPr/>
          </p:nvSpPr>
          <p:spPr>
            <a:xfrm>
              <a:off x="2567966" y="4454528"/>
              <a:ext cx="424580" cy="484053"/>
            </a:xfrm>
            <a:custGeom>
              <a:avLst/>
              <a:gdLst/>
              <a:ahLst/>
              <a:cxnLst/>
              <a:rect l="l" t="t" r="r" b="b"/>
              <a:pathLst>
                <a:path w="8888" h="10133" extrusionOk="0">
                  <a:moveTo>
                    <a:pt x="920" y="0"/>
                  </a:moveTo>
                  <a:cubicBezTo>
                    <a:pt x="357" y="0"/>
                    <a:pt x="0" y="370"/>
                    <a:pt x="113" y="1300"/>
                  </a:cubicBezTo>
                  <a:cubicBezTo>
                    <a:pt x="363" y="3265"/>
                    <a:pt x="2518" y="6253"/>
                    <a:pt x="4149" y="7777"/>
                  </a:cubicBezTo>
                  <a:cubicBezTo>
                    <a:pt x="5548" y="9084"/>
                    <a:pt x="7347" y="10132"/>
                    <a:pt x="8194" y="10132"/>
                  </a:cubicBezTo>
                  <a:cubicBezTo>
                    <a:pt x="8328" y="10132"/>
                    <a:pt x="8438" y="10106"/>
                    <a:pt x="8519" y="10051"/>
                  </a:cubicBezTo>
                  <a:cubicBezTo>
                    <a:pt x="8519" y="10051"/>
                    <a:pt x="8888" y="9754"/>
                    <a:pt x="8352" y="8337"/>
                  </a:cubicBezTo>
                  <a:cubicBezTo>
                    <a:pt x="7816" y="6932"/>
                    <a:pt x="4649" y="2348"/>
                    <a:pt x="3197" y="1110"/>
                  </a:cubicBezTo>
                  <a:cubicBezTo>
                    <a:pt x="2425" y="458"/>
                    <a:pt x="1545" y="0"/>
                    <a:pt x="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1"/>
            <p:cNvSpPr/>
            <p:nvPr/>
          </p:nvSpPr>
          <p:spPr>
            <a:xfrm>
              <a:off x="2333895" y="4687549"/>
              <a:ext cx="480662" cy="455057"/>
            </a:xfrm>
            <a:custGeom>
              <a:avLst/>
              <a:gdLst/>
              <a:ahLst/>
              <a:cxnLst/>
              <a:rect l="l" t="t" r="r" b="b"/>
              <a:pathLst>
                <a:path w="10062" h="9526" extrusionOk="0">
                  <a:moveTo>
                    <a:pt x="1022" y="0"/>
                  </a:moveTo>
                  <a:cubicBezTo>
                    <a:pt x="683" y="0"/>
                    <a:pt x="437" y="99"/>
                    <a:pt x="334" y="292"/>
                  </a:cubicBezTo>
                  <a:cubicBezTo>
                    <a:pt x="0" y="935"/>
                    <a:pt x="488" y="3340"/>
                    <a:pt x="3120" y="5757"/>
                  </a:cubicBezTo>
                  <a:cubicBezTo>
                    <a:pt x="5544" y="7983"/>
                    <a:pt x="8418" y="9526"/>
                    <a:pt x="9181" y="9526"/>
                  </a:cubicBezTo>
                  <a:cubicBezTo>
                    <a:pt x="9242" y="9526"/>
                    <a:pt x="9290" y="9516"/>
                    <a:pt x="9323" y="9495"/>
                  </a:cubicBezTo>
                  <a:cubicBezTo>
                    <a:pt x="9323" y="9495"/>
                    <a:pt x="10061" y="9436"/>
                    <a:pt x="9371" y="8138"/>
                  </a:cubicBezTo>
                  <a:cubicBezTo>
                    <a:pt x="8692" y="6852"/>
                    <a:pt x="6049" y="3268"/>
                    <a:pt x="4322" y="1661"/>
                  </a:cubicBezTo>
                  <a:cubicBezTo>
                    <a:pt x="3114" y="536"/>
                    <a:pt x="1813" y="0"/>
                    <a:pt x="1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1"/>
            <p:cNvSpPr/>
            <p:nvPr/>
          </p:nvSpPr>
          <p:spPr>
            <a:xfrm>
              <a:off x="2857163" y="5150678"/>
              <a:ext cx="449898" cy="349724"/>
            </a:xfrm>
            <a:custGeom>
              <a:avLst/>
              <a:gdLst/>
              <a:ahLst/>
              <a:cxnLst/>
              <a:rect l="l" t="t" r="r" b="b"/>
              <a:pathLst>
                <a:path w="9418" h="7321" extrusionOk="0">
                  <a:moveTo>
                    <a:pt x="613" y="1"/>
                  </a:moveTo>
                  <a:cubicBezTo>
                    <a:pt x="251" y="1"/>
                    <a:pt x="20" y="160"/>
                    <a:pt x="0" y="550"/>
                  </a:cubicBezTo>
                  <a:cubicBezTo>
                    <a:pt x="0" y="550"/>
                    <a:pt x="1155" y="2920"/>
                    <a:pt x="4084" y="5194"/>
                  </a:cubicBezTo>
                  <a:cubicBezTo>
                    <a:pt x="6018" y="6705"/>
                    <a:pt x="6892" y="7320"/>
                    <a:pt x="7534" y="7320"/>
                  </a:cubicBezTo>
                  <a:cubicBezTo>
                    <a:pt x="7868" y="7320"/>
                    <a:pt x="8139" y="7154"/>
                    <a:pt x="8465" y="6861"/>
                  </a:cubicBezTo>
                  <a:cubicBezTo>
                    <a:pt x="9418" y="6015"/>
                    <a:pt x="7251" y="3789"/>
                    <a:pt x="6084" y="2908"/>
                  </a:cubicBezTo>
                  <a:cubicBezTo>
                    <a:pt x="5145" y="2213"/>
                    <a:pt x="1964" y="1"/>
                    <a:pt x="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1"/>
            <p:cNvSpPr/>
            <p:nvPr/>
          </p:nvSpPr>
          <p:spPr>
            <a:xfrm>
              <a:off x="2684810" y="5329720"/>
              <a:ext cx="379963" cy="412972"/>
            </a:xfrm>
            <a:custGeom>
              <a:avLst/>
              <a:gdLst/>
              <a:ahLst/>
              <a:cxnLst/>
              <a:rect l="l" t="t" r="r" b="b"/>
              <a:pathLst>
                <a:path w="7954" h="8645" extrusionOk="0">
                  <a:moveTo>
                    <a:pt x="327" y="1"/>
                  </a:moveTo>
                  <a:cubicBezTo>
                    <a:pt x="129" y="1"/>
                    <a:pt x="10" y="103"/>
                    <a:pt x="0" y="338"/>
                  </a:cubicBezTo>
                  <a:cubicBezTo>
                    <a:pt x="0" y="338"/>
                    <a:pt x="370" y="3172"/>
                    <a:pt x="2965" y="6101"/>
                  </a:cubicBezTo>
                  <a:cubicBezTo>
                    <a:pt x="4662" y="8033"/>
                    <a:pt x="5517" y="8644"/>
                    <a:pt x="6153" y="8644"/>
                  </a:cubicBezTo>
                  <a:cubicBezTo>
                    <a:pt x="6486" y="8644"/>
                    <a:pt x="6758" y="8477"/>
                    <a:pt x="7061" y="8244"/>
                  </a:cubicBezTo>
                  <a:cubicBezTo>
                    <a:pt x="7954" y="7577"/>
                    <a:pt x="6227" y="4863"/>
                    <a:pt x="5430" y="3839"/>
                  </a:cubicBezTo>
                  <a:cubicBezTo>
                    <a:pt x="4766" y="2985"/>
                    <a:pt x="1397" y="1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1"/>
            <p:cNvSpPr/>
            <p:nvPr/>
          </p:nvSpPr>
          <p:spPr>
            <a:xfrm>
              <a:off x="2299405" y="4898406"/>
              <a:ext cx="369883" cy="422573"/>
            </a:xfrm>
            <a:custGeom>
              <a:avLst/>
              <a:gdLst/>
              <a:ahLst/>
              <a:cxnLst/>
              <a:rect l="l" t="t" r="r" b="b"/>
              <a:pathLst>
                <a:path w="7743" h="8846" extrusionOk="0">
                  <a:moveTo>
                    <a:pt x="1129" y="0"/>
                  </a:moveTo>
                  <a:cubicBezTo>
                    <a:pt x="336" y="0"/>
                    <a:pt x="0" y="1020"/>
                    <a:pt x="496" y="2664"/>
                  </a:cubicBezTo>
                  <a:cubicBezTo>
                    <a:pt x="1201" y="4967"/>
                    <a:pt x="4977" y="8846"/>
                    <a:pt x="7068" y="8846"/>
                  </a:cubicBezTo>
                  <a:cubicBezTo>
                    <a:pt x="7096" y="8846"/>
                    <a:pt x="7124" y="8845"/>
                    <a:pt x="7152" y="8844"/>
                  </a:cubicBezTo>
                  <a:cubicBezTo>
                    <a:pt x="7152" y="8844"/>
                    <a:pt x="7161" y="8845"/>
                    <a:pt x="7177" y="8845"/>
                  </a:cubicBezTo>
                  <a:cubicBezTo>
                    <a:pt x="7290" y="8845"/>
                    <a:pt x="7743" y="8799"/>
                    <a:pt x="7628" y="8058"/>
                  </a:cubicBezTo>
                  <a:cubicBezTo>
                    <a:pt x="7485" y="7201"/>
                    <a:pt x="4056" y="2021"/>
                    <a:pt x="2413" y="628"/>
                  </a:cubicBezTo>
                  <a:cubicBezTo>
                    <a:pt x="1918" y="198"/>
                    <a:pt x="1479" y="0"/>
                    <a:pt x="1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1"/>
            <p:cNvSpPr/>
            <p:nvPr/>
          </p:nvSpPr>
          <p:spPr>
            <a:xfrm>
              <a:off x="2524639" y="5497344"/>
              <a:ext cx="313801" cy="379007"/>
            </a:xfrm>
            <a:custGeom>
              <a:avLst/>
              <a:gdLst/>
              <a:ahLst/>
              <a:cxnLst/>
              <a:rect l="l" t="t" r="r" b="b"/>
              <a:pathLst>
                <a:path w="6569" h="7934" extrusionOk="0">
                  <a:moveTo>
                    <a:pt x="259" y="0"/>
                  </a:moveTo>
                  <a:cubicBezTo>
                    <a:pt x="88" y="0"/>
                    <a:pt x="0" y="107"/>
                    <a:pt x="32" y="354"/>
                  </a:cubicBezTo>
                  <a:cubicBezTo>
                    <a:pt x="32" y="354"/>
                    <a:pt x="841" y="2675"/>
                    <a:pt x="2580" y="5116"/>
                  </a:cubicBezTo>
                  <a:cubicBezTo>
                    <a:pt x="3985" y="7089"/>
                    <a:pt x="4666" y="7934"/>
                    <a:pt x="5297" y="7934"/>
                  </a:cubicBezTo>
                  <a:cubicBezTo>
                    <a:pt x="5447" y="7934"/>
                    <a:pt x="5594" y="7886"/>
                    <a:pt x="5747" y="7795"/>
                  </a:cubicBezTo>
                  <a:cubicBezTo>
                    <a:pt x="6568" y="7331"/>
                    <a:pt x="5389" y="5009"/>
                    <a:pt x="4223" y="3342"/>
                  </a:cubicBezTo>
                  <a:cubicBezTo>
                    <a:pt x="3285" y="1989"/>
                    <a:pt x="998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1"/>
            <p:cNvSpPr/>
            <p:nvPr/>
          </p:nvSpPr>
          <p:spPr>
            <a:xfrm>
              <a:off x="2171813" y="5051699"/>
              <a:ext cx="378816" cy="419325"/>
            </a:xfrm>
            <a:custGeom>
              <a:avLst/>
              <a:gdLst/>
              <a:ahLst/>
              <a:cxnLst/>
              <a:rect l="l" t="t" r="r" b="b"/>
              <a:pathLst>
                <a:path w="7930" h="8778" extrusionOk="0">
                  <a:moveTo>
                    <a:pt x="1056" y="0"/>
                  </a:moveTo>
                  <a:cubicBezTo>
                    <a:pt x="911" y="0"/>
                    <a:pt x="798" y="49"/>
                    <a:pt x="726" y="146"/>
                  </a:cubicBezTo>
                  <a:cubicBezTo>
                    <a:pt x="298" y="694"/>
                    <a:pt x="0" y="1646"/>
                    <a:pt x="2107" y="4587"/>
                  </a:cubicBezTo>
                  <a:cubicBezTo>
                    <a:pt x="4227" y="7528"/>
                    <a:pt x="6953" y="8778"/>
                    <a:pt x="6953" y="8778"/>
                  </a:cubicBezTo>
                  <a:cubicBezTo>
                    <a:pt x="7930" y="8647"/>
                    <a:pt x="6489" y="6456"/>
                    <a:pt x="4703" y="3551"/>
                  </a:cubicBezTo>
                  <a:cubicBezTo>
                    <a:pt x="3225" y="1128"/>
                    <a:pt x="1756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1"/>
            <p:cNvSpPr/>
            <p:nvPr/>
          </p:nvSpPr>
          <p:spPr>
            <a:xfrm>
              <a:off x="3701156" y="4135569"/>
              <a:ext cx="463608" cy="314565"/>
            </a:xfrm>
            <a:custGeom>
              <a:avLst/>
              <a:gdLst/>
              <a:ahLst/>
              <a:cxnLst/>
              <a:rect l="l" t="t" r="r" b="b"/>
              <a:pathLst>
                <a:path w="9705" h="6585" extrusionOk="0">
                  <a:moveTo>
                    <a:pt x="9621" y="0"/>
                  </a:moveTo>
                  <a:cubicBezTo>
                    <a:pt x="7192" y="1560"/>
                    <a:pt x="1144" y="5667"/>
                    <a:pt x="1" y="6489"/>
                  </a:cubicBezTo>
                  <a:lnTo>
                    <a:pt x="1" y="6501"/>
                  </a:lnTo>
                  <a:cubicBezTo>
                    <a:pt x="25" y="6537"/>
                    <a:pt x="49" y="6548"/>
                    <a:pt x="60" y="6584"/>
                  </a:cubicBezTo>
                  <a:cubicBezTo>
                    <a:pt x="1156" y="5786"/>
                    <a:pt x="7252" y="1643"/>
                    <a:pt x="9705" y="60"/>
                  </a:cubicBezTo>
                  <a:cubicBezTo>
                    <a:pt x="9669" y="48"/>
                    <a:pt x="9633" y="36"/>
                    <a:pt x="9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1"/>
            <p:cNvSpPr/>
            <p:nvPr/>
          </p:nvSpPr>
          <p:spPr>
            <a:xfrm>
              <a:off x="3555554" y="4565545"/>
              <a:ext cx="432892" cy="230395"/>
            </a:xfrm>
            <a:custGeom>
              <a:avLst/>
              <a:gdLst/>
              <a:ahLst/>
              <a:cxnLst/>
              <a:rect l="l" t="t" r="r" b="b"/>
              <a:pathLst>
                <a:path w="9062" h="4823" extrusionOk="0">
                  <a:moveTo>
                    <a:pt x="25" y="0"/>
                  </a:moveTo>
                  <a:cubicBezTo>
                    <a:pt x="1" y="36"/>
                    <a:pt x="1" y="60"/>
                    <a:pt x="1" y="107"/>
                  </a:cubicBezTo>
                  <a:cubicBezTo>
                    <a:pt x="1180" y="691"/>
                    <a:pt x="5990" y="3084"/>
                    <a:pt x="8990" y="4822"/>
                  </a:cubicBezTo>
                  <a:lnTo>
                    <a:pt x="9038" y="4786"/>
                  </a:lnTo>
                  <a:cubicBezTo>
                    <a:pt x="9050" y="4763"/>
                    <a:pt x="9050" y="4751"/>
                    <a:pt x="9062" y="4751"/>
                  </a:cubicBezTo>
                  <a:cubicBezTo>
                    <a:pt x="6014" y="3000"/>
                    <a:pt x="1168" y="572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1"/>
            <p:cNvSpPr/>
            <p:nvPr/>
          </p:nvSpPr>
          <p:spPr>
            <a:xfrm>
              <a:off x="3378138" y="4702024"/>
              <a:ext cx="413497" cy="158740"/>
            </a:xfrm>
            <a:custGeom>
              <a:avLst/>
              <a:gdLst/>
              <a:ahLst/>
              <a:cxnLst/>
              <a:rect l="l" t="t" r="r" b="b"/>
              <a:pathLst>
                <a:path w="8656" h="3323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36"/>
                    <a:pt x="12" y="84"/>
                    <a:pt x="24" y="120"/>
                  </a:cubicBezTo>
                  <a:cubicBezTo>
                    <a:pt x="881" y="405"/>
                    <a:pt x="5489" y="1941"/>
                    <a:pt x="8644" y="3322"/>
                  </a:cubicBezTo>
                  <a:cubicBezTo>
                    <a:pt x="8644" y="3287"/>
                    <a:pt x="8656" y="3251"/>
                    <a:pt x="8656" y="3215"/>
                  </a:cubicBezTo>
                  <a:cubicBezTo>
                    <a:pt x="5429" y="1798"/>
                    <a:pt x="703" y="227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1"/>
            <p:cNvSpPr/>
            <p:nvPr/>
          </p:nvSpPr>
          <p:spPr>
            <a:xfrm>
              <a:off x="3135850" y="4115076"/>
              <a:ext cx="203644" cy="547205"/>
            </a:xfrm>
            <a:custGeom>
              <a:avLst/>
              <a:gdLst/>
              <a:ahLst/>
              <a:cxnLst/>
              <a:rect l="l" t="t" r="r" b="b"/>
              <a:pathLst>
                <a:path w="4263" h="11455" extrusionOk="0">
                  <a:moveTo>
                    <a:pt x="95" y="0"/>
                  </a:moveTo>
                  <a:cubicBezTo>
                    <a:pt x="72" y="12"/>
                    <a:pt x="24" y="24"/>
                    <a:pt x="0" y="24"/>
                  </a:cubicBezTo>
                  <a:cubicBezTo>
                    <a:pt x="417" y="5406"/>
                    <a:pt x="3667" y="10668"/>
                    <a:pt x="4179" y="11454"/>
                  </a:cubicBezTo>
                  <a:cubicBezTo>
                    <a:pt x="4203" y="11442"/>
                    <a:pt x="4239" y="11430"/>
                    <a:pt x="4263" y="11395"/>
                  </a:cubicBezTo>
                  <a:cubicBezTo>
                    <a:pt x="3762" y="10609"/>
                    <a:pt x="500" y="5346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1"/>
            <p:cNvSpPr/>
            <p:nvPr/>
          </p:nvSpPr>
          <p:spPr>
            <a:xfrm>
              <a:off x="2782069" y="4326075"/>
              <a:ext cx="387940" cy="482907"/>
            </a:xfrm>
            <a:custGeom>
              <a:avLst/>
              <a:gdLst/>
              <a:ahLst/>
              <a:cxnLst/>
              <a:rect l="l" t="t" r="r" b="b"/>
              <a:pathLst>
                <a:path w="8121" h="10109" extrusionOk="0">
                  <a:moveTo>
                    <a:pt x="84" y="1"/>
                  </a:moveTo>
                  <a:cubicBezTo>
                    <a:pt x="48" y="36"/>
                    <a:pt x="36" y="60"/>
                    <a:pt x="0" y="96"/>
                  </a:cubicBezTo>
                  <a:cubicBezTo>
                    <a:pt x="2167" y="4644"/>
                    <a:pt x="7013" y="9180"/>
                    <a:pt x="8025" y="10109"/>
                  </a:cubicBezTo>
                  <a:cubicBezTo>
                    <a:pt x="8061" y="10097"/>
                    <a:pt x="8085" y="10061"/>
                    <a:pt x="8120" y="10049"/>
                  </a:cubicBezTo>
                  <a:cubicBezTo>
                    <a:pt x="7144" y="9168"/>
                    <a:pt x="2227" y="458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1"/>
            <p:cNvSpPr/>
            <p:nvPr/>
          </p:nvSpPr>
          <p:spPr>
            <a:xfrm>
              <a:off x="3233109" y="4826608"/>
              <a:ext cx="475503" cy="188309"/>
            </a:xfrm>
            <a:custGeom>
              <a:avLst/>
              <a:gdLst/>
              <a:ahLst/>
              <a:cxnLst/>
              <a:rect l="l" t="t" r="r" b="b"/>
              <a:pathLst>
                <a:path w="9954" h="3942" extrusionOk="0">
                  <a:moveTo>
                    <a:pt x="12" y="0"/>
                  </a:moveTo>
                  <a:cubicBezTo>
                    <a:pt x="0" y="36"/>
                    <a:pt x="0" y="72"/>
                    <a:pt x="0" y="107"/>
                  </a:cubicBezTo>
                  <a:cubicBezTo>
                    <a:pt x="1155" y="703"/>
                    <a:pt x="5667" y="2953"/>
                    <a:pt x="9930" y="3941"/>
                  </a:cubicBezTo>
                  <a:cubicBezTo>
                    <a:pt x="9942" y="3917"/>
                    <a:pt x="9954" y="3882"/>
                    <a:pt x="9954" y="3858"/>
                  </a:cubicBezTo>
                  <a:cubicBezTo>
                    <a:pt x="5667" y="2846"/>
                    <a:pt x="1095" y="560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1"/>
            <p:cNvSpPr/>
            <p:nvPr/>
          </p:nvSpPr>
          <p:spPr>
            <a:xfrm>
              <a:off x="3040264" y="4979567"/>
              <a:ext cx="389660" cy="245777"/>
            </a:xfrm>
            <a:custGeom>
              <a:avLst/>
              <a:gdLst/>
              <a:ahLst/>
              <a:cxnLst/>
              <a:rect l="l" t="t" r="r" b="b"/>
              <a:pathLst>
                <a:path w="8157" h="5145" extrusionOk="0">
                  <a:moveTo>
                    <a:pt x="60" y="1"/>
                  </a:moveTo>
                  <a:cubicBezTo>
                    <a:pt x="37" y="25"/>
                    <a:pt x="13" y="37"/>
                    <a:pt x="1" y="84"/>
                  </a:cubicBezTo>
                  <a:cubicBezTo>
                    <a:pt x="775" y="596"/>
                    <a:pt x="4751" y="3216"/>
                    <a:pt x="8133" y="5144"/>
                  </a:cubicBezTo>
                  <a:cubicBezTo>
                    <a:pt x="8145" y="5121"/>
                    <a:pt x="8157" y="5085"/>
                    <a:pt x="8157" y="5049"/>
                  </a:cubicBezTo>
                  <a:cubicBezTo>
                    <a:pt x="4787" y="3108"/>
                    <a:pt x="846" y="525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1"/>
            <p:cNvSpPr/>
            <p:nvPr/>
          </p:nvSpPr>
          <p:spPr>
            <a:xfrm>
              <a:off x="2585258" y="4462028"/>
              <a:ext cx="393099" cy="472111"/>
            </a:xfrm>
            <a:custGeom>
              <a:avLst/>
              <a:gdLst/>
              <a:ahLst/>
              <a:cxnLst/>
              <a:rect l="l" t="t" r="r" b="b"/>
              <a:pathLst>
                <a:path w="8229" h="9883" extrusionOk="0">
                  <a:moveTo>
                    <a:pt x="72" y="0"/>
                  </a:moveTo>
                  <a:cubicBezTo>
                    <a:pt x="48" y="12"/>
                    <a:pt x="13" y="48"/>
                    <a:pt x="1" y="72"/>
                  </a:cubicBezTo>
                  <a:cubicBezTo>
                    <a:pt x="1763" y="3215"/>
                    <a:pt x="6942" y="8596"/>
                    <a:pt x="8169" y="9882"/>
                  </a:cubicBezTo>
                  <a:cubicBezTo>
                    <a:pt x="8192" y="9870"/>
                    <a:pt x="8204" y="9835"/>
                    <a:pt x="8228" y="9787"/>
                  </a:cubicBezTo>
                  <a:cubicBezTo>
                    <a:pt x="6954" y="8477"/>
                    <a:pt x="1811" y="312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1"/>
            <p:cNvSpPr/>
            <p:nvPr/>
          </p:nvSpPr>
          <p:spPr>
            <a:xfrm>
              <a:off x="2357779" y="4692374"/>
              <a:ext cx="435710" cy="441968"/>
            </a:xfrm>
            <a:custGeom>
              <a:avLst/>
              <a:gdLst/>
              <a:ahLst/>
              <a:cxnLst/>
              <a:rect l="l" t="t" r="r" b="b"/>
              <a:pathLst>
                <a:path w="9121" h="9252" extrusionOk="0">
                  <a:moveTo>
                    <a:pt x="84" y="0"/>
                  </a:moveTo>
                  <a:lnTo>
                    <a:pt x="0" y="48"/>
                  </a:lnTo>
                  <a:cubicBezTo>
                    <a:pt x="1512" y="1846"/>
                    <a:pt x="5501" y="6441"/>
                    <a:pt x="9061" y="9251"/>
                  </a:cubicBezTo>
                  <a:cubicBezTo>
                    <a:pt x="9073" y="9228"/>
                    <a:pt x="9097" y="9192"/>
                    <a:pt x="9121" y="9168"/>
                  </a:cubicBezTo>
                  <a:cubicBezTo>
                    <a:pt x="5584" y="6370"/>
                    <a:pt x="1620" y="1798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1"/>
            <p:cNvSpPr/>
            <p:nvPr/>
          </p:nvSpPr>
          <p:spPr>
            <a:xfrm>
              <a:off x="2861701" y="5157032"/>
              <a:ext cx="400456" cy="324263"/>
            </a:xfrm>
            <a:custGeom>
              <a:avLst/>
              <a:gdLst/>
              <a:ahLst/>
              <a:cxnLst/>
              <a:rect l="l" t="t" r="r" b="b"/>
              <a:pathLst>
                <a:path w="8383" h="6788" extrusionOk="0">
                  <a:moveTo>
                    <a:pt x="84" y="1"/>
                  </a:moveTo>
                  <a:lnTo>
                    <a:pt x="0" y="84"/>
                  </a:lnTo>
                  <a:cubicBezTo>
                    <a:pt x="1751" y="1525"/>
                    <a:pt x="5930" y="4989"/>
                    <a:pt x="8299" y="6787"/>
                  </a:cubicBezTo>
                  <a:cubicBezTo>
                    <a:pt x="8323" y="6775"/>
                    <a:pt x="8335" y="6751"/>
                    <a:pt x="8370" y="6728"/>
                  </a:cubicBezTo>
                  <a:lnTo>
                    <a:pt x="8382" y="6716"/>
                  </a:lnTo>
                  <a:cubicBezTo>
                    <a:pt x="6013" y="4930"/>
                    <a:pt x="1822" y="146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1"/>
            <p:cNvSpPr/>
            <p:nvPr/>
          </p:nvSpPr>
          <p:spPr>
            <a:xfrm>
              <a:off x="2692788" y="5329958"/>
              <a:ext cx="327081" cy="398163"/>
            </a:xfrm>
            <a:custGeom>
              <a:avLst/>
              <a:gdLst/>
              <a:ahLst/>
              <a:cxnLst/>
              <a:rect l="l" t="t" r="r" b="b"/>
              <a:pathLst>
                <a:path w="6847" h="8335" extrusionOk="0">
                  <a:moveTo>
                    <a:pt x="95" y="0"/>
                  </a:moveTo>
                  <a:cubicBezTo>
                    <a:pt x="72" y="0"/>
                    <a:pt x="24" y="12"/>
                    <a:pt x="0" y="36"/>
                  </a:cubicBezTo>
                  <a:cubicBezTo>
                    <a:pt x="869" y="1167"/>
                    <a:pt x="4346" y="5656"/>
                    <a:pt x="6751" y="8334"/>
                  </a:cubicBezTo>
                  <a:cubicBezTo>
                    <a:pt x="6787" y="8323"/>
                    <a:pt x="6811" y="8287"/>
                    <a:pt x="6846" y="8275"/>
                  </a:cubicBezTo>
                  <a:cubicBezTo>
                    <a:pt x="4441" y="5632"/>
                    <a:pt x="1024" y="1191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1"/>
            <p:cNvSpPr/>
            <p:nvPr/>
          </p:nvSpPr>
          <p:spPr>
            <a:xfrm>
              <a:off x="2327064" y="4905667"/>
              <a:ext cx="329947" cy="412398"/>
            </a:xfrm>
            <a:custGeom>
              <a:avLst/>
              <a:gdLst/>
              <a:ahLst/>
              <a:cxnLst/>
              <a:rect l="l" t="t" r="r" b="b"/>
              <a:pathLst>
                <a:path w="6907" h="8633" extrusionOk="0">
                  <a:moveTo>
                    <a:pt x="84" y="0"/>
                  </a:moveTo>
                  <a:cubicBezTo>
                    <a:pt x="48" y="12"/>
                    <a:pt x="24" y="48"/>
                    <a:pt x="0" y="71"/>
                  </a:cubicBezTo>
                  <a:cubicBezTo>
                    <a:pt x="1965" y="4191"/>
                    <a:pt x="6085" y="7977"/>
                    <a:pt x="6823" y="8632"/>
                  </a:cubicBezTo>
                  <a:cubicBezTo>
                    <a:pt x="6847" y="8620"/>
                    <a:pt x="6882" y="8596"/>
                    <a:pt x="6906" y="8573"/>
                  </a:cubicBezTo>
                  <a:cubicBezTo>
                    <a:pt x="6227" y="7965"/>
                    <a:pt x="2048" y="4155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1"/>
            <p:cNvSpPr/>
            <p:nvPr/>
          </p:nvSpPr>
          <p:spPr>
            <a:xfrm>
              <a:off x="2528412" y="5497726"/>
              <a:ext cx="275299" cy="371460"/>
            </a:xfrm>
            <a:custGeom>
              <a:avLst/>
              <a:gdLst/>
              <a:ahLst/>
              <a:cxnLst/>
              <a:rect l="l" t="t" r="r" b="b"/>
              <a:pathLst>
                <a:path w="5763" h="7776" extrusionOk="0">
                  <a:moveTo>
                    <a:pt x="84" y="0"/>
                  </a:moveTo>
                  <a:cubicBezTo>
                    <a:pt x="60" y="12"/>
                    <a:pt x="36" y="36"/>
                    <a:pt x="0" y="60"/>
                  </a:cubicBezTo>
                  <a:cubicBezTo>
                    <a:pt x="584" y="774"/>
                    <a:pt x="3739" y="4739"/>
                    <a:pt x="5691" y="7775"/>
                  </a:cubicBezTo>
                  <a:cubicBezTo>
                    <a:pt x="5715" y="7751"/>
                    <a:pt x="5751" y="7728"/>
                    <a:pt x="5763" y="7716"/>
                  </a:cubicBezTo>
                  <a:cubicBezTo>
                    <a:pt x="3810" y="4680"/>
                    <a:pt x="679" y="751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1"/>
            <p:cNvSpPr/>
            <p:nvPr/>
          </p:nvSpPr>
          <p:spPr>
            <a:xfrm>
              <a:off x="2207640" y="5053514"/>
              <a:ext cx="308881" cy="414118"/>
            </a:xfrm>
            <a:custGeom>
              <a:avLst/>
              <a:gdLst/>
              <a:ahLst/>
              <a:cxnLst/>
              <a:rect l="l" t="t" r="r" b="b"/>
              <a:pathLst>
                <a:path w="6466" h="8669" extrusionOk="0">
                  <a:moveTo>
                    <a:pt x="83" y="1"/>
                  </a:moveTo>
                  <a:cubicBezTo>
                    <a:pt x="48" y="13"/>
                    <a:pt x="24" y="36"/>
                    <a:pt x="0" y="72"/>
                  </a:cubicBezTo>
                  <a:cubicBezTo>
                    <a:pt x="1107" y="1846"/>
                    <a:pt x="3572" y="5632"/>
                    <a:pt x="6382" y="8668"/>
                  </a:cubicBezTo>
                  <a:cubicBezTo>
                    <a:pt x="6418" y="8656"/>
                    <a:pt x="6441" y="8633"/>
                    <a:pt x="6465" y="8597"/>
                  </a:cubicBezTo>
                  <a:cubicBezTo>
                    <a:pt x="3655" y="5561"/>
                    <a:pt x="1167" y="1763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1"/>
            <p:cNvSpPr/>
            <p:nvPr/>
          </p:nvSpPr>
          <p:spPr>
            <a:xfrm>
              <a:off x="3469139" y="4014950"/>
              <a:ext cx="74521" cy="511951"/>
            </a:xfrm>
            <a:custGeom>
              <a:avLst/>
              <a:gdLst/>
              <a:ahLst/>
              <a:cxnLst/>
              <a:rect l="l" t="t" r="r" b="b"/>
              <a:pathLst>
                <a:path w="1560" h="10717" extrusionOk="0">
                  <a:moveTo>
                    <a:pt x="107" y="1"/>
                  </a:moveTo>
                  <a:cubicBezTo>
                    <a:pt x="72" y="1"/>
                    <a:pt x="24" y="13"/>
                    <a:pt x="0" y="13"/>
                  </a:cubicBezTo>
                  <a:cubicBezTo>
                    <a:pt x="0" y="4287"/>
                    <a:pt x="1357" y="10205"/>
                    <a:pt x="1453" y="10717"/>
                  </a:cubicBezTo>
                  <a:cubicBezTo>
                    <a:pt x="1488" y="10717"/>
                    <a:pt x="1536" y="10693"/>
                    <a:pt x="1560" y="10681"/>
                  </a:cubicBezTo>
                  <a:cubicBezTo>
                    <a:pt x="1429" y="10074"/>
                    <a:pt x="107" y="4228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2" name="Google Shape;3372;p71"/>
          <p:cNvGrpSpPr/>
          <p:nvPr/>
        </p:nvGrpSpPr>
        <p:grpSpPr>
          <a:xfrm rot="-215878" flipH="1">
            <a:off x="126082" y="320460"/>
            <a:ext cx="948579" cy="886756"/>
            <a:chOff x="5770756" y="873899"/>
            <a:chExt cx="755434" cy="706199"/>
          </a:xfrm>
        </p:grpSpPr>
        <p:sp>
          <p:nvSpPr>
            <p:cNvPr id="3373" name="Google Shape;3373;p71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1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1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1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1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1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1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1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1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1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1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1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1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1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1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1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1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1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1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1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1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1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1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1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1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1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1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1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1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1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1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1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1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1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1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1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1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1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1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1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1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1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1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1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1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1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1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1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1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1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1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6" name="Google Shape;3476;p71"/>
          <p:cNvGrpSpPr/>
          <p:nvPr/>
        </p:nvGrpSpPr>
        <p:grpSpPr>
          <a:xfrm rot="-4563991">
            <a:off x="7896481" y="4033222"/>
            <a:ext cx="856025" cy="855307"/>
            <a:chOff x="7308373" y="335298"/>
            <a:chExt cx="867172" cy="866444"/>
          </a:xfrm>
        </p:grpSpPr>
        <p:grpSp>
          <p:nvGrpSpPr>
            <p:cNvPr id="3477" name="Google Shape;3477;p71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3478" name="Google Shape;3478;p71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71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71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71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2" name="Google Shape;3482;p71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1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1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1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1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1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1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1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1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1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1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1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1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1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1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1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1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1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1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1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1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1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1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1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1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1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1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1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1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1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1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1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1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1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1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1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1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3" name="Google Shape;3523;p71"/>
          <p:cNvGrpSpPr/>
          <p:nvPr/>
        </p:nvGrpSpPr>
        <p:grpSpPr>
          <a:xfrm rot="2700000">
            <a:off x="5328863" y="655234"/>
            <a:ext cx="680901" cy="496156"/>
            <a:chOff x="3880914" y="3359134"/>
            <a:chExt cx="968363" cy="705622"/>
          </a:xfrm>
        </p:grpSpPr>
        <p:sp>
          <p:nvSpPr>
            <p:cNvPr id="3524" name="Google Shape;3524;p71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1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1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1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1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1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1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1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1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1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1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1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1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1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1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1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1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1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1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1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1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1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1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1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1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1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1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1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1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1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1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1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1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1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1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1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1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1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1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1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1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1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1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71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71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1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1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1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1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9A8536-52B0-484B-B19B-A1E43DDE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37" y="2640979"/>
            <a:ext cx="2687380" cy="21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4C03194D-0B9B-C437-9716-6ABE897D39C1}"/>
              </a:ext>
            </a:extLst>
          </p:cNvPr>
          <p:cNvSpPr/>
          <p:nvPr/>
        </p:nvSpPr>
        <p:spPr>
          <a:xfrm>
            <a:off x="3569144" y="972666"/>
            <a:ext cx="3307080" cy="2314956"/>
          </a:xfrm>
          <a:prstGeom prst="cloudCallou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 </a:t>
            </a: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73"/>
          <p:cNvSpPr txBox="1">
            <a:spLocks noGrp="1"/>
          </p:cNvSpPr>
          <p:nvPr>
            <p:ph type="title"/>
          </p:nvPr>
        </p:nvSpPr>
        <p:spPr>
          <a:xfrm>
            <a:off x="559162" y="532965"/>
            <a:ext cx="4430400" cy="44804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L</a:t>
            </a:r>
            <a: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ời </a:t>
            </a:r>
            <a:b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</a:br>
            <a: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   thì </a:t>
            </a:r>
            <a:b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</a:br>
            <a:r>
              <a:rPr lang="en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lavour" panose="02040603050506020204" pitchFamily="18" charset="0"/>
              </a:rPr>
              <a:t>     thầm</a:t>
            </a:r>
            <a:endParaRPr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TM Flavour" panose="02040603050506020204" pitchFamily="18" charset="0"/>
            </a:endParaRPr>
          </a:p>
        </p:txBody>
      </p:sp>
      <p:sp>
        <p:nvSpPr>
          <p:cNvPr id="3854" name="Google Shape;3854;p73"/>
          <p:cNvSpPr/>
          <p:nvPr/>
        </p:nvSpPr>
        <p:spPr>
          <a:xfrm>
            <a:off x="5372142" y="1091964"/>
            <a:ext cx="3040337" cy="3040301"/>
          </a:xfrm>
          <a:custGeom>
            <a:avLst/>
            <a:gdLst/>
            <a:ahLst/>
            <a:cxnLst/>
            <a:rect l="l" t="t" r="r" b="b"/>
            <a:pathLst>
              <a:path w="84536" h="84535" extrusionOk="0">
                <a:moveTo>
                  <a:pt x="42268" y="1"/>
                </a:moveTo>
                <a:cubicBezTo>
                  <a:pt x="18920" y="1"/>
                  <a:pt x="1" y="18932"/>
                  <a:pt x="1" y="42268"/>
                </a:cubicBezTo>
                <a:cubicBezTo>
                  <a:pt x="1" y="65616"/>
                  <a:pt x="18920" y="84535"/>
                  <a:pt x="42268" y="84535"/>
                </a:cubicBezTo>
                <a:cubicBezTo>
                  <a:pt x="65604" y="84535"/>
                  <a:pt x="84535" y="65616"/>
                  <a:pt x="84535" y="42268"/>
                </a:cubicBezTo>
                <a:cubicBezTo>
                  <a:pt x="84535" y="18932"/>
                  <a:pt x="65604" y="1"/>
                  <a:pt x="42268" y="1"/>
                </a:cubicBezTo>
                <a:close/>
              </a:path>
            </a:pathLst>
          </a:custGeom>
          <a:solidFill>
            <a:schemeClr val="dk1">
              <a:alpha val="144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0" name="Google Shape;3910;p73"/>
          <p:cNvGrpSpPr/>
          <p:nvPr/>
        </p:nvGrpSpPr>
        <p:grpSpPr>
          <a:xfrm rot="10800000" flipH="1">
            <a:off x="2187523" y="-697075"/>
            <a:ext cx="1300287" cy="1888435"/>
            <a:chOff x="1952025" y="2524800"/>
            <a:chExt cx="536400" cy="779025"/>
          </a:xfrm>
        </p:grpSpPr>
        <p:sp>
          <p:nvSpPr>
            <p:cNvPr id="3911" name="Google Shape;3911;p73"/>
            <p:cNvSpPr/>
            <p:nvPr/>
          </p:nvSpPr>
          <p:spPr>
            <a:xfrm>
              <a:off x="1952025" y="2782100"/>
              <a:ext cx="373575" cy="343625"/>
            </a:xfrm>
            <a:custGeom>
              <a:avLst/>
              <a:gdLst/>
              <a:ahLst/>
              <a:cxnLst/>
              <a:rect l="l" t="t" r="r" b="b"/>
              <a:pathLst>
                <a:path w="14943" h="13745" extrusionOk="0">
                  <a:moveTo>
                    <a:pt x="3727" y="0"/>
                  </a:moveTo>
                  <a:cubicBezTo>
                    <a:pt x="3082" y="0"/>
                    <a:pt x="2543" y="205"/>
                    <a:pt x="2155" y="640"/>
                  </a:cubicBezTo>
                  <a:cubicBezTo>
                    <a:pt x="0" y="3057"/>
                    <a:pt x="3001" y="7832"/>
                    <a:pt x="4263" y="9141"/>
                  </a:cubicBezTo>
                  <a:cubicBezTo>
                    <a:pt x="5288" y="10205"/>
                    <a:pt x="8743" y="13744"/>
                    <a:pt x="11604" y="13744"/>
                  </a:cubicBezTo>
                  <a:cubicBezTo>
                    <a:pt x="12298" y="13744"/>
                    <a:pt x="12957" y="13536"/>
                    <a:pt x="13538" y="13035"/>
                  </a:cubicBezTo>
                  <a:cubicBezTo>
                    <a:pt x="13538" y="13035"/>
                    <a:pt x="14943" y="8891"/>
                    <a:pt x="11323" y="4891"/>
                  </a:cubicBezTo>
                  <a:cubicBezTo>
                    <a:pt x="8604" y="1868"/>
                    <a:pt x="5677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3"/>
            <p:cNvSpPr/>
            <p:nvPr/>
          </p:nvSpPr>
          <p:spPr>
            <a:xfrm>
              <a:off x="2005900" y="2790350"/>
              <a:ext cx="423275" cy="510200"/>
            </a:xfrm>
            <a:custGeom>
              <a:avLst/>
              <a:gdLst/>
              <a:ahLst/>
              <a:cxnLst/>
              <a:rect l="l" t="t" r="r" b="b"/>
              <a:pathLst>
                <a:path w="16931" h="20408" extrusionOk="0">
                  <a:moveTo>
                    <a:pt x="346" y="1"/>
                  </a:moveTo>
                  <a:cubicBezTo>
                    <a:pt x="226" y="96"/>
                    <a:pt x="95" y="179"/>
                    <a:pt x="0" y="298"/>
                  </a:cubicBezTo>
                  <a:cubicBezTo>
                    <a:pt x="1512" y="1977"/>
                    <a:pt x="4584" y="5370"/>
                    <a:pt x="7704" y="9026"/>
                  </a:cubicBezTo>
                  <a:cubicBezTo>
                    <a:pt x="7799" y="9157"/>
                    <a:pt x="7906" y="9264"/>
                    <a:pt x="7989" y="9383"/>
                  </a:cubicBezTo>
                  <a:cubicBezTo>
                    <a:pt x="8156" y="9561"/>
                    <a:pt x="8299" y="9752"/>
                    <a:pt x="8466" y="9942"/>
                  </a:cubicBezTo>
                  <a:cubicBezTo>
                    <a:pt x="8561" y="10050"/>
                    <a:pt x="8656" y="10169"/>
                    <a:pt x="8751" y="10276"/>
                  </a:cubicBezTo>
                  <a:cubicBezTo>
                    <a:pt x="8930" y="10478"/>
                    <a:pt x="9085" y="10669"/>
                    <a:pt x="9275" y="10883"/>
                  </a:cubicBezTo>
                  <a:cubicBezTo>
                    <a:pt x="9347" y="10966"/>
                    <a:pt x="9418" y="11062"/>
                    <a:pt x="9513" y="11145"/>
                  </a:cubicBezTo>
                  <a:cubicBezTo>
                    <a:pt x="9751" y="11443"/>
                    <a:pt x="10001" y="11728"/>
                    <a:pt x="10240" y="12014"/>
                  </a:cubicBezTo>
                  <a:cubicBezTo>
                    <a:pt x="10311" y="12097"/>
                    <a:pt x="10371" y="12169"/>
                    <a:pt x="10442" y="12264"/>
                  </a:cubicBezTo>
                  <a:cubicBezTo>
                    <a:pt x="10609" y="12466"/>
                    <a:pt x="10787" y="12681"/>
                    <a:pt x="10954" y="12871"/>
                  </a:cubicBezTo>
                  <a:cubicBezTo>
                    <a:pt x="13359" y="15812"/>
                    <a:pt x="15502" y="18562"/>
                    <a:pt x="16621" y="20408"/>
                  </a:cubicBezTo>
                  <a:lnTo>
                    <a:pt x="16931" y="20063"/>
                  </a:lnTo>
                  <a:cubicBezTo>
                    <a:pt x="15788" y="18205"/>
                    <a:pt x="13716" y="15526"/>
                    <a:pt x="11395" y="12693"/>
                  </a:cubicBezTo>
                  <a:cubicBezTo>
                    <a:pt x="11359" y="12657"/>
                    <a:pt x="11323" y="12597"/>
                    <a:pt x="11275" y="12550"/>
                  </a:cubicBezTo>
                  <a:lnTo>
                    <a:pt x="10835" y="12014"/>
                  </a:lnTo>
                  <a:cubicBezTo>
                    <a:pt x="10740" y="11895"/>
                    <a:pt x="10644" y="11788"/>
                    <a:pt x="10549" y="11669"/>
                  </a:cubicBezTo>
                  <a:cubicBezTo>
                    <a:pt x="10359" y="11443"/>
                    <a:pt x="10168" y="11204"/>
                    <a:pt x="9966" y="10990"/>
                  </a:cubicBezTo>
                  <a:cubicBezTo>
                    <a:pt x="9906" y="10907"/>
                    <a:pt x="9847" y="10847"/>
                    <a:pt x="9787" y="10776"/>
                  </a:cubicBezTo>
                  <a:cubicBezTo>
                    <a:pt x="9549" y="10490"/>
                    <a:pt x="9311" y="10216"/>
                    <a:pt x="9073" y="9942"/>
                  </a:cubicBezTo>
                  <a:cubicBezTo>
                    <a:pt x="8978" y="9823"/>
                    <a:pt x="8870" y="9704"/>
                    <a:pt x="8775" y="9585"/>
                  </a:cubicBezTo>
                  <a:cubicBezTo>
                    <a:pt x="8632" y="9407"/>
                    <a:pt x="8477" y="9240"/>
                    <a:pt x="8335" y="9061"/>
                  </a:cubicBezTo>
                  <a:cubicBezTo>
                    <a:pt x="8227" y="8930"/>
                    <a:pt x="8108" y="8811"/>
                    <a:pt x="8001" y="8680"/>
                  </a:cubicBezTo>
                  <a:cubicBezTo>
                    <a:pt x="7930" y="8585"/>
                    <a:pt x="7835" y="8490"/>
                    <a:pt x="7763" y="8395"/>
                  </a:cubicBezTo>
                  <a:cubicBezTo>
                    <a:pt x="4727" y="4870"/>
                    <a:pt x="1834" y="1620"/>
                    <a:pt x="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3"/>
            <p:cNvSpPr/>
            <p:nvPr/>
          </p:nvSpPr>
          <p:spPr>
            <a:xfrm>
              <a:off x="2249675" y="2524800"/>
              <a:ext cx="238750" cy="501950"/>
            </a:xfrm>
            <a:custGeom>
              <a:avLst/>
              <a:gdLst/>
              <a:ahLst/>
              <a:cxnLst/>
              <a:rect l="l" t="t" r="r" b="b"/>
              <a:pathLst>
                <a:path w="9550" h="20078" extrusionOk="0">
                  <a:moveTo>
                    <a:pt x="3727" y="0"/>
                  </a:moveTo>
                  <a:cubicBezTo>
                    <a:pt x="2149" y="0"/>
                    <a:pt x="1482" y="1884"/>
                    <a:pt x="798" y="4312"/>
                  </a:cubicBezTo>
                  <a:cubicBezTo>
                    <a:pt x="0" y="7229"/>
                    <a:pt x="191" y="12885"/>
                    <a:pt x="1572" y="15921"/>
                  </a:cubicBezTo>
                  <a:cubicBezTo>
                    <a:pt x="2796" y="18612"/>
                    <a:pt x="4105" y="20078"/>
                    <a:pt x="5555" y="20078"/>
                  </a:cubicBezTo>
                  <a:cubicBezTo>
                    <a:pt x="5741" y="20078"/>
                    <a:pt x="5929" y="20053"/>
                    <a:pt x="6120" y="20005"/>
                  </a:cubicBezTo>
                  <a:cubicBezTo>
                    <a:pt x="6120" y="20005"/>
                    <a:pt x="9549" y="18659"/>
                    <a:pt x="9013" y="10861"/>
                  </a:cubicBezTo>
                  <a:cubicBezTo>
                    <a:pt x="8597" y="4789"/>
                    <a:pt x="7180" y="1205"/>
                    <a:pt x="4799" y="240"/>
                  </a:cubicBezTo>
                  <a:cubicBezTo>
                    <a:pt x="4400" y="77"/>
                    <a:pt x="4045" y="0"/>
                    <a:pt x="3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3"/>
            <p:cNvSpPr/>
            <p:nvPr/>
          </p:nvSpPr>
          <p:spPr>
            <a:xfrm>
              <a:off x="2330050" y="2525150"/>
              <a:ext cx="87525" cy="778675"/>
            </a:xfrm>
            <a:custGeom>
              <a:avLst/>
              <a:gdLst/>
              <a:ahLst/>
              <a:cxnLst/>
              <a:rect l="l" t="t" r="r" b="b"/>
              <a:pathLst>
                <a:path w="3501" h="31147" extrusionOk="0">
                  <a:moveTo>
                    <a:pt x="441" y="0"/>
                  </a:moveTo>
                  <a:cubicBezTo>
                    <a:pt x="274" y="0"/>
                    <a:pt x="131" y="24"/>
                    <a:pt x="0" y="72"/>
                  </a:cubicBezTo>
                  <a:lnTo>
                    <a:pt x="1512" y="15490"/>
                  </a:lnTo>
                  <a:lnTo>
                    <a:pt x="3060" y="31147"/>
                  </a:lnTo>
                  <a:lnTo>
                    <a:pt x="3501" y="31099"/>
                  </a:lnTo>
                  <a:lnTo>
                    <a:pt x="1905" y="1484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5" name="Google Shape;3915;p73"/>
          <p:cNvGrpSpPr/>
          <p:nvPr/>
        </p:nvGrpSpPr>
        <p:grpSpPr>
          <a:xfrm rot="215878">
            <a:off x="7914110" y="28890"/>
            <a:ext cx="948579" cy="886756"/>
            <a:chOff x="5770756" y="873899"/>
            <a:chExt cx="755434" cy="706199"/>
          </a:xfrm>
        </p:grpSpPr>
        <p:sp>
          <p:nvSpPr>
            <p:cNvPr id="3916" name="Google Shape;3916;p73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3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3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3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3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3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3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3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3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3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3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3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3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3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3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3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3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3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3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3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3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3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3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3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3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3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3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3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3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3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3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3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3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3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3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3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3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3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3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3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3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3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3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3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3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3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3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3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3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3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3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7" name="Google Shape;3967;p73"/>
          <p:cNvGrpSpPr/>
          <p:nvPr/>
        </p:nvGrpSpPr>
        <p:grpSpPr>
          <a:xfrm rot="-4499860">
            <a:off x="8188760" y="4305569"/>
            <a:ext cx="708522" cy="707927"/>
            <a:chOff x="7308373" y="335298"/>
            <a:chExt cx="867172" cy="866444"/>
          </a:xfrm>
        </p:grpSpPr>
        <p:grpSp>
          <p:nvGrpSpPr>
            <p:cNvPr id="3968" name="Google Shape;3968;p73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3969" name="Google Shape;3969;p73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73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73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73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73" name="Google Shape;3973;p73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3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3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3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3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3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3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3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3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3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3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3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3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3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3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3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3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73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73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73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73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3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3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3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3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3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3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3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3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3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3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3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3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3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73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73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3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D502E5-574D-D4E5-CC62-B8CB12807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8190" r="25326" b="7128"/>
          <a:stretch/>
        </p:blipFill>
        <p:spPr>
          <a:xfrm>
            <a:off x="5631327" y="1378822"/>
            <a:ext cx="2640356" cy="2537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7CAE0-2BE6-8597-BEEC-8505BC361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8" r="21869"/>
          <a:stretch/>
        </p:blipFill>
        <p:spPr>
          <a:xfrm>
            <a:off x="4920461" y="623468"/>
            <a:ext cx="3868229" cy="3833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43EA6E-3C41-4B87-A636-A46C1E8E1F8E}"/>
              </a:ext>
            </a:extLst>
          </p:cNvPr>
          <p:cNvSpPr/>
          <p:nvPr/>
        </p:nvSpPr>
        <p:spPr>
          <a:xfrm>
            <a:off x="829659" y="3489960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Họa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mi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hót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8C9650-7561-4599-B4E8-E0F74755243E}"/>
              </a:ext>
            </a:extLst>
          </p:cNvPr>
          <p:cNvSpPr/>
          <p:nvPr/>
        </p:nvSpPr>
        <p:spPr>
          <a:xfrm>
            <a:off x="4922524" y="3489960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Hồ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nước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mây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33C14B-6B9F-4969-8DE6-B95E78F3E8D0}"/>
              </a:ext>
            </a:extLst>
          </p:cNvPr>
          <p:cNvSpPr/>
          <p:nvPr/>
        </p:nvSpPr>
        <p:spPr>
          <a:xfrm>
            <a:off x="4922524" y="4319732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Giọt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nước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biển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lớn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1E247-1322-488F-A966-220ED7EBA0C0}"/>
              </a:ext>
            </a:extLst>
          </p:cNvPr>
          <p:cNvSpPr/>
          <p:nvPr/>
        </p:nvSpPr>
        <p:spPr>
          <a:xfrm>
            <a:off x="829658" y="4319732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Tết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đến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3575102" y="286686"/>
            <a:ext cx="1993793" cy="1988884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3963925" y="2325624"/>
            <a:ext cx="1216152" cy="1216152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3575102" y="1278673"/>
            <a:ext cx="1993793" cy="3041059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3" y="0"/>
            <a:ext cx="1626579" cy="1626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829660" y="1749973"/>
            <a:ext cx="7484680" cy="1379483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nghe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tuần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trước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, con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gì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617810" y="1514369"/>
            <a:ext cx="423699" cy="1849161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8102490" y="1515134"/>
            <a:ext cx="423699" cy="1849161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1" name="Google Shape;9611;p95"/>
          <p:cNvGrpSpPr/>
          <p:nvPr/>
        </p:nvGrpSpPr>
        <p:grpSpPr>
          <a:xfrm>
            <a:off x="434473" y="1076064"/>
            <a:ext cx="3712153" cy="3245921"/>
            <a:chOff x="434473" y="1076064"/>
            <a:chExt cx="3712153" cy="3245921"/>
          </a:xfrm>
        </p:grpSpPr>
        <p:sp>
          <p:nvSpPr>
            <p:cNvPr id="9612" name="Google Shape;9612;p95"/>
            <p:cNvSpPr/>
            <p:nvPr/>
          </p:nvSpPr>
          <p:spPr>
            <a:xfrm flipH="1">
              <a:off x="713217" y="10760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13" name="Google Shape;9613;p95"/>
            <p:cNvGrpSpPr/>
            <p:nvPr/>
          </p:nvGrpSpPr>
          <p:grpSpPr>
            <a:xfrm rot="2434883">
              <a:off x="2963710" y="2103443"/>
              <a:ext cx="754419" cy="1596311"/>
              <a:chOff x="1367425" y="2606725"/>
              <a:chExt cx="350375" cy="741375"/>
            </a:xfrm>
          </p:grpSpPr>
          <p:sp>
            <p:nvSpPr>
              <p:cNvPr id="9614" name="Google Shape;9614;p95"/>
              <p:cNvSpPr/>
              <p:nvPr/>
            </p:nvSpPr>
            <p:spPr>
              <a:xfrm>
                <a:off x="1367425" y="2606725"/>
                <a:ext cx="350375" cy="741375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5" name="Google Shape;9615;p95"/>
              <p:cNvSpPr/>
              <p:nvPr/>
            </p:nvSpPr>
            <p:spPr>
              <a:xfrm>
                <a:off x="1401950" y="2607600"/>
                <a:ext cx="303925" cy="72927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16" name="Google Shape;9616;p95"/>
            <p:cNvGrpSpPr/>
            <p:nvPr/>
          </p:nvGrpSpPr>
          <p:grpSpPr>
            <a:xfrm rot="-7877807">
              <a:off x="1381722" y="1484772"/>
              <a:ext cx="1210335" cy="2173949"/>
              <a:chOff x="3623950" y="2517400"/>
              <a:chExt cx="378350" cy="679575"/>
            </a:xfrm>
          </p:grpSpPr>
          <p:sp>
            <p:nvSpPr>
              <p:cNvPr id="9617" name="Google Shape;9617;p95"/>
              <p:cNvSpPr/>
              <p:nvPr/>
            </p:nvSpPr>
            <p:spPr>
              <a:xfrm>
                <a:off x="3623950" y="2517400"/>
                <a:ext cx="334900" cy="639400"/>
              </a:xfrm>
              <a:custGeom>
                <a:avLst/>
                <a:gdLst/>
                <a:ahLst/>
                <a:cxnLst/>
                <a:rect l="l" t="t" r="r" b="b"/>
                <a:pathLst>
                  <a:path w="13396" h="25576" extrusionOk="0">
                    <a:moveTo>
                      <a:pt x="191" y="1"/>
                    </a:moveTo>
                    <a:lnTo>
                      <a:pt x="1" y="60"/>
                    </a:lnTo>
                    <a:cubicBezTo>
                      <a:pt x="36" y="179"/>
                      <a:pt x="2969" y="11292"/>
                      <a:pt x="5811" y="16836"/>
                    </a:cubicBezTo>
                    <a:lnTo>
                      <a:pt x="5811" y="16836"/>
                    </a:lnTo>
                    <a:lnTo>
                      <a:pt x="3870" y="19193"/>
                    </a:lnTo>
                    <a:lnTo>
                      <a:pt x="4037" y="19324"/>
                    </a:lnTo>
                    <a:lnTo>
                      <a:pt x="5906" y="17027"/>
                    </a:lnTo>
                    <a:cubicBezTo>
                      <a:pt x="6013" y="17217"/>
                      <a:pt x="6109" y="17396"/>
                      <a:pt x="6204" y="17574"/>
                    </a:cubicBezTo>
                    <a:cubicBezTo>
                      <a:pt x="7061" y="19074"/>
                      <a:pt x="7787" y="20313"/>
                      <a:pt x="8383" y="21313"/>
                    </a:cubicBezTo>
                    <a:lnTo>
                      <a:pt x="6311" y="25278"/>
                    </a:lnTo>
                    <a:lnTo>
                      <a:pt x="6490" y="25373"/>
                    </a:lnTo>
                    <a:lnTo>
                      <a:pt x="7490" y="23432"/>
                    </a:lnTo>
                    <a:lnTo>
                      <a:pt x="8442" y="25575"/>
                    </a:lnTo>
                    <a:lnTo>
                      <a:pt x="8585" y="25516"/>
                    </a:lnTo>
                    <a:lnTo>
                      <a:pt x="7573" y="23277"/>
                    </a:lnTo>
                    <a:lnTo>
                      <a:pt x="8490" y="21515"/>
                    </a:lnTo>
                    <a:cubicBezTo>
                      <a:pt x="9883" y="23825"/>
                      <a:pt x="10550" y="24777"/>
                      <a:pt x="10573" y="24789"/>
                    </a:cubicBezTo>
                    <a:lnTo>
                      <a:pt x="10728" y="24670"/>
                    </a:lnTo>
                    <a:cubicBezTo>
                      <a:pt x="10728" y="24658"/>
                      <a:pt x="10514" y="24361"/>
                      <a:pt x="10097" y="23706"/>
                    </a:cubicBezTo>
                    <a:lnTo>
                      <a:pt x="10097" y="23706"/>
                    </a:lnTo>
                    <a:lnTo>
                      <a:pt x="12740" y="23932"/>
                    </a:lnTo>
                    <a:lnTo>
                      <a:pt x="12752" y="23777"/>
                    </a:lnTo>
                    <a:lnTo>
                      <a:pt x="9990" y="23539"/>
                    </a:lnTo>
                    <a:cubicBezTo>
                      <a:pt x="9502" y="22765"/>
                      <a:pt x="8752" y="21575"/>
                      <a:pt x="7752" y="19884"/>
                    </a:cubicBezTo>
                    <a:lnTo>
                      <a:pt x="7752" y="19884"/>
                    </a:lnTo>
                    <a:lnTo>
                      <a:pt x="10514" y="20003"/>
                    </a:lnTo>
                    <a:lnTo>
                      <a:pt x="11585" y="21575"/>
                    </a:lnTo>
                    <a:lnTo>
                      <a:pt x="11716" y="21491"/>
                    </a:lnTo>
                    <a:lnTo>
                      <a:pt x="10704" y="20015"/>
                    </a:lnTo>
                    <a:lnTo>
                      <a:pt x="13371" y="20134"/>
                    </a:lnTo>
                    <a:lnTo>
                      <a:pt x="13395" y="19896"/>
                    </a:lnTo>
                    <a:lnTo>
                      <a:pt x="7668" y="19658"/>
                    </a:lnTo>
                    <a:cubicBezTo>
                      <a:pt x="7275" y="19003"/>
                      <a:pt x="6859" y="18277"/>
                      <a:pt x="6406" y="17467"/>
                    </a:cubicBezTo>
                    <a:cubicBezTo>
                      <a:pt x="5942" y="16646"/>
                      <a:pt x="5466" y="15669"/>
                      <a:pt x="5001" y="14586"/>
                    </a:cubicBezTo>
                    <a:lnTo>
                      <a:pt x="5001" y="14586"/>
                    </a:lnTo>
                    <a:cubicBezTo>
                      <a:pt x="5573" y="14681"/>
                      <a:pt x="7216" y="14967"/>
                      <a:pt x="8133" y="15026"/>
                    </a:cubicBezTo>
                    <a:lnTo>
                      <a:pt x="8144" y="14824"/>
                    </a:lnTo>
                    <a:cubicBezTo>
                      <a:pt x="7156" y="14764"/>
                      <a:pt x="5251" y="14419"/>
                      <a:pt x="4894" y="14360"/>
                    </a:cubicBezTo>
                    <a:cubicBezTo>
                      <a:pt x="2441" y="8537"/>
                      <a:pt x="227" y="84"/>
                      <a:pt x="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8" name="Google Shape;9618;p95"/>
              <p:cNvSpPr/>
              <p:nvPr/>
            </p:nvSpPr>
            <p:spPr>
              <a:xfrm>
                <a:off x="3862550" y="3115375"/>
                <a:ext cx="677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478" extrusionOk="0">
                    <a:moveTo>
                      <a:pt x="1026" y="0"/>
                    </a:moveTo>
                    <a:cubicBezTo>
                      <a:pt x="949" y="0"/>
                      <a:pt x="863" y="25"/>
                      <a:pt x="767" y="85"/>
                    </a:cubicBezTo>
                    <a:cubicBezTo>
                      <a:pt x="446" y="287"/>
                      <a:pt x="696" y="858"/>
                      <a:pt x="696" y="858"/>
                    </a:cubicBezTo>
                    <a:cubicBezTo>
                      <a:pt x="664" y="848"/>
                      <a:pt x="627" y="843"/>
                      <a:pt x="586" y="843"/>
                    </a:cubicBezTo>
                    <a:cubicBezTo>
                      <a:pt x="344" y="843"/>
                      <a:pt x="0" y="1030"/>
                      <a:pt x="113" y="1418"/>
                    </a:cubicBezTo>
                    <a:cubicBezTo>
                      <a:pt x="188" y="1669"/>
                      <a:pt x="408" y="1728"/>
                      <a:pt x="600" y="1728"/>
                    </a:cubicBezTo>
                    <a:cubicBezTo>
                      <a:pt x="773" y="1728"/>
                      <a:pt x="922" y="1680"/>
                      <a:pt x="922" y="1680"/>
                    </a:cubicBezTo>
                    <a:lnTo>
                      <a:pt x="922" y="1680"/>
                    </a:lnTo>
                    <a:cubicBezTo>
                      <a:pt x="696" y="2132"/>
                      <a:pt x="744" y="2478"/>
                      <a:pt x="1172" y="2478"/>
                    </a:cubicBezTo>
                    <a:cubicBezTo>
                      <a:pt x="1660" y="2478"/>
                      <a:pt x="1529" y="1930"/>
                      <a:pt x="1529" y="1930"/>
                    </a:cubicBezTo>
                    <a:lnTo>
                      <a:pt x="1529" y="1930"/>
                    </a:lnTo>
                    <a:cubicBezTo>
                      <a:pt x="1529" y="1930"/>
                      <a:pt x="1789" y="2154"/>
                      <a:pt x="2046" y="2154"/>
                    </a:cubicBezTo>
                    <a:cubicBezTo>
                      <a:pt x="2155" y="2154"/>
                      <a:pt x="2263" y="2114"/>
                      <a:pt x="2351" y="2001"/>
                    </a:cubicBezTo>
                    <a:cubicBezTo>
                      <a:pt x="2708" y="1513"/>
                      <a:pt x="2232" y="1216"/>
                      <a:pt x="2232" y="1216"/>
                    </a:cubicBezTo>
                    <a:cubicBezTo>
                      <a:pt x="2518" y="870"/>
                      <a:pt x="2589" y="347"/>
                      <a:pt x="2232" y="251"/>
                    </a:cubicBezTo>
                    <a:cubicBezTo>
                      <a:pt x="2181" y="236"/>
                      <a:pt x="2130" y="229"/>
                      <a:pt x="2081" y="229"/>
                    </a:cubicBezTo>
                    <a:cubicBezTo>
                      <a:pt x="1783" y="229"/>
                      <a:pt x="1529" y="466"/>
                      <a:pt x="1529" y="466"/>
                    </a:cubicBezTo>
                    <a:cubicBezTo>
                      <a:pt x="1529" y="466"/>
                      <a:pt x="1364" y="0"/>
                      <a:pt x="1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9" name="Google Shape;9619;p95"/>
              <p:cNvSpPr/>
              <p:nvPr/>
            </p:nvSpPr>
            <p:spPr>
              <a:xfrm>
                <a:off x="3887675" y="3135325"/>
                <a:ext cx="20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79" y="1"/>
                      <a:pt x="1" y="191"/>
                      <a:pt x="1" y="418"/>
                    </a:cubicBezTo>
                    <a:cubicBezTo>
                      <a:pt x="1" y="656"/>
                      <a:pt x="203" y="834"/>
                      <a:pt x="417" y="834"/>
                    </a:cubicBezTo>
                    <a:cubicBezTo>
                      <a:pt x="655" y="834"/>
                      <a:pt x="834" y="644"/>
                      <a:pt x="834" y="418"/>
                    </a:cubicBezTo>
                    <a:cubicBezTo>
                      <a:pt x="834" y="180"/>
                      <a:pt x="643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0" name="Google Shape;9620;p95"/>
              <p:cNvSpPr/>
              <p:nvPr/>
            </p:nvSpPr>
            <p:spPr>
              <a:xfrm>
                <a:off x="3815650" y="3145950"/>
                <a:ext cx="5360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995" extrusionOk="0">
                    <a:moveTo>
                      <a:pt x="1439" y="1"/>
                    </a:moveTo>
                    <a:cubicBezTo>
                      <a:pt x="1424" y="1"/>
                      <a:pt x="1409" y="2"/>
                      <a:pt x="1393" y="5"/>
                    </a:cubicBezTo>
                    <a:cubicBezTo>
                      <a:pt x="1119" y="40"/>
                      <a:pt x="965" y="374"/>
                      <a:pt x="965" y="374"/>
                    </a:cubicBezTo>
                    <a:cubicBezTo>
                      <a:pt x="965" y="374"/>
                      <a:pt x="774" y="172"/>
                      <a:pt x="570" y="172"/>
                    </a:cubicBezTo>
                    <a:cubicBezTo>
                      <a:pt x="477" y="172"/>
                      <a:pt x="380" y="214"/>
                      <a:pt x="298" y="338"/>
                    </a:cubicBezTo>
                    <a:cubicBezTo>
                      <a:pt x="119" y="588"/>
                      <a:pt x="476" y="909"/>
                      <a:pt x="476" y="909"/>
                    </a:cubicBezTo>
                    <a:cubicBezTo>
                      <a:pt x="298" y="933"/>
                      <a:pt x="0" y="1207"/>
                      <a:pt x="250" y="1540"/>
                    </a:cubicBezTo>
                    <a:cubicBezTo>
                      <a:pt x="319" y="1626"/>
                      <a:pt x="402" y="1657"/>
                      <a:pt x="486" y="1657"/>
                    </a:cubicBezTo>
                    <a:cubicBezTo>
                      <a:pt x="693" y="1657"/>
                      <a:pt x="905" y="1469"/>
                      <a:pt x="905" y="1469"/>
                    </a:cubicBezTo>
                    <a:lnTo>
                      <a:pt x="905" y="1469"/>
                    </a:lnTo>
                    <a:cubicBezTo>
                      <a:pt x="886" y="1786"/>
                      <a:pt x="975" y="1994"/>
                      <a:pt x="1173" y="1994"/>
                    </a:cubicBezTo>
                    <a:cubicBezTo>
                      <a:pt x="1220" y="1994"/>
                      <a:pt x="1274" y="1983"/>
                      <a:pt x="1334" y="1957"/>
                    </a:cubicBezTo>
                    <a:cubicBezTo>
                      <a:pt x="1679" y="1802"/>
                      <a:pt x="1417" y="1445"/>
                      <a:pt x="1417" y="1445"/>
                    </a:cubicBezTo>
                    <a:lnTo>
                      <a:pt x="1417" y="1445"/>
                    </a:lnTo>
                    <a:cubicBezTo>
                      <a:pt x="1417" y="1445"/>
                      <a:pt x="1532" y="1483"/>
                      <a:pt x="1664" y="1483"/>
                    </a:cubicBezTo>
                    <a:cubicBezTo>
                      <a:pt x="1809" y="1483"/>
                      <a:pt x="1974" y="1437"/>
                      <a:pt x="2024" y="1243"/>
                    </a:cubicBezTo>
                    <a:cubicBezTo>
                      <a:pt x="2143" y="778"/>
                      <a:pt x="1691" y="707"/>
                      <a:pt x="1691" y="707"/>
                    </a:cubicBezTo>
                    <a:cubicBezTo>
                      <a:pt x="1792" y="391"/>
                      <a:pt x="1702" y="1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1" name="Google Shape;9621;p95"/>
              <p:cNvSpPr/>
              <p:nvPr/>
            </p:nvSpPr>
            <p:spPr>
              <a:xfrm>
                <a:off x="3834100" y="3161300"/>
                <a:ext cx="187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657" extrusionOk="0">
                    <a:moveTo>
                      <a:pt x="384" y="1"/>
                    </a:moveTo>
                    <a:cubicBezTo>
                      <a:pt x="336" y="1"/>
                      <a:pt x="286" y="11"/>
                      <a:pt x="239" y="34"/>
                    </a:cubicBezTo>
                    <a:cubicBezTo>
                      <a:pt x="84" y="105"/>
                      <a:pt x="0" y="295"/>
                      <a:pt x="84" y="462"/>
                    </a:cubicBezTo>
                    <a:cubicBezTo>
                      <a:pt x="137" y="585"/>
                      <a:pt x="254" y="656"/>
                      <a:pt x="379" y="656"/>
                    </a:cubicBezTo>
                    <a:cubicBezTo>
                      <a:pt x="424" y="656"/>
                      <a:pt x="469" y="648"/>
                      <a:pt x="512" y="629"/>
                    </a:cubicBezTo>
                    <a:cubicBezTo>
                      <a:pt x="679" y="545"/>
                      <a:pt x="751" y="355"/>
                      <a:pt x="679" y="200"/>
                    </a:cubicBezTo>
                    <a:cubicBezTo>
                      <a:pt x="635" y="78"/>
                      <a:pt x="515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2" name="Google Shape;9622;p95"/>
              <p:cNvSpPr/>
              <p:nvPr/>
            </p:nvSpPr>
            <p:spPr>
              <a:xfrm>
                <a:off x="3892250" y="3038700"/>
                <a:ext cx="677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2473" extrusionOk="0">
                    <a:moveTo>
                      <a:pt x="1022" y="1"/>
                    </a:moveTo>
                    <a:cubicBezTo>
                      <a:pt x="946" y="1"/>
                      <a:pt x="862" y="24"/>
                      <a:pt x="770" y="80"/>
                    </a:cubicBezTo>
                    <a:cubicBezTo>
                      <a:pt x="449" y="294"/>
                      <a:pt x="699" y="854"/>
                      <a:pt x="699" y="854"/>
                    </a:cubicBezTo>
                    <a:cubicBezTo>
                      <a:pt x="674" y="846"/>
                      <a:pt x="644" y="843"/>
                      <a:pt x="611" y="843"/>
                    </a:cubicBezTo>
                    <a:cubicBezTo>
                      <a:pt x="379" y="843"/>
                      <a:pt x="0" y="1029"/>
                      <a:pt x="115" y="1425"/>
                    </a:cubicBezTo>
                    <a:cubicBezTo>
                      <a:pt x="188" y="1669"/>
                      <a:pt x="400" y="1729"/>
                      <a:pt x="588" y="1729"/>
                    </a:cubicBezTo>
                    <a:cubicBezTo>
                      <a:pt x="767" y="1729"/>
                      <a:pt x="925" y="1675"/>
                      <a:pt x="925" y="1675"/>
                    </a:cubicBezTo>
                    <a:lnTo>
                      <a:pt x="925" y="1675"/>
                    </a:lnTo>
                    <a:cubicBezTo>
                      <a:pt x="699" y="2140"/>
                      <a:pt x="746" y="2473"/>
                      <a:pt x="1175" y="2473"/>
                    </a:cubicBezTo>
                    <a:cubicBezTo>
                      <a:pt x="1663" y="2473"/>
                      <a:pt x="1532" y="1925"/>
                      <a:pt x="1532" y="1925"/>
                    </a:cubicBezTo>
                    <a:lnTo>
                      <a:pt x="1532" y="1925"/>
                    </a:lnTo>
                    <a:cubicBezTo>
                      <a:pt x="1532" y="1925"/>
                      <a:pt x="1791" y="2155"/>
                      <a:pt x="2048" y="2155"/>
                    </a:cubicBezTo>
                    <a:cubicBezTo>
                      <a:pt x="2157" y="2155"/>
                      <a:pt x="2265" y="2113"/>
                      <a:pt x="2354" y="1997"/>
                    </a:cubicBezTo>
                    <a:cubicBezTo>
                      <a:pt x="2711" y="1509"/>
                      <a:pt x="2235" y="1211"/>
                      <a:pt x="2235" y="1211"/>
                    </a:cubicBezTo>
                    <a:cubicBezTo>
                      <a:pt x="2520" y="878"/>
                      <a:pt x="2592" y="354"/>
                      <a:pt x="2235" y="246"/>
                    </a:cubicBezTo>
                    <a:cubicBezTo>
                      <a:pt x="2185" y="232"/>
                      <a:pt x="2136" y="225"/>
                      <a:pt x="2088" y="225"/>
                    </a:cubicBezTo>
                    <a:cubicBezTo>
                      <a:pt x="1788" y="225"/>
                      <a:pt x="1532" y="473"/>
                      <a:pt x="1532" y="473"/>
                    </a:cubicBezTo>
                    <a:cubicBezTo>
                      <a:pt x="1532" y="473"/>
                      <a:pt x="1364" y="1"/>
                      <a:pt x="10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3" name="Google Shape;9623;p95"/>
              <p:cNvSpPr/>
              <p:nvPr/>
            </p:nvSpPr>
            <p:spPr>
              <a:xfrm>
                <a:off x="3917450" y="3059125"/>
                <a:ext cx="211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35" extrusionOk="0">
                    <a:moveTo>
                      <a:pt x="418" y="0"/>
                    </a:moveTo>
                    <a:cubicBezTo>
                      <a:pt x="191" y="0"/>
                      <a:pt x="12" y="175"/>
                      <a:pt x="0" y="394"/>
                    </a:cubicBezTo>
                    <a:cubicBezTo>
                      <a:pt x="0" y="632"/>
                      <a:pt x="179" y="823"/>
                      <a:pt x="405" y="834"/>
                    </a:cubicBezTo>
                    <a:cubicBezTo>
                      <a:pt x="631" y="834"/>
                      <a:pt x="834" y="656"/>
                      <a:pt x="834" y="430"/>
                    </a:cubicBezTo>
                    <a:cubicBezTo>
                      <a:pt x="846" y="191"/>
                      <a:pt x="667" y="1"/>
                      <a:pt x="441" y="1"/>
                    </a:cubicBezTo>
                    <a:cubicBezTo>
                      <a:pt x="433" y="1"/>
                      <a:pt x="426" y="0"/>
                      <a:pt x="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4" name="Google Shape;9624;p95"/>
              <p:cNvSpPr/>
              <p:nvPr/>
            </p:nvSpPr>
            <p:spPr>
              <a:xfrm>
                <a:off x="3746075" y="3135125"/>
                <a:ext cx="67200" cy="6185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2474" extrusionOk="0">
                    <a:moveTo>
                      <a:pt x="1010" y="1"/>
                    </a:moveTo>
                    <a:cubicBezTo>
                      <a:pt x="934" y="1"/>
                      <a:pt x="851" y="24"/>
                      <a:pt x="759" y="80"/>
                    </a:cubicBezTo>
                    <a:cubicBezTo>
                      <a:pt x="426" y="295"/>
                      <a:pt x="688" y="854"/>
                      <a:pt x="688" y="854"/>
                    </a:cubicBezTo>
                    <a:cubicBezTo>
                      <a:pt x="661" y="847"/>
                      <a:pt x="630" y="843"/>
                      <a:pt x="597" y="843"/>
                    </a:cubicBezTo>
                    <a:cubicBezTo>
                      <a:pt x="361" y="843"/>
                      <a:pt x="0" y="1028"/>
                      <a:pt x="104" y="1414"/>
                    </a:cubicBezTo>
                    <a:cubicBezTo>
                      <a:pt x="173" y="1665"/>
                      <a:pt x="391" y="1724"/>
                      <a:pt x="581" y="1724"/>
                    </a:cubicBezTo>
                    <a:cubicBezTo>
                      <a:pt x="752" y="1724"/>
                      <a:pt x="902" y="1676"/>
                      <a:pt x="902" y="1676"/>
                    </a:cubicBezTo>
                    <a:lnTo>
                      <a:pt x="902" y="1676"/>
                    </a:lnTo>
                    <a:cubicBezTo>
                      <a:pt x="688" y="2140"/>
                      <a:pt x="723" y="2474"/>
                      <a:pt x="1164" y="2474"/>
                    </a:cubicBezTo>
                    <a:cubicBezTo>
                      <a:pt x="1652" y="2474"/>
                      <a:pt x="1521" y="1926"/>
                      <a:pt x="1521" y="1926"/>
                    </a:cubicBezTo>
                    <a:lnTo>
                      <a:pt x="1521" y="1926"/>
                    </a:lnTo>
                    <a:cubicBezTo>
                      <a:pt x="1521" y="1926"/>
                      <a:pt x="1774" y="2155"/>
                      <a:pt x="2028" y="2155"/>
                    </a:cubicBezTo>
                    <a:cubicBezTo>
                      <a:pt x="2135" y="2155"/>
                      <a:pt x="2242" y="2114"/>
                      <a:pt x="2331" y="1997"/>
                    </a:cubicBezTo>
                    <a:cubicBezTo>
                      <a:pt x="2688" y="1509"/>
                      <a:pt x="2212" y="1211"/>
                      <a:pt x="2212" y="1211"/>
                    </a:cubicBezTo>
                    <a:cubicBezTo>
                      <a:pt x="2497" y="866"/>
                      <a:pt x="2569" y="354"/>
                      <a:pt x="2212" y="247"/>
                    </a:cubicBezTo>
                    <a:cubicBezTo>
                      <a:pt x="2161" y="232"/>
                      <a:pt x="2110" y="225"/>
                      <a:pt x="2061" y="225"/>
                    </a:cubicBezTo>
                    <a:cubicBezTo>
                      <a:pt x="1766" y="225"/>
                      <a:pt x="1521" y="461"/>
                      <a:pt x="1521" y="461"/>
                    </a:cubicBezTo>
                    <a:cubicBezTo>
                      <a:pt x="1521" y="461"/>
                      <a:pt x="1346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5" name="Google Shape;9625;p95"/>
              <p:cNvSpPr/>
              <p:nvPr/>
            </p:nvSpPr>
            <p:spPr>
              <a:xfrm>
                <a:off x="3771000" y="3155275"/>
                <a:ext cx="20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79" y="1"/>
                      <a:pt x="0" y="191"/>
                      <a:pt x="0" y="417"/>
                    </a:cubicBezTo>
                    <a:cubicBezTo>
                      <a:pt x="0" y="656"/>
                      <a:pt x="191" y="834"/>
                      <a:pt x="417" y="834"/>
                    </a:cubicBezTo>
                    <a:cubicBezTo>
                      <a:pt x="655" y="834"/>
                      <a:pt x="834" y="644"/>
                      <a:pt x="834" y="417"/>
                    </a:cubicBezTo>
                    <a:cubicBezTo>
                      <a:pt x="834" y="179"/>
                      <a:pt x="655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6" name="Google Shape;9626;p95"/>
              <p:cNvSpPr/>
              <p:nvPr/>
            </p:nvSpPr>
            <p:spPr>
              <a:xfrm>
                <a:off x="3676850" y="2986300"/>
                <a:ext cx="67675" cy="6185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474" extrusionOk="0">
                    <a:moveTo>
                      <a:pt x="1027" y="0"/>
                    </a:moveTo>
                    <a:cubicBezTo>
                      <a:pt x="953" y="0"/>
                      <a:pt x="869" y="24"/>
                      <a:pt x="778" y="80"/>
                    </a:cubicBezTo>
                    <a:cubicBezTo>
                      <a:pt x="444" y="295"/>
                      <a:pt x="694" y="854"/>
                      <a:pt x="694" y="854"/>
                    </a:cubicBezTo>
                    <a:cubicBezTo>
                      <a:pt x="664" y="844"/>
                      <a:pt x="628" y="839"/>
                      <a:pt x="589" y="839"/>
                    </a:cubicBezTo>
                    <a:cubicBezTo>
                      <a:pt x="351" y="839"/>
                      <a:pt x="0" y="1026"/>
                      <a:pt x="123" y="1414"/>
                    </a:cubicBezTo>
                    <a:cubicBezTo>
                      <a:pt x="192" y="1664"/>
                      <a:pt x="409" y="1724"/>
                      <a:pt x="600" y="1724"/>
                    </a:cubicBezTo>
                    <a:cubicBezTo>
                      <a:pt x="771" y="1724"/>
                      <a:pt x="921" y="1676"/>
                      <a:pt x="921" y="1676"/>
                    </a:cubicBezTo>
                    <a:lnTo>
                      <a:pt x="921" y="1676"/>
                    </a:lnTo>
                    <a:cubicBezTo>
                      <a:pt x="694" y="2140"/>
                      <a:pt x="742" y="2473"/>
                      <a:pt x="1171" y="2473"/>
                    </a:cubicBezTo>
                    <a:cubicBezTo>
                      <a:pt x="1671" y="2473"/>
                      <a:pt x="1528" y="1926"/>
                      <a:pt x="1528" y="1926"/>
                    </a:cubicBezTo>
                    <a:lnTo>
                      <a:pt x="1528" y="1926"/>
                    </a:lnTo>
                    <a:cubicBezTo>
                      <a:pt x="1528" y="1926"/>
                      <a:pt x="1787" y="2155"/>
                      <a:pt x="2044" y="2155"/>
                    </a:cubicBezTo>
                    <a:cubicBezTo>
                      <a:pt x="2152" y="2155"/>
                      <a:pt x="2261" y="2114"/>
                      <a:pt x="2349" y="1997"/>
                    </a:cubicBezTo>
                    <a:cubicBezTo>
                      <a:pt x="2707" y="1509"/>
                      <a:pt x="2230" y="1211"/>
                      <a:pt x="2230" y="1211"/>
                    </a:cubicBezTo>
                    <a:cubicBezTo>
                      <a:pt x="2516" y="866"/>
                      <a:pt x="2588" y="354"/>
                      <a:pt x="2230" y="247"/>
                    </a:cubicBezTo>
                    <a:cubicBezTo>
                      <a:pt x="2179" y="232"/>
                      <a:pt x="2129" y="225"/>
                      <a:pt x="2079" y="225"/>
                    </a:cubicBezTo>
                    <a:cubicBezTo>
                      <a:pt x="1782" y="225"/>
                      <a:pt x="1528" y="461"/>
                      <a:pt x="1528" y="461"/>
                    </a:cubicBezTo>
                    <a:cubicBezTo>
                      <a:pt x="1528" y="461"/>
                      <a:pt x="1361" y="0"/>
                      <a:pt x="10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7" name="Google Shape;9627;p95"/>
              <p:cNvSpPr/>
              <p:nvPr/>
            </p:nvSpPr>
            <p:spPr>
              <a:xfrm>
                <a:off x="3701650" y="3006150"/>
                <a:ext cx="20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79" y="1"/>
                      <a:pt x="0" y="179"/>
                      <a:pt x="0" y="417"/>
                    </a:cubicBezTo>
                    <a:cubicBezTo>
                      <a:pt x="0" y="656"/>
                      <a:pt x="203" y="834"/>
                      <a:pt x="417" y="834"/>
                    </a:cubicBezTo>
                    <a:cubicBezTo>
                      <a:pt x="655" y="834"/>
                      <a:pt x="834" y="644"/>
                      <a:pt x="834" y="417"/>
                    </a:cubicBezTo>
                    <a:cubicBezTo>
                      <a:pt x="834" y="191"/>
                      <a:pt x="655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8" name="Google Shape;9628;p95"/>
              <p:cNvSpPr/>
              <p:nvPr/>
            </p:nvSpPr>
            <p:spPr>
              <a:xfrm>
                <a:off x="3808975" y="2864275"/>
                <a:ext cx="67700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2473" extrusionOk="0">
                    <a:moveTo>
                      <a:pt x="1019" y="1"/>
                    </a:moveTo>
                    <a:cubicBezTo>
                      <a:pt x="944" y="1"/>
                      <a:pt x="860" y="24"/>
                      <a:pt x="767" y="80"/>
                    </a:cubicBezTo>
                    <a:cubicBezTo>
                      <a:pt x="446" y="294"/>
                      <a:pt x="696" y="854"/>
                      <a:pt x="696" y="854"/>
                    </a:cubicBezTo>
                    <a:cubicBezTo>
                      <a:pt x="667" y="844"/>
                      <a:pt x="632" y="838"/>
                      <a:pt x="594" y="838"/>
                    </a:cubicBezTo>
                    <a:cubicBezTo>
                      <a:pt x="361" y="838"/>
                      <a:pt x="0" y="1025"/>
                      <a:pt x="112" y="1413"/>
                    </a:cubicBezTo>
                    <a:cubicBezTo>
                      <a:pt x="187" y="1667"/>
                      <a:pt x="402" y="1728"/>
                      <a:pt x="592" y="1728"/>
                    </a:cubicBezTo>
                    <a:cubicBezTo>
                      <a:pt x="768" y="1728"/>
                      <a:pt x="922" y="1675"/>
                      <a:pt x="922" y="1675"/>
                    </a:cubicBezTo>
                    <a:lnTo>
                      <a:pt x="922" y="1675"/>
                    </a:lnTo>
                    <a:cubicBezTo>
                      <a:pt x="696" y="2140"/>
                      <a:pt x="743" y="2473"/>
                      <a:pt x="1172" y="2473"/>
                    </a:cubicBezTo>
                    <a:cubicBezTo>
                      <a:pt x="1660" y="2473"/>
                      <a:pt x="1529" y="1925"/>
                      <a:pt x="1529" y="1925"/>
                    </a:cubicBezTo>
                    <a:lnTo>
                      <a:pt x="1529" y="1925"/>
                    </a:lnTo>
                    <a:cubicBezTo>
                      <a:pt x="1529" y="1925"/>
                      <a:pt x="1788" y="2154"/>
                      <a:pt x="2045" y="2154"/>
                    </a:cubicBezTo>
                    <a:cubicBezTo>
                      <a:pt x="2154" y="2154"/>
                      <a:pt x="2262" y="2113"/>
                      <a:pt x="2351" y="1997"/>
                    </a:cubicBezTo>
                    <a:cubicBezTo>
                      <a:pt x="2708" y="1508"/>
                      <a:pt x="2232" y="1211"/>
                      <a:pt x="2232" y="1211"/>
                    </a:cubicBezTo>
                    <a:cubicBezTo>
                      <a:pt x="2518" y="866"/>
                      <a:pt x="2589" y="354"/>
                      <a:pt x="2232" y="246"/>
                    </a:cubicBezTo>
                    <a:cubicBezTo>
                      <a:pt x="2182" y="232"/>
                      <a:pt x="2133" y="225"/>
                      <a:pt x="2085" y="225"/>
                    </a:cubicBezTo>
                    <a:cubicBezTo>
                      <a:pt x="1786" y="225"/>
                      <a:pt x="1529" y="473"/>
                      <a:pt x="1529" y="473"/>
                    </a:cubicBezTo>
                    <a:cubicBezTo>
                      <a:pt x="1529" y="473"/>
                      <a:pt x="1361" y="1"/>
                      <a:pt x="10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9" name="Google Shape;9629;p95"/>
              <p:cNvSpPr/>
              <p:nvPr/>
            </p:nvSpPr>
            <p:spPr>
              <a:xfrm>
                <a:off x="3834100" y="2884125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0"/>
                    </a:moveTo>
                    <a:cubicBezTo>
                      <a:pt x="179" y="0"/>
                      <a:pt x="0" y="179"/>
                      <a:pt x="0" y="417"/>
                    </a:cubicBezTo>
                    <a:cubicBezTo>
                      <a:pt x="0" y="655"/>
                      <a:pt x="203" y="834"/>
                      <a:pt x="417" y="834"/>
                    </a:cubicBezTo>
                    <a:cubicBezTo>
                      <a:pt x="655" y="834"/>
                      <a:pt x="834" y="643"/>
                      <a:pt x="834" y="417"/>
                    </a:cubicBezTo>
                    <a:cubicBezTo>
                      <a:pt x="834" y="179"/>
                      <a:pt x="643" y="0"/>
                      <a:pt x="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0" name="Google Shape;9630;p95"/>
              <p:cNvSpPr/>
              <p:nvPr/>
            </p:nvSpPr>
            <p:spPr>
              <a:xfrm>
                <a:off x="3752650" y="3051925"/>
                <a:ext cx="60625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218" extrusionOk="0">
                    <a:moveTo>
                      <a:pt x="920" y="0"/>
                    </a:moveTo>
                    <a:cubicBezTo>
                      <a:pt x="850" y="0"/>
                      <a:pt x="772" y="22"/>
                      <a:pt x="687" y="75"/>
                    </a:cubicBezTo>
                    <a:cubicBezTo>
                      <a:pt x="389" y="253"/>
                      <a:pt x="615" y="753"/>
                      <a:pt x="615" y="753"/>
                    </a:cubicBezTo>
                    <a:cubicBezTo>
                      <a:pt x="595" y="748"/>
                      <a:pt x="570" y="745"/>
                      <a:pt x="544" y="745"/>
                    </a:cubicBezTo>
                    <a:cubicBezTo>
                      <a:pt x="340" y="745"/>
                      <a:pt x="1" y="909"/>
                      <a:pt x="127" y="1277"/>
                    </a:cubicBezTo>
                    <a:cubicBezTo>
                      <a:pt x="189" y="1495"/>
                      <a:pt x="381" y="1547"/>
                      <a:pt x="551" y="1547"/>
                    </a:cubicBezTo>
                    <a:cubicBezTo>
                      <a:pt x="706" y="1547"/>
                      <a:pt x="841" y="1503"/>
                      <a:pt x="841" y="1503"/>
                    </a:cubicBezTo>
                    <a:lnTo>
                      <a:pt x="841" y="1503"/>
                    </a:lnTo>
                    <a:cubicBezTo>
                      <a:pt x="627" y="1920"/>
                      <a:pt x="675" y="2218"/>
                      <a:pt x="1056" y="2218"/>
                    </a:cubicBezTo>
                    <a:cubicBezTo>
                      <a:pt x="1496" y="2218"/>
                      <a:pt x="1377" y="1730"/>
                      <a:pt x="1377" y="1730"/>
                    </a:cubicBezTo>
                    <a:lnTo>
                      <a:pt x="1377" y="1730"/>
                    </a:lnTo>
                    <a:cubicBezTo>
                      <a:pt x="1377" y="1730"/>
                      <a:pt x="1612" y="1923"/>
                      <a:pt x="1838" y="1923"/>
                    </a:cubicBezTo>
                    <a:cubicBezTo>
                      <a:pt x="1934" y="1923"/>
                      <a:pt x="2029" y="1888"/>
                      <a:pt x="2104" y="1789"/>
                    </a:cubicBezTo>
                    <a:cubicBezTo>
                      <a:pt x="2425" y="1349"/>
                      <a:pt x="1996" y="1087"/>
                      <a:pt x="1996" y="1087"/>
                    </a:cubicBezTo>
                    <a:cubicBezTo>
                      <a:pt x="2246" y="789"/>
                      <a:pt x="2306" y="313"/>
                      <a:pt x="1996" y="218"/>
                    </a:cubicBezTo>
                    <a:cubicBezTo>
                      <a:pt x="1955" y="207"/>
                      <a:pt x="1915" y="202"/>
                      <a:pt x="1875" y="202"/>
                    </a:cubicBezTo>
                    <a:cubicBezTo>
                      <a:pt x="1604" y="202"/>
                      <a:pt x="1377" y="420"/>
                      <a:pt x="1377" y="420"/>
                    </a:cubicBezTo>
                    <a:cubicBezTo>
                      <a:pt x="1377" y="420"/>
                      <a:pt x="1227" y="0"/>
                      <a:pt x="9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1" name="Google Shape;9631;p95"/>
              <p:cNvSpPr/>
              <p:nvPr/>
            </p:nvSpPr>
            <p:spPr>
              <a:xfrm>
                <a:off x="3774875" y="3069850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1" y="1"/>
                    </a:moveTo>
                    <a:cubicBezTo>
                      <a:pt x="167" y="1"/>
                      <a:pt x="0" y="167"/>
                      <a:pt x="0" y="370"/>
                    </a:cubicBezTo>
                    <a:cubicBezTo>
                      <a:pt x="0" y="572"/>
                      <a:pt x="167" y="739"/>
                      <a:pt x="381" y="739"/>
                    </a:cubicBezTo>
                    <a:cubicBezTo>
                      <a:pt x="583" y="739"/>
                      <a:pt x="750" y="572"/>
                      <a:pt x="750" y="370"/>
                    </a:cubicBezTo>
                    <a:cubicBezTo>
                      <a:pt x="750" y="167"/>
                      <a:pt x="583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2" name="Google Shape;9632;p95"/>
              <p:cNvSpPr/>
              <p:nvPr/>
            </p:nvSpPr>
            <p:spPr>
              <a:xfrm>
                <a:off x="3932025" y="3097225"/>
                <a:ext cx="622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226" extrusionOk="0">
                    <a:moveTo>
                      <a:pt x="1301" y="0"/>
                    </a:moveTo>
                    <a:cubicBezTo>
                      <a:pt x="984" y="0"/>
                      <a:pt x="870" y="513"/>
                      <a:pt x="870" y="513"/>
                    </a:cubicBezTo>
                    <a:cubicBezTo>
                      <a:pt x="810" y="429"/>
                      <a:pt x="664" y="354"/>
                      <a:pt x="517" y="354"/>
                    </a:cubicBezTo>
                    <a:cubicBezTo>
                      <a:pt x="373" y="354"/>
                      <a:pt x="226" y="426"/>
                      <a:pt x="155" y="632"/>
                    </a:cubicBezTo>
                    <a:cubicBezTo>
                      <a:pt x="1" y="1037"/>
                      <a:pt x="596" y="1227"/>
                      <a:pt x="596" y="1227"/>
                    </a:cubicBezTo>
                    <a:cubicBezTo>
                      <a:pt x="191" y="1454"/>
                      <a:pt x="60" y="1715"/>
                      <a:pt x="358" y="1942"/>
                    </a:cubicBezTo>
                    <a:cubicBezTo>
                      <a:pt x="431" y="1995"/>
                      <a:pt x="497" y="2016"/>
                      <a:pt x="556" y="2016"/>
                    </a:cubicBezTo>
                    <a:cubicBezTo>
                      <a:pt x="775" y="2016"/>
                      <a:pt x="894" y="1727"/>
                      <a:pt x="894" y="1727"/>
                    </a:cubicBezTo>
                    <a:cubicBezTo>
                      <a:pt x="894" y="1727"/>
                      <a:pt x="999" y="2225"/>
                      <a:pt x="1321" y="2225"/>
                    </a:cubicBezTo>
                    <a:cubicBezTo>
                      <a:pt x="1358" y="2225"/>
                      <a:pt x="1398" y="2218"/>
                      <a:pt x="1441" y="2204"/>
                    </a:cubicBezTo>
                    <a:cubicBezTo>
                      <a:pt x="1953" y="2061"/>
                      <a:pt x="1775" y="1584"/>
                      <a:pt x="1775" y="1584"/>
                    </a:cubicBezTo>
                    <a:cubicBezTo>
                      <a:pt x="2144" y="1489"/>
                      <a:pt x="2489" y="1168"/>
                      <a:pt x="2275" y="894"/>
                    </a:cubicBezTo>
                    <a:cubicBezTo>
                      <a:pt x="2128" y="713"/>
                      <a:pt x="1875" y="688"/>
                      <a:pt x="1747" y="688"/>
                    </a:cubicBezTo>
                    <a:cubicBezTo>
                      <a:pt x="1698" y="688"/>
                      <a:pt x="1667" y="692"/>
                      <a:pt x="1667" y="692"/>
                    </a:cubicBezTo>
                    <a:cubicBezTo>
                      <a:pt x="1667" y="692"/>
                      <a:pt x="1858" y="49"/>
                      <a:pt x="1322" y="1"/>
                    </a:cubicBezTo>
                    <a:cubicBezTo>
                      <a:pt x="1315" y="0"/>
                      <a:pt x="1308" y="0"/>
                      <a:pt x="13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3" name="Google Shape;9633;p95"/>
              <p:cNvSpPr/>
              <p:nvPr/>
            </p:nvSpPr>
            <p:spPr>
              <a:xfrm>
                <a:off x="3951375" y="3116800"/>
                <a:ext cx="208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741" extrusionOk="0">
                    <a:moveTo>
                      <a:pt x="412" y="1"/>
                    </a:moveTo>
                    <a:cubicBezTo>
                      <a:pt x="299" y="1"/>
                      <a:pt x="189" y="49"/>
                      <a:pt x="120" y="147"/>
                    </a:cubicBezTo>
                    <a:cubicBezTo>
                      <a:pt x="0" y="313"/>
                      <a:pt x="36" y="551"/>
                      <a:pt x="191" y="671"/>
                    </a:cubicBezTo>
                    <a:cubicBezTo>
                      <a:pt x="257" y="718"/>
                      <a:pt x="334" y="741"/>
                      <a:pt x="411" y="741"/>
                    </a:cubicBezTo>
                    <a:cubicBezTo>
                      <a:pt x="528" y="741"/>
                      <a:pt x="643" y="688"/>
                      <a:pt x="715" y="587"/>
                    </a:cubicBezTo>
                    <a:cubicBezTo>
                      <a:pt x="834" y="432"/>
                      <a:pt x="810" y="194"/>
                      <a:pt x="643" y="75"/>
                    </a:cubicBezTo>
                    <a:cubicBezTo>
                      <a:pt x="574" y="26"/>
                      <a:pt x="492" y="1"/>
                      <a:pt x="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4" name="Google Shape;9634;p95"/>
              <p:cNvSpPr/>
              <p:nvPr/>
            </p:nvSpPr>
            <p:spPr>
              <a:xfrm>
                <a:off x="3940075" y="2989750"/>
                <a:ext cx="6222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223" extrusionOk="0">
                    <a:moveTo>
                      <a:pt x="1302" y="0"/>
                    </a:moveTo>
                    <a:cubicBezTo>
                      <a:pt x="981" y="0"/>
                      <a:pt x="869" y="514"/>
                      <a:pt x="869" y="514"/>
                    </a:cubicBezTo>
                    <a:cubicBezTo>
                      <a:pt x="809" y="430"/>
                      <a:pt x="667" y="355"/>
                      <a:pt x="521" y="355"/>
                    </a:cubicBezTo>
                    <a:cubicBezTo>
                      <a:pt x="378" y="355"/>
                      <a:pt x="231" y="427"/>
                      <a:pt x="155" y="633"/>
                    </a:cubicBezTo>
                    <a:cubicBezTo>
                      <a:pt x="0" y="1026"/>
                      <a:pt x="595" y="1228"/>
                      <a:pt x="595" y="1228"/>
                    </a:cubicBezTo>
                    <a:cubicBezTo>
                      <a:pt x="202" y="1442"/>
                      <a:pt x="60" y="1716"/>
                      <a:pt x="357" y="1943"/>
                    </a:cubicBezTo>
                    <a:cubicBezTo>
                      <a:pt x="430" y="1996"/>
                      <a:pt x="497" y="2016"/>
                      <a:pt x="556" y="2016"/>
                    </a:cubicBezTo>
                    <a:cubicBezTo>
                      <a:pt x="775" y="2016"/>
                      <a:pt x="893" y="1728"/>
                      <a:pt x="893" y="1728"/>
                    </a:cubicBezTo>
                    <a:cubicBezTo>
                      <a:pt x="893" y="1728"/>
                      <a:pt x="1009" y="2223"/>
                      <a:pt x="1339" y="2223"/>
                    </a:cubicBezTo>
                    <a:cubicBezTo>
                      <a:pt x="1374" y="2223"/>
                      <a:pt x="1412" y="2217"/>
                      <a:pt x="1453" y="2204"/>
                    </a:cubicBezTo>
                    <a:cubicBezTo>
                      <a:pt x="1953" y="2062"/>
                      <a:pt x="1774" y="1585"/>
                      <a:pt x="1774" y="1585"/>
                    </a:cubicBezTo>
                    <a:cubicBezTo>
                      <a:pt x="2155" y="1490"/>
                      <a:pt x="2488" y="1157"/>
                      <a:pt x="2286" y="895"/>
                    </a:cubicBezTo>
                    <a:cubicBezTo>
                      <a:pt x="2131" y="714"/>
                      <a:pt x="1882" y="689"/>
                      <a:pt x="1757" y="689"/>
                    </a:cubicBezTo>
                    <a:cubicBezTo>
                      <a:pt x="1709" y="689"/>
                      <a:pt x="1679" y="692"/>
                      <a:pt x="1679" y="692"/>
                    </a:cubicBezTo>
                    <a:cubicBezTo>
                      <a:pt x="1679" y="692"/>
                      <a:pt x="1869" y="49"/>
                      <a:pt x="1334" y="2"/>
                    </a:cubicBezTo>
                    <a:cubicBezTo>
                      <a:pt x="1323" y="1"/>
                      <a:pt x="1312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5" name="Google Shape;9635;p95"/>
              <p:cNvSpPr/>
              <p:nvPr/>
            </p:nvSpPr>
            <p:spPr>
              <a:xfrm>
                <a:off x="3959700" y="3008850"/>
                <a:ext cx="20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41" extrusionOk="0">
                    <a:moveTo>
                      <a:pt x="417" y="0"/>
                    </a:moveTo>
                    <a:cubicBezTo>
                      <a:pt x="304" y="0"/>
                      <a:pt x="191" y="50"/>
                      <a:pt x="120" y="143"/>
                    </a:cubicBezTo>
                    <a:cubicBezTo>
                      <a:pt x="1" y="309"/>
                      <a:pt x="25" y="548"/>
                      <a:pt x="191" y="667"/>
                    </a:cubicBezTo>
                    <a:cubicBezTo>
                      <a:pt x="261" y="716"/>
                      <a:pt x="343" y="741"/>
                      <a:pt x="423" y="741"/>
                    </a:cubicBezTo>
                    <a:cubicBezTo>
                      <a:pt x="536" y="741"/>
                      <a:pt x="646" y="692"/>
                      <a:pt x="715" y="595"/>
                    </a:cubicBezTo>
                    <a:cubicBezTo>
                      <a:pt x="834" y="428"/>
                      <a:pt x="799" y="202"/>
                      <a:pt x="632" y="71"/>
                    </a:cubicBezTo>
                    <a:cubicBezTo>
                      <a:pt x="569" y="23"/>
                      <a:pt x="493" y="0"/>
                      <a:pt x="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6" name="Google Shape;9636;p95"/>
              <p:cNvSpPr/>
              <p:nvPr/>
            </p:nvSpPr>
            <p:spPr>
              <a:xfrm>
                <a:off x="3671275" y="2823075"/>
                <a:ext cx="622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223" extrusionOk="0">
                    <a:moveTo>
                      <a:pt x="1300" y="1"/>
                    </a:moveTo>
                    <a:cubicBezTo>
                      <a:pt x="972" y="1"/>
                      <a:pt x="858" y="513"/>
                      <a:pt x="858" y="513"/>
                    </a:cubicBezTo>
                    <a:cubicBezTo>
                      <a:pt x="798" y="429"/>
                      <a:pt x="656" y="354"/>
                      <a:pt x="510" y="354"/>
                    </a:cubicBezTo>
                    <a:cubicBezTo>
                      <a:pt x="367" y="354"/>
                      <a:pt x="220" y="426"/>
                      <a:pt x="144" y="632"/>
                    </a:cubicBezTo>
                    <a:cubicBezTo>
                      <a:pt x="1" y="1025"/>
                      <a:pt x="596" y="1228"/>
                      <a:pt x="596" y="1228"/>
                    </a:cubicBezTo>
                    <a:cubicBezTo>
                      <a:pt x="191" y="1442"/>
                      <a:pt x="60" y="1716"/>
                      <a:pt x="358" y="1942"/>
                    </a:cubicBezTo>
                    <a:cubicBezTo>
                      <a:pt x="431" y="1995"/>
                      <a:pt x="497" y="2016"/>
                      <a:pt x="556" y="2016"/>
                    </a:cubicBezTo>
                    <a:cubicBezTo>
                      <a:pt x="775" y="2016"/>
                      <a:pt x="894" y="1728"/>
                      <a:pt x="894" y="1728"/>
                    </a:cubicBezTo>
                    <a:cubicBezTo>
                      <a:pt x="894" y="1728"/>
                      <a:pt x="1000" y="2222"/>
                      <a:pt x="1328" y="2222"/>
                    </a:cubicBezTo>
                    <a:cubicBezTo>
                      <a:pt x="1363" y="2222"/>
                      <a:pt x="1401" y="2217"/>
                      <a:pt x="1441" y="2204"/>
                    </a:cubicBezTo>
                    <a:cubicBezTo>
                      <a:pt x="1953" y="2061"/>
                      <a:pt x="1775" y="1585"/>
                      <a:pt x="1775" y="1585"/>
                    </a:cubicBezTo>
                    <a:cubicBezTo>
                      <a:pt x="2144" y="1490"/>
                      <a:pt x="2489" y="1168"/>
                      <a:pt x="2275" y="894"/>
                    </a:cubicBezTo>
                    <a:cubicBezTo>
                      <a:pt x="2128" y="713"/>
                      <a:pt x="1876" y="688"/>
                      <a:pt x="1747" y="688"/>
                    </a:cubicBezTo>
                    <a:cubicBezTo>
                      <a:pt x="1698" y="688"/>
                      <a:pt x="1668" y="692"/>
                      <a:pt x="1668" y="692"/>
                    </a:cubicBezTo>
                    <a:cubicBezTo>
                      <a:pt x="1668" y="692"/>
                      <a:pt x="1858" y="49"/>
                      <a:pt x="1322" y="1"/>
                    </a:cubicBezTo>
                    <a:cubicBezTo>
                      <a:pt x="1315" y="1"/>
                      <a:pt x="1307" y="1"/>
                      <a:pt x="13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7" name="Google Shape;9637;p95"/>
              <p:cNvSpPr/>
              <p:nvPr/>
            </p:nvSpPr>
            <p:spPr>
              <a:xfrm>
                <a:off x="3690625" y="2842475"/>
                <a:ext cx="208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41" extrusionOk="0">
                    <a:moveTo>
                      <a:pt x="423" y="1"/>
                    </a:moveTo>
                    <a:cubicBezTo>
                      <a:pt x="307" y="1"/>
                      <a:pt x="191" y="53"/>
                      <a:pt x="120" y="154"/>
                    </a:cubicBezTo>
                    <a:cubicBezTo>
                      <a:pt x="1" y="309"/>
                      <a:pt x="24" y="547"/>
                      <a:pt x="191" y="666"/>
                    </a:cubicBezTo>
                    <a:cubicBezTo>
                      <a:pt x="261" y="716"/>
                      <a:pt x="342" y="740"/>
                      <a:pt x="423" y="740"/>
                    </a:cubicBezTo>
                    <a:cubicBezTo>
                      <a:pt x="536" y="740"/>
                      <a:pt x="646" y="692"/>
                      <a:pt x="715" y="595"/>
                    </a:cubicBezTo>
                    <a:cubicBezTo>
                      <a:pt x="834" y="428"/>
                      <a:pt x="798" y="190"/>
                      <a:pt x="644" y="71"/>
                    </a:cubicBezTo>
                    <a:cubicBezTo>
                      <a:pt x="577" y="23"/>
                      <a:pt x="500" y="1"/>
                      <a:pt x="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8" name="Google Shape;9638;p95"/>
              <p:cNvSpPr/>
              <p:nvPr/>
            </p:nvSpPr>
            <p:spPr>
              <a:xfrm>
                <a:off x="3865350" y="2960000"/>
                <a:ext cx="5152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850" extrusionOk="0">
                    <a:moveTo>
                      <a:pt x="1096" y="1"/>
                    </a:moveTo>
                    <a:cubicBezTo>
                      <a:pt x="808" y="1"/>
                      <a:pt x="715" y="430"/>
                      <a:pt x="715" y="430"/>
                    </a:cubicBezTo>
                    <a:cubicBezTo>
                      <a:pt x="672" y="363"/>
                      <a:pt x="554" y="302"/>
                      <a:pt x="430" y="302"/>
                    </a:cubicBezTo>
                    <a:cubicBezTo>
                      <a:pt x="312" y="302"/>
                      <a:pt x="189" y="357"/>
                      <a:pt x="120" y="513"/>
                    </a:cubicBezTo>
                    <a:cubicBezTo>
                      <a:pt x="1" y="847"/>
                      <a:pt x="501" y="1013"/>
                      <a:pt x="501" y="1013"/>
                    </a:cubicBezTo>
                    <a:cubicBezTo>
                      <a:pt x="167" y="1192"/>
                      <a:pt x="48" y="1418"/>
                      <a:pt x="298" y="1609"/>
                    </a:cubicBezTo>
                    <a:cubicBezTo>
                      <a:pt x="358" y="1651"/>
                      <a:pt x="413" y="1668"/>
                      <a:pt x="462" y="1668"/>
                    </a:cubicBezTo>
                    <a:cubicBezTo>
                      <a:pt x="647" y="1668"/>
                      <a:pt x="751" y="1430"/>
                      <a:pt x="751" y="1430"/>
                    </a:cubicBezTo>
                    <a:cubicBezTo>
                      <a:pt x="751" y="1430"/>
                      <a:pt x="848" y="1850"/>
                      <a:pt x="1123" y="1850"/>
                    </a:cubicBezTo>
                    <a:cubicBezTo>
                      <a:pt x="1152" y="1850"/>
                      <a:pt x="1182" y="1845"/>
                      <a:pt x="1215" y="1835"/>
                    </a:cubicBezTo>
                    <a:cubicBezTo>
                      <a:pt x="1632" y="1704"/>
                      <a:pt x="1477" y="1311"/>
                      <a:pt x="1477" y="1311"/>
                    </a:cubicBezTo>
                    <a:cubicBezTo>
                      <a:pt x="1787" y="1239"/>
                      <a:pt x="2060" y="966"/>
                      <a:pt x="1894" y="751"/>
                    </a:cubicBezTo>
                    <a:cubicBezTo>
                      <a:pt x="1767" y="579"/>
                      <a:pt x="1544" y="559"/>
                      <a:pt x="1444" y="559"/>
                    </a:cubicBezTo>
                    <a:cubicBezTo>
                      <a:pt x="1413" y="559"/>
                      <a:pt x="1394" y="561"/>
                      <a:pt x="1394" y="561"/>
                    </a:cubicBezTo>
                    <a:cubicBezTo>
                      <a:pt x="1394" y="561"/>
                      <a:pt x="1548" y="49"/>
                      <a:pt x="1108" y="1"/>
                    </a:cubicBezTo>
                    <a:cubicBezTo>
                      <a:pt x="1104" y="1"/>
                      <a:pt x="1100" y="1"/>
                      <a:pt x="1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9" name="Google Shape;9639;p95"/>
              <p:cNvSpPr/>
              <p:nvPr/>
            </p:nvSpPr>
            <p:spPr>
              <a:xfrm>
                <a:off x="3881425" y="2976300"/>
                <a:ext cx="175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9" extrusionOk="0">
                    <a:moveTo>
                      <a:pt x="359" y="1"/>
                    </a:moveTo>
                    <a:cubicBezTo>
                      <a:pt x="266" y="1"/>
                      <a:pt x="172" y="45"/>
                      <a:pt x="108" y="123"/>
                    </a:cubicBezTo>
                    <a:cubicBezTo>
                      <a:pt x="1" y="254"/>
                      <a:pt x="36" y="456"/>
                      <a:pt x="167" y="552"/>
                    </a:cubicBezTo>
                    <a:cubicBezTo>
                      <a:pt x="222" y="596"/>
                      <a:pt x="287" y="618"/>
                      <a:pt x="352" y="618"/>
                    </a:cubicBezTo>
                    <a:cubicBezTo>
                      <a:pt x="443" y="618"/>
                      <a:pt x="533" y="575"/>
                      <a:pt x="596" y="492"/>
                    </a:cubicBezTo>
                    <a:cubicBezTo>
                      <a:pt x="703" y="361"/>
                      <a:pt x="667" y="171"/>
                      <a:pt x="536" y="64"/>
                    </a:cubicBezTo>
                    <a:cubicBezTo>
                      <a:pt x="484" y="21"/>
                      <a:pt x="421" y="1"/>
                      <a:pt x="3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0" name="Google Shape;9640;p95"/>
              <p:cNvSpPr/>
              <p:nvPr/>
            </p:nvSpPr>
            <p:spPr>
              <a:xfrm>
                <a:off x="3697175" y="2931125"/>
                <a:ext cx="51525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838" extrusionOk="0">
                    <a:moveTo>
                      <a:pt x="1085" y="0"/>
                    </a:moveTo>
                    <a:cubicBezTo>
                      <a:pt x="805" y="0"/>
                      <a:pt x="715" y="430"/>
                      <a:pt x="715" y="430"/>
                    </a:cubicBezTo>
                    <a:cubicBezTo>
                      <a:pt x="665" y="362"/>
                      <a:pt x="539" y="300"/>
                      <a:pt x="412" y="300"/>
                    </a:cubicBezTo>
                    <a:cubicBezTo>
                      <a:pt x="294" y="300"/>
                      <a:pt x="177" y="353"/>
                      <a:pt x="120" y="501"/>
                    </a:cubicBezTo>
                    <a:cubicBezTo>
                      <a:pt x="1" y="847"/>
                      <a:pt x="501" y="1013"/>
                      <a:pt x="501" y="1013"/>
                    </a:cubicBezTo>
                    <a:cubicBezTo>
                      <a:pt x="167" y="1192"/>
                      <a:pt x="48" y="1406"/>
                      <a:pt x="298" y="1609"/>
                    </a:cubicBezTo>
                    <a:cubicBezTo>
                      <a:pt x="357" y="1650"/>
                      <a:pt x="410" y="1667"/>
                      <a:pt x="458" y="1667"/>
                    </a:cubicBezTo>
                    <a:cubicBezTo>
                      <a:pt x="645" y="1667"/>
                      <a:pt x="751" y="1418"/>
                      <a:pt x="751" y="1418"/>
                    </a:cubicBezTo>
                    <a:cubicBezTo>
                      <a:pt x="751" y="1418"/>
                      <a:pt x="848" y="1838"/>
                      <a:pt x="1123" y="1838"/>
                    </a:cubicBezTo>
                    <a:cubicBezTo>
                      <a:pt x="1152" y="1838"/>
                      <a:pt x="1182" y="1833"/>
                      <a:pt x="1215" y="1823"/>
                    </a:cubicBezTo>
                    <a:cubicBezTo>
                      <a:pt x="1632" y="1692"/>
                      <a:pt x="1477" y="1311"/>
                      <a:pt x="1477" y="1311"/>
                    </a:cubicBezTo>
                    <a:cubicBezTo>
                      <a:pt x="1786" y="1228"/>
                      <a:pt x="2060" y="966"/>
                      <a:pt x="1894" y="739"/>
                    </a:cubicBezTo>
                    <a:cubicBezTo>
                      <a:pt x="1776" y="580"/>
                      <a:pt x="1576" y="557"/>
                      <a:pt x="1468" y="557"/>
                    </a:cubicBezTo>
                    <a:cubicBezTo>
                      <a:pt x="1423" y="557"/>
                      <a:pt x="1394" y="561"/>
                      <a:pt x="1394" y="561"/>
                    </a:cubicBezTo>
                    <a:cubicBezTo>
                      <a:pt x="1394" y="561"/>
                      <a:pt x="1548" y="37"/>
                      <a:pt x="1108" y="1"/>
                    </a:cubicBezTo>
                    <a:cubicBezTo>
                      <a:pt x="1100" y="1"/>
                      <a:pt x="1093" y="0"/>
                      <a:pt x="1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1" name="Google Shape;9641;p95"/>
              <p:cNvSpPr/>
              <p:nvPr/>
            </p:nvSpPr>
            <p:spPr>
              <a:xfrm>
                <a:off x="3713250" y="2947350"/>
                <a:ext cx="17575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8" extrusionOk="0">
                    <a:moveTo>
                      <a:pt x="352" y="0"/>
                    </a:moveTo>
                    <a:cubicBezTo>
                      <a:pt x="261" y="0"/>
                      <a:pt x="170" y="43"/>
                      <a:pt x="108" y="126"/>
                    </a:cubicBezTo>
                    <a:cubicBezTo>
                      <a:pt x="0" y="257"/>
                      <a:pt x="36" y="448"/>
                      <a:pt x="167" y="555"/>
                    </a:cubicBezTo>
                    <a:cubicBezTo>
                      <a:pt x="220" y="598"/>
                      <a:pt x="282" y="618"/>
                      <a:pt x="345" y="618"/>
                    </a:cubicBezTo>
                    <a:cubicBezTo>
                      <a:pt x="438" y="618"/>
                      <a:pt x="532" y="574"/>
                      <a:pt x="596" y="495"/>
                    </a:cubicBezTo>
                    <a:cubicBezTo>
                      <a:pt x="703" y="364"/>
                      <a:pt x="667" y="162"/>
                      <a:pt x="536" y="67"/>
                    </a:cubicBezTo>
                    <a:cubicBezTo>
                      <a:pt x="482" y="22"/>
                      <a:pt x="417" y="0"/>
                      <a:pt x="3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2" name="Google Shape;9642;p95"/>
              <p:cNvSpPr/>
              <p:nvPr/>
            </p:nvSpPr>
            <p:spPr>
              <a:xfrm>
                <a:off x="3775150" y="2897800"/>
                <a:ext cx="464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681" extrusionOk="0">
                    <a:moveTo>
                      <a:pt x="978" y="1"/>
                    </a:moveTo>
                    <a:cubicBezTo>
                      <a:pt x="737" y="1"/>
                      <a:pt x="656" y="394"/>
                      <a:pt x="656" y="394"/>
                    </a:cubicBezTo>
                    <a:cubicBezTo>
                      <a:pt x="609" y="335"/>
                      <a:pt x="501" y="282"/>
                      <a:pt x="390" y="282"/>
                    </a:cubicBezTo>
                    <a:cubicBezTo>
                      <a:pt x="275" y="282"/>
                      <a:pt x="157" y="338"/>
                      <a:pt x="96" y="501"/>
                    </a:cubicBezTo>
                    <a:cubicBezTo>
                      <a:pt x="1" y="799"/>
                      <a:pt x="442" y="941"/>
                      <a:pt x="442" y="941"/>
                    </a:cubicBezTo>
                    <a:cubicBezTo>
                      <a:pt x="144" y="1108"/>
                      <a:pt x="37" y="1310"/>
                      <a:pt x="263" y="1477"/>
                    </a:cubicBezTo>
                    <a:cubicBezTo>
                      <a:pt x="316" y="1517"/>
                      <a:pt x="364" y="1533"/>
                      <a:pt x="408" y="1533"/>
                    </a:cubicBezTo>
                    <a:cubicBezTo>
                      <a:pt x="571" y="1533"/>
                      <a:pt x="668" y="1310"/>
                      <a:pt x="668" y="1310"/>
                    </a:cubicBezTo>
                    <a:cubicBezTo>
                      <a:pt x="668" y="1310"/>
                      <a:pt x="755" y="1681"/>
                      <a:pt x="1001" y="1681"/>
                    </a:cubicBezTo>
                    <a:cubicBezTo>
                      <a:pt x="1027" y="1681"/>
                      <a:pt x="1055" y="1677"/>
                      <a:pt x="1084" y="1668"/>
                    </a:cubicBezTo>
                    <a:cubicBezTo>
                      <a:pt x="1454" y="1549"/>
                      <a:pt x="1323" y="1191"/>
                      <a:pt x="1323" y="1191"/>
                    </a:cubicBezTo>
                    <a:cubicBezTo>
                      <a:pt x="1608" y="1120"/>
                      <a:pt x="1858" y="870"/>
                      <a:pt x="1704" y="668"/>
                    </a:cubicBezTo>
                    <a:cubicBezTo>
                      <a:pt x="1606" y="530"/>
                      <a:pt x="1432" y="508"/>
                      <a:pt x="1331" y="508"/>
                    </a:cubicBezTo>
                    <a:cubicBezTo>
                      <a:pt x="1283" y="508"/>
                      <a:pt x="1251" y="513"/>
                      <a:pt x="1251" y="513"/>
                    </a:cubicBezTo>
                    <a:cubicBezTo>
                      <a:pt x="1251" y="513"/>
                      <a:pt x="1394" y="37"/>
                      <a:pt x="989" y="1"/>
                    </a:cubicBezTo>
                    <a:cubicBezTo>
                      <a:pt x="986" y="1"/>
                      <a:pt x="982" y="1"/>
                      <a:pt x="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3" name="Google Shape;9643;p95"/>
              <p:cNvSpPr/>
              <p:nvPr/>
            </p:nvSpPr>
            <p:spPr>
              <a:xfrm>
                <a:off x="3789450" y="2912950"/>
                <a:ext cx="161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52" extrusionOk="0">
                    <a:moveTo>
                      <a:pt x="316" y="0"/>
                    </a:moveTo>
                    <a:cubicBezTo>
                      <a:pt x="231" y="0"/>
                      <a:pt x="146" y="37"/>
                      <a:pt x="96" y="109"/>
                    </a:cubicBezTo>
                    <a:cubicBezTo>
                      <a:pt x="0" y="228"/>
                      <a:pt x="36" y="407"/>
                      <a:pt x="155" y="502"/>
                    </a:cubicBezTo>
                    <a:cubicBezTo>
                      <a:pt x="203" y="535"/>
                      <a:pt x="259" y="551"/>
                      <a:pt x="316" y="551"/>
                    </a:cubicBezTo>
                    <a:cubicBezTo>
                      <a:pt x="401" y="551"/>
                      <a:pt x="486" y="514"/>
                      <a:pt x="536" y="443"/>
                    </a:cubicBezTo>
                    <a:cubicBezTo>
                      <a:pt x="643" y="312"/>
                      <a:pt x="620" y="145"/>
                      <a:pt x="477" y="50"/>
                    </a:cubicBezTo>
                    <a:cubicBezTo>
                      <a:pt x="429" y="16"/>
                      <a:pt x="373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4" name="Google Shape;9644;p95"/>
              <p:cNvSpPr/>
              <p:nvPr/>
            </p:nvSpPr>
            <p:spPr>
              <a:xfrm>
                <a:off x="3760875" y="2996325"/>
                <a:ext cx="464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691" extrusionOk="0">
                    <a:moveTo>
                      <a:pt x="990" y="1"/>
                    </a:moveTo>
                    <a:cubicBezTo>
                      <a:pt x="748" y="1"/>
                      <a:pt x="655" y="394"/>
                      <a:pt x="655" y="394"/>
                    </a:cubicBezTo>
                    <a:cubicBezTo>
                      <a:pt x="614" y="334"/>
                      <a:pt x="509" y="278"/>
                      <a:pt x="399" y="278"/>
                    </a:cubicBezTo>
                    <a:cubicBezTo>
                      <a:pt x="289" y="278"/>
                      <a:pt x="173" y="334"/>
                      <a:pt x="108" y="501"/>
                    </a:cubicBezTo>
                    <a:cubicBezTo>
                      <a:pt x="0" y="798"/>
                      <a:pt x="453" y="941"/>
                      <a:pt x="453" y="941"/>
                    </a:cubicBezTo>
                    <a:cubicBezTo>
                      <a:pt x="155" y="1108"/>
                      <a:pt x="48" y="1322"/>
                      <a:pt x="274" y="1477"/>
                    </a:cubicBezTo>
                    <a:cubicBezTo>
                      <a:pt x="330" y="1522"/>
                      <a:pt x="380" y="1539"/>
                      <a:pt x="424" y="1539"/>
                    </a:cubicBezTo>
                    <a:cubicBezTo>
                      <a:pt x="580" y="1539"/>
                      <a:pt x="667" y="1322"/>
                      <a:pt x="667" y="1322"/>
                    </a:cubicBezTo>
                    <a:cubicBezTo>
                      <a:pt x="667" y="1322"/>
                      <a:pt x="757" y="1690"/>
                      <a:pt x="1008" y="1690"/>
                    </a:cubicBezTo>
                    <a:cubicBezTo>
                      <a:pt x="1032" y="1690"/>
                      <a:pt x="1057" y="1687"/>
                      <a:pt x="1084" y="1680"/>
                    </a:cubicBezTo>
                    <a:cubicBezTo>
                      <a:pt x="1465" y="1549"/>
                      <a:pt x="1322" y="1191"/>
                      <a:pt x="1322" y="1191"/>
                    </a:cubicBezTo>
                    <a:cubicBezTo>
                      <a:pt x="1608" y="1120"/>
                      <a:pt x="1858" y="870"/>
                      <a:pt x="1715" y="679"/>
                    </a:cubicBezTo>
                    <a:cubicBezTo>
                      <a:pt x="1608" y="531"/>
                      <a:pt x="1426" y="508"/>
                      <a:pt x="1325" y="508"/>
                    </a:cubicBezTo>
                    <a:cubicBezTo>
                      <a:pt x="1280" y="508"/>
                      <a:pt x="1251" y="513"/>
                      <a:pt x="1251" y="513"/>
                    </a:cubicBezTo>
                    <a:cubicBezTo>
                      <a:pt x="1251" y="513"/>
                      <a:pt x="1405" y="36"/>
                      <a:pt x="1001" y="1"/>
                    </a:cubicBezTo>
                    <a:cubicBezTo>
                      <a:pt x="997" y="1"/>
                      <a:pt x="993" y="1"/>
                      <a:pt x="9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5" name="Google Shape;9645;p95"/>
              <p:cNvSpPr/>
              <p:nvPr/>
            </p:nvSpPr>
            <p:spPr>
              <a:xfrm>
                <a:off x="3775750" y="3011175"/>
                <a:ext cx="158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52" extrusionOk="0">
                    <a:moveTo>
                      <a:pt x="316" y="0"/>
                    </a:moveTo>
                    <a:cubicBezTo>
                      <a:pt x="231" y="0"/>
                      <a:pt x="146" y="38"/>
                      <a:pt x="96" y="109"/>
                    </a:cubicBezTo>
                    <a:cubicBezTo>
                      <a:pt x="1" y="228"/>
                      <a:pt x="37" y="407"/>
                      <a:pt x="156" y="502"/>
                    </a:cubicBezTo>
                    <a:cubicBezTo>
                      <a:pt x="203" y="535"/>
                      <a:pt x="260" y="551"/>
                      <a:pt x="316" y="551"/>
                    </a:cubicBezTo>
                    <a:cubicBezTo>
                      <a:pt x="402" y="551"/>
                      <a:pt x="486" y="514"/>
                      <a:pt x="537" y="443"/>
                    </a:cubicBezTo>
                    <a:cubicBezTo>
                      <a:pt x="632" y="324"/>
                      <a:pt x="596" y="145"/>
                      <a:pt x="477" y="50"/>
                    </a:cubicBezTo>
                    <a:cubicBezTo>
                      <a:pt x="430" y="17"/>
                      <a:pt x="373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6" name="Google Shape;9646;p95"/>
              <p:cNvSpPr/>
              <p:nvPr/>
            </p:nvSpPr>
            <p:spPr>
              <a:xfrm>
                <a:off x="3852550" y="3038275"/>
                <a:ext cx="46450" cy="4197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679" extrusionOk="0">
                    <a:moveTo>
                      <a:pt x="968" y="1"/>
                    </a:moveTo>
                    <a:cubicBezTo>
                      <a:pt x="734" y="1"/>
                      <a:pt x="655" y="383"/>
                      <a:pt x="655" y="383"/>
                    </a:cubicBezTo>
                    <a:cubicBezTo>
                      <a:pt x="608" y="318"/>
                      <a:pt x="501" y="262"/>
                      <a:pt x="389" y="262"/>
                    </a:cubicBezTo>
                    <a:cubicBezTo>
                      <a:pt x="274" y="262"/>
                      <a:pt x="156" y="321"/>
                      <a:pt x="96" y="490"/>
                    </a:cubicBezTo>
                    <a:cubicBezTo>
                      <a:pt x="1" y="787"/>
                      <a:pt x="441" y="930"/>
                      <a:pt x="441" y="930"/>
                    </a:cubicBezTo>
                    <a:cubicBezTo>
                      <a:pt x="143" y="1097"/>
                      <a:pt x="36" y="1311"/>
                      <a:pt x="263" y="1466"/>
                    </a:cubicBezTo>
                    <a:cubicBezTo>
                      <a:pt x="318" y="1511"/>
                      <a:pt x="368" y="1528"/>
                      <a:pt x="414" y="1528"/>
                    </a:cubicBezTo>
                    <a:cubicBezTo>
                      <a:pt x="573" y="1528"/>
                      <a:pt x="667" y="1311"/>
                      <a:pt x="667" y="1311"/>
                    </a:cubicBezTo>
                    <a:cubicBezTo>
                      <a:pt x="667" y="1311"/>
                      <a:pt x="747" y="1679"/>
                      <a:pt x="1006" y="1679"/>
                    </a:cubicBezTo>
                    <a:cubicBezTo>
                      <a:pt x="1030" y="1679"/>
                      <a:pt x="1056" y="1676"/>
                      <a:pt x="1084" y="1668"/>
                    </a:cubicBezTo>
                    <a:cubicBezTo>
                      <a:pt x="1453" y="1549"/>
                      <a:pt x="1322" y="1192"/>
                      <a:pt x="1322" y="1192"/>
                    </a:cubicBezTo>
                    <a:cubicBezTo>
                      <a:pt x="1608" y="1109"/>
                      <a:pt x="1858" y="859"/>
                      <a:pt x="1703" y="668"/>
                    </a:cubicBezTo>
                    <a:cubicBezTo>
                      <a:pt x="1604" y="520"/>
                      <a:pt x="1425" y="497"/>
                      <a:pt x="1325" y="497"/>
                    </a:cubicBezTo>
                    <a:cubicBezTo>
                      <a:pt x="1280" y="497"/>
                      <a:pt x="1251" y="502"/>
                      <a:pt x="1251" y="502"/>
                    </a:cubicBezTo>
                    <a:cubicBezTo>
                      <a:pt x="1251" y="502"/>
                      <a:pt x="1394" y="25"/>
                      <a:pt x="989" y="2"/>
                    </a:cubicBezTo>
                    <a:cubicBezTo>
                      <a:pt x="982" y="1"/>
                      <a:pt x="975" y="1"/>
                      <a:pt x="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7" name="Google Shape;9647;p95"/>
              <p:cNvSpPr/>
              <p:nvPr/>
            </p:nvSpPr>
            <p:spPr>
              <a:xfrm>
                <a:off x="3866850" y="3052850"/>
                <a:ext cx="158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52" extrusionOk="0">
                    <a:moveTo>
                      <a:pt x="316" y="0"/>
                    </a:moveTo>
                    <a:cubicBezTo>
                      <a:pt x="230" y="0"/>
                      <a:pt x="146" y="37"/>
                      <a:pt x="95" y="109"/>
                    </a:cubicBezTo>
                    <a:cubicBezTo>
                      <a:pt x="0" y="228"/>
                      <a:pt x="36" y="407"/>
                      <a:pt x="155" y="502"/>
                    </a:cubicBezTo>
                    <a:cubicBezTo>
                      <a:pt x="202" y="535"/>
                      <a:pt x="259" y="551"/>
                      <a:pt x="315" y="551"/>
                    </a:cubicBezTo>
                    <a:cubicBezTo>
                      <a:pt x="401" y="551"/>
                      <a:pt x="486" y="514"/>
                      <a:pt x="536" y="442"/>
                    </a:cubicBezTo>
                    <a:cubicBezTo>
                      <a:pt x="631" y="323"/>
                      <a:pt x="619" y="145"/>
                      <a:pt x="476" y="50"/>
                    </a:cubicBezTo>
                    <a:cubicBezTo>
                      <a:pt x="429" y="16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48" name="Google Shape;9648;p95"/>
            <p:cNvGrpSpPr/>
            <p:nvPr/>
          </p:nvGrpSpPr>
          <p:grpSpPr>
            <a:xfrm rot="4532727" flipH="1">
              <a:off x="676369" y="1541738"/>
              <a:ext cx="1406775" cy="1197628"/>
              <a:chOff x="1737847" y="2939579"/>
              <a:chExt cx="1406842" cy="1197685"/>
            </a:xfrm>
          </p:grpSpPr>
          <p:sp>
            <p:nvSpPr>
              <p:cNvPr id="9649" name="Google Shape;9649;p95"/>
              <p:cNvSpPr/>
              <p:nvPr/>
            </p:nvSpPr>
            <p:spPr>
              <a:xfrm rot="-1714864" flipH="1">
                <a:off x="1830465" y="3189236"/>
                <a:ext cx="1221604" cy="698370"/>
              </a:xfrm>
              <a:custGeom>
                <a:avLst/>
                <a:gdLst/>
                <a:ahLst/>
                <a:cxnLst/>
                <a:rect l="l" t="t" r="r" b="b"/>
                <a:pathLst>
                  <a:path w="32058" h="18327" extrusionOk="0">
                    <a:moveTo>
                      <a:pt x="1910" y="0"/>
                    </a:moveTo>
                    <a:cubicBezTo>
                      <a:pt x="509" y="0"/>
                      <a:pt x="0" y="1160"/>
                      <a:pt x="1616" y="4447"/>
                    </a:cubicBezTo>
                    <a:cubicBezTo>
                      <a:pt x="5068" y="11472"/>
                      <a:pt x="13403" y="15413"/>
                      <a:pt x="13403" y="15413"/>
                    </a:cubicBezTo>
                    <a:cubicBezTo>
                      <a:pt x="17159" y="17342"/>
                      <a:pt x="23774" y="18326"/>
                      <a:pt x="27565" y="18326"/>
                    </a:cubicBezTo>
                    <a:cubicBezTo>
                      <a:pt x="30912" y="18326"/>
                      <a:pt x="32058" y="17559"/>
                      <a:pt x="27095" y="15996"/>
                    </a:cubicBezTo>
                    <a:cubicBezTo>
                      <a:pt x="16510" y="12662"/>
                      <a:pt x="12272" y="6042"/>
                      <a:pt x="8343" y="3078"/>
                    </a:cubicBezTo>
                    <a:cubicBezTo>
                      <a:pt x="6252" y="1500"/>
                      <a:pt x="3504" y="0"/>
                      <a:pt x="1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0" name="Google Shape;9650;p95"/>
              <p:cNvSpPr/>
              <p:nvPr/>
            </p:nvSpPr>
            <p:spPr>
              <a:xfrm rot="-1714864" flipH="1">
                <a:off x="1939605" y="3175216"/>
                <a:ext cx="1041705" cy="628864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16503" extrusionOk="0">
                    <a:moveTo>
                      <a:pt x="214" y="1"/>
                    </a:moveTo>
                    <a:cubicBezTo>
                      <a:pt x="143" y="13"/>
                      <a:pt x="60" y="25"/>
                      <a:pt x="0" y="60"/>
                    </a:cubicBezTo>
                    <a:cubicBezTo>
                      <a:pt x="1369" y="1489"/>
                      <a:pt x="5120" y="4763"/>
                      <a:pt x="10501" y="9204"/>
                    </a:cubicBezTo>
                    <a:cubicBezTo>
                      <a:pt x="15812" y="13598"/>
                      <a:pt x="23241" y="15658"/>
                      <a:pt x="27337" y="16503"/>
                    </a:cubicBezTo>
                    <a:cubicBezTo>
                      <a:pt x="26896" y="16336"/>
                      <a:pt x="26396" y="16158"/>
                      <a:pt x="25789" y="15967"/>
                    </a:cubicBezTo>
                    <a:cubicBezTo>
                      <a:pt x="25706" y="15931"/>
                      <a:pt x="25634" y="15919"/>
                      <a:pt x="25563" y="15884"/>
                    </a:cubicBezTo>
                    <a:cubicBezTo>
                      <a:pt x="21348" y="14860"/>
                      <a:pt x="15204" y="12836"/>
                      <a:pt x="10620" y="9061"/>
                    </a:cubicBezTo>
                    <a:cubicBezTo>
                      <a:pt x="3786" y="3406"/>
                      <a:pt x="1203" y="1013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1" name="Google Shape;9651;p95"/>
              <p:cNvSpPr/>
              <p:nvPr/>
            </p:nvSpPr>
            <p:spPr>
              <a:xfrm rot="-1714864" flipH="1">
                <a:off x="1892756" y="3204031"/>
                <a:ext cx="1136094" cy="659730"/>
              </a:xfrm>
              <a:custGeom>
                <a:avLst/>
                <a:gdLst/>
                <a:ahLst/>
                <a:cxnLst/>
                <a:rect l="l" t="t" r="r" b="b"/>
                <a:pathLst>
                  <a:path w="29814" h="17313" extrusionOk="0">
                    <a:moveTo>
                      <a:pt x="96" y="1"/>
                    </a:moveTo>
                    <a:cubicBezTo>
                      <a:pt x="60" y="84"/>
                      <a:pt x="36" y="191"/>
                      <a:pt x="1" y="299"/>
                    </a:cubicBezTo>
                    <a:cubicBezTo>
                      <a:pt x="2072" y="4406"/>
                      <a:pt x="7323" y="11300"/>
                      <a:pt x="12073" y="13860"/>
                    </a:cubicBezTo>
                    <a:cubicBezTo>
                      <a:pt x="16467" y="16217"/>
                      <a:pt x="26849" y="17110"/>
                      <a:pt x="29635" y="17313"/>
                    </a:cubicBezTo>
                    <a:cubicBezTo>
                      <a:pt x="29719" y="17253"/>
                      <a:pt x="29778" y="17194"/>
                      <a:pt x="29814" y="17110"/>
                    </a:cubicBezTo>
                    <a:cubicBezTo>
                      <a:pt x="27313" y="16943"/>
                      <a:pt x="16610" y="16074"/>
                      <a:pt x="12181" y="13681"/>
                    </a:cubicBezTo>
                    <a:cubicBezTo>
                      <a:pt x="7394" y="11086"/>
                      <a:pt x="2084" y="4049"/>
                      <a:pt x="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2" name="Google Shape;9652;p95"/>
              <p:cNvSpPr/>
              <p:nvPr/>
            </p:nvSpPr>
            <p:spPr>
              <a:xfrm rot="-1714864" flipH="1">
                <a:off x="1886380" y="3190983"/>
                <a:ext cx="1122947" cy="660187"/>
              </a:xfrm>
              <a:custGeom>
                <a:avLst/>
                <a:gdLst/>
                <a:ahLst/>
                <a:cxnLst/>
                <a:rect l="l" t="t" r="r" b="b"/>
                <a:pathLst>
                  <a:path w="29469" h="17325" extrusionOk="0">
                    <a:moveTo>
                      <a:pt x="167" y="1"/>
                    </a:moveTo>
                    <a:cubicBezTo>
                      <a:pt x="107" y="48"/>
                      <a:pt x="48" y="72"/>
                      <a:pt x="0" y="132"/>
                    </a:cubicBezTo>
                    <a:cubicBezTo>
                      <a:pt x="1524" y="1977"/>
                      <a:pt x="10656" y="12800"/>
                      <a:pt x="16526" y="14693"/>
                    </a:cubicBezTo>
                    <a:cubicBezTo>
                      <a:pt x="21122" y="16181"/>
                      <a:pt x="25087" y="16717"/>
                      <a:pt x="27980" y="17122"/>
                    </a:cubicBezTo>
                    <a:cubicBezTo>
                      <a:pt x="28516" y="17193"/>
                      <a:pt x="29016" y="17253"/>
                      <a:pt x="29468" y="17324"/>
                    </a:cubicBezTo>
                    <a:cubicBezTo>
                      <a:pt x="29397" y="17241"/>
                      <a:pt x="29313" y="17169"/>
                      <a:pt x="29194" y="17074"/>
                    </a:cubicBezTo>
                    <a:cubicBezTo>
                      <a:pt x="28813" y="17015"/>
                      <a:pt x="28420" y="16967"/>
                      <a:pt x="28004" y="16907"/>
                    </a:cubicBezTo>
                    <a:cubicBezTo>
                      <a:pt x="25110" y="16526"/>
                      <a:pt x="21169" y="15991"/>
                      <a:pt x="16586" y="14502"/>
                    </a:cubicBezTo>
                    <a:cubicBezTo>
                      <a:pt x="10775" y="12621"/>
                      <a:pt x="1691" y="1846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53" name="Google Shape;9653;p95"/>
            <p:cNvSpPr/>
            <p:nvPr/>
          </p:nvSpPr>
          <p:spPr>
            <a:xfrm rot="4286548">
              <a:off x="839474" y="2693160"/>
              <a:ext cx="1080185" cy="762261"/>
            </a:xfrm>
            <a:custGeom>
              <a:avLst/>
              <a:gdLst/>
              <a:ahLst/>
              <a:cxnLst/>
              <a:rect l="l" t="t" r="r" b="b"/>
              <a:pathLst>
                <a:path w="18158" h="12814" extrusionOk="0">
                  <a:moveTo>
                    <a:pt x="5226" y="0"/>
                  </a:moveTo>
                  <a:cubicBezTo>
                    <a:pt x="3535" y="0"/>
                    <a:pt x="2017" y="616"/>
                    <a:pt x="1382" y="2433"/>
                  </a:cubicBezTo>
                  <a:cubicBezTo>
                    <a:pt x="1" y="6326"/>
                    <a:pt x="3572" y="10065"/>
                    <a:pt x="7156" y="11636"/>
                  </a:cubicBezTo>
                  <a:cubicBezTo>
                    <a:pt x="9372" y="12626"/>
                    <a:pt x="11725" y="12814"/>
                    <a:pt x="13193" y="12814"/>
                  </a:cubicBezTo>
                  <a:cubicBezTo>
                    <a:pt x="14091" y="12814"/>
                    <a:pt x="14657" y="12744"/>
                    <a:pt x="14657" y="12744"/>
                  </a:cubicBezTo>
                  <a:cubicBezTo>
                    <a:pt x="16788" y="12291"/>
                    <a:pt x="18158" y="8695"/>
                    <a:pt x="17146" y="7100"/>
                  </a:cubicBezTo>
                  <a:cubicBezTo>
                    <a:pt x="16122" y="5528"/>
                    <a:pt x="13157" y="2945"/>
                    <a:pt x="10680" y="1564"/>
                  </a:cubicBezTo>
                  <a:cubicBezTo>
                    <a:pt x="9365" y="823"/>
                    <a:pt x="7181" y="0"/>
                    <a:pt x="5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54" name="Google Shape;9654;p95"/>
            <p:cNvGrpSpPr/>
            <p:nvPr/>
          </p:nvGrpSpPr>
          <p:grpSpPr>
            <a:xfrm flipH="1">
              <a:off x="1866033" y="2383591"/>
              <a:ext cx="1336883" cy="1732782"/>
              <a:chOff x="7180846" y="1995194"/>
              <a:chExt cx="1336883" cy="1732782"/>
            </a:xfrm>
          </p:grpSpPr>
          <p:sp>
            <p:nvSpPr>
              <p:cNvPr id="9655" name="Google Shape;9655;p95"/>
              <p:cNvSpPr/>
              <p:nvPr/>
            </p:nvSpPr>
            <p:spPr>
              <a:xfrm rot="1059773">
                <a:off x="7352039" y="2472451"/>
                <a:ext cx="1024297" cy="1091157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30339" extrusionOk="0">
                    <a:moveTo>
                      <a:pt x="357" y="1"/>
                    </a:moveTo>
                    <a:lnTo>
                      <a:pt x="0" y="215"/>
                    </a:lnTo>
                    <a:cubicBezTo>
                      <a:pt x="9168" y="15503"/>
                      <a:pt x="28027" y="30183"/>
                      <a:pt x="28218" y="30338"/>
                    </a:cubicBezTo>
                    <a:lnTo>
                      <a:pt x="28480" y="30005"/>
                    </a:lnTo>
                    <a:cubicBezTo>
                      <a:pt x="28301" y="29874"/>
                      <a:pt x="9489" y="15229"/>
                      <a:pt x="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6" name="Google Shape;9656;p95"/>
              <p:cNvSpPr/>
              <p:nvPr/>
            </p:nvSpPr>
            <p:spPr>
              <a:xfrm rot="1059773">
                <a:off x="7357773" y="2031178"/>
                <a:ext cx="292507" cy="356022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9899" extrusionOk="0">
                    <a:moveTo>
                      <a:pt x="1338" y="1"/>
                    </a:moveTo>
                    <a:cubicBezTo>
                      <a:pt x="1235" y="1"/>
                      <a:pt x="1138" y="25"/>
                      <a:pt x="1049" y="76"/>
                    </a:cubicBezTo>
                    <a:cubicBezTo>
                      <a:pt x="1" y="671"/>
                      <a:pt x="203" y="2755"/>
                      <a:pt x="2835" y="6255"/>
                    </a:cubicBezTo>
                    <a:cubicBezTo>
                      <a:pt x="5466" y="9755"/>
                      <a:pt x="7383" y="9898"/>
                      <a:pt x="7383" y="9898"/>
                    </a:cubicBezTo>
                    <a:cubicBezTo>
                      <a:pt x="8133" y="9482"/>
                      <a:pt x="6073" y="5672"/>
                      <a:pt x="5585" y="4886"/>
                    </a:cubicBezTo>
                    <a:cubicBezTo>
                      <a:pt x="5142" y="4177"/>
                      <a:pt x="2703" y="1"/>
                      <a:pt x="13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7" name="Google Shape;9657;p95"/>
              <p:cNvSpPr/>
              <p:nvPr/>
            </p:nvSpPr>
            <p:spPr>
              <a:xfrm rot="1059773">
                <a:off x="7193866" y="2463308"/>
                <a:ext cx="392707" cy="136237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3788" extrusionOk="0">
                    <a:moveTo>
                      <a:pt x="8809" y="0"/>
                    </a:moveTo>
                    <a:cubicBezTo>
                      <a:pt x="7379" y="0"/>
                      <a:pt x="5402" y="337"/>
                      <a:pt x="3512" y="631"/>
                    </a:cubicBezTo>
                    <a:cubicBezTo>
                      <a:pt x="179" y="1167"/>
                      <a:pt x="0" y="1929"/>
                      <a:pt x="167" y="2417"/>
                    </a:cubicBezTo>
                    <a:cubicBezTo>
                      <a:pt x="322" y="2917"/>
                      <a:pt x="1619" y="3751"/>
                      <a:pt x="3036" y="3787"/>
                    </a:cubicBezTo>
                    <a:cubicBezTo>
                      <a:pt x="3064" y="3787"/>
                      <a:pt x="3092" y="3788"/>
                      <a:pt x="3121" y="3788"/>
                    </a:cubicBezTo>
                    <a:cubicBezTo>
                      <a:pt x="4589" y="3788"/>
                      <a:pt x="8006" y="2915"/>
                      <a:pt x="9454" y="2167"/>
                    </a:cubicBezTo>
                    <a:cubicBezTo>
                      <a:pt x="10918" y="1417"/>
                      <a:pt x="10859" y="786"/>
                      <a:pt x="10859" y="786"/>
                    </a:cubicBezTo>
                    <a:cubicBezTo>
                      <a:pt x="10702" y="203"/>
                      <a:pt x="9920" y="0"/>
                      <a:pt x="88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8" name="Google Shape;9658;p95"/>
              <p:cNvSpPr/>
              <p:nvPr/>
            </p:nvSpPr>
            <p:spPr>
              <a:xfrm rot="1059773">
                <a:off x="7650141" y="2249643"/>
                <a:ext cx="218778" cy="332717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9251" extrusionOk="0">
                    <a:moveTo>
                      <a:pt x="4550" y="0"/>
                    </a:moveTo>
                    <a:cubicBezTo>
                      <a:pt x="4072" y="0"/>
                      <a:pt x="3447" y="333"/>
                      <a:pt x="2940" y="1107"/>
                    </a:cubicBezTo>
                    <a:cubicBezTo>
                      <a:pt x="2237" y="2178"/>
                      <a:pt x="546" y="6524"/>
                      <a:pt x="368" y="7310"/>
                    </a:cubicBezTo>
                    <a:cubicBezTo>
                      <a:pt x="201" y="7959"/>
                      <a:pt x="1" y="9250"/>
                      <a:pt x="500" y="9250"/>
                    </a:cubicBezTo>
                    <a:cubicBezTo>
                      <a:pt x="605" y="9250"/>
                      <a:pt x="742" y="9193"/>
                      <a:pt x="916" y="9060"/>
                    </a:cubicBezTo>
                    <a:cubicBezTo>
                      <a:pt x="916" y="9060"/>
                      <a:pt x="4261" y="5405"/>
                      <a:pt x="5166" y="3369"/>
                    </a:cubicBezTo>
                    <a:cubicBezTo>
                      <a:pt x="6083" y="1309"/>
                      <a:pt x="5452" y="464"/>
                      <a:pt x="5023" y="142"/>
                    </a:cubicBezTo>
                    <a:cubicBezTo>
                      <a:pt x="4897" y="50"/>
                      <a:pt x="4735" y="0"/>
                      <a:pt x="4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9" name="Google Shape;9659;p95"/>
              <p:cNvSpPr/>
              <p:nvPr/>
            </p:nvSpPr>
            <p:spPr>
              <a:xfrm rot="1059773">
                <a:off x="7700255" y="2417814"/>
                <a:ext cx="177705" cy="312972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8702" extrusionOk="0">
                    <a:moveTo>
                      <a:pt x="3681" y="0"/>
                    </a:moveTo>
                    <a:cubicBezTo>
                      <a:pt x="3483" y="0"/>
                      <a:pt x="3292" y="61"/>
                      <a:pt x="3167" y="126"/>
                    </a:cubicBezTo>
                    <a:cubicBezTo>
                      <a:pt x="2655" y="400"/>
                      <a:pt x="1190" y="2853"/>
                      <a:pt x="666" y="4615"/>
                    </a:cubicBezTo>
                    <a:cubicBezTo>
                      <a:pt x="200" y="6199"/>
                      <a:pt x="0" y="8702"/>
                      <a:pt x="635" y="8702"/>
                    </a:cubicBezTo>
                    <a:cubicBezTo>
                      <a:pt x="697" y="8702"/>
                      <a:pt x="767" y="8678"/>
                      <a:pt x="845" y="8627"/>
                    </a:cubicBezTo>
                    <a:cubicBezTo>
                      <a:pt x="845" y="8627"/>
                      <a:pt x="3036" y="6532"/>
                      <a:pt x="4119" y="3103"/>
                    </a:cubicBezTo>
                    <a:cubicBezTo>
                      <a:pt x="4940" y="541"/>
                      <a:pt x="4276" y="0"/>
                      <a:pt x="36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0" name="Google Shape;9660;p95"/>
              <p:cNvSpPr/>
              <p:nvPr/>
            </p:nvSpPr>
            <p:spPr>
              <a:xfrm rot="1059773">
                <a:off x="7201189" y="2650800"/>
                <a:ext cx="425831" cy="200256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5568" extrusionOk="0">
                    <a:moveTo>
                      <a:pt x="11264" y="0"/>
                    </a:moveTo>
                    <a:cubicBezTo>
                      <a:pt x="11168" y="0"/>
                      <a:pt x="11054" y="12"/>
                      <a:pt x="10918" y="39"/>
                    </a:cubicBezTo>
                    <a:cubicBezTo>
                      <a:pt x="9990" y="229"/>
                      <a:pt x="6311" y="1503"/>
                      <a:pt x="3941" y="2230"/>
                    </a:cubicBezTo>
                    <a:cubicBezTo>
                      <a:pt x="1572" y="2920"/>
                      <a:pt x="0" y="3135"/>
                      <a:pt x="310" y="4444"/>
                    </a:cubicBezTo>
                    <a:cubicBezTo>
                      <a:pt x="484" y="5181"/>
                      <a:pt x="1099" y="5567"/>
                      <a:pt x="2201" y="5567"/>
                    </a:cubicBezTo>
                    <a:cubicBezTo>
                      <a:pt x="3058" y="5567"/>
                      <a:pt x="4210" y="5334"/>
                      <a:pt x="5679" y="4849"/>
                    </a:cubicBezTo>
                    <a:cubicBezTo>
                      <a:pt x="9061" y="3730"/>
                      <a:pt x="11609" y="1587"/>
                      <a:pt x="11752" y="420"/>
                    </a:cubicBezTo>
                    <a:cubicBezTo>
                      <a:pt x="11752" y="420"/>
                      <a:pt x="11839" y="0"/>
                      <a:pt x="11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1" name="Google Shape;9661;p95"/>
              <p:cNvSpPr/>
              <p:nvPr/>
            </p:nvSpPr>
            <p:spPr>
              <a:xfrm rot="1059773">
                <a:off x="7292070" y="2811655"/>
                <a:ext cx="410690" cy="310094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8622" extrusionOk="0">
                    <a:moveTo>
                      <a:pt x="10300" y="1"/>
                    </a:moveTo>
                    <a:cubicBezTo>
                      <a:pt x="10103" y="1"/>
                      <a:pt x="9687" y="133"/>
                      <a:pt x="8788" y="767"/>
                    </a:cubicBezTo>
                    <a:cubicBezTo>
                      <a:pt x="7323" y="1767"/>
                      <a:pt x="3382" y="4410"/>
                      <a:pt x="2144" y="5422"/>
                    </a:cubicBezTo>
                    <a:cubicBezTo>
                      <a:pt x="930" y="6434"/>
                      <a:pt x="1" y="7232"/>
                      <a:pt x="477" y="8137"/>
                    </a:cubicBezTo>
                    <a:cubicBezTo>
                      <a:pt x="637" y="8444"/>
                      <a:pt x="1070" y="8621"/>
                      <a:pt x="1686" y="8621"/>
                    </a:cubicBezTo>
                    <a:cubicBezTo>
                      <a:pt x="2908" y="8621"/>
                      <a:pt x="4848" y="7922"/>
                      <a:pt x="6787" y="6148"/>
                    </a:cubicBezTo>
                    <a:cubicBezTo>
                      <a:pt x="9704" y="3505"/>
                      <a:pt x="11419" y="969"/>
                      <a:pt x="10478" y="64"/>
                    </a:cubicBezTo>
                    <a:cubicBezTo>
                      <a:pt x="10460" y="51"/>
                      <a:pt x="10421" y="1"/>
                      <a:pt x="10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2" name="Google Shape;9662;p95"/>
              <p:cNvSpPr/>
              <p:nvPr/>
            </p:nvSpPr>
            <p:spPr>
              <a:xfrm rot="1059773">
                <a:off x="7755282" y="2505957"/>
                <a:ext cx="222878" cy="361129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10041" extrusionOk="0">
                    <a:moveTo>
                      <a:pt x="4392" y="1"/>
                    </a:moveTo>
                    <a:cubicBezTo>
                      <a:pt x="4378" y="1"/>
                      <a:pt x="4365" y="1"/>
                      <a:pt x="4352" y="1"/>
                    </a:cubicBezTo>
                    <a:cubicBezTo>
                      <a:pt x="3732" y="13"/>
                      <a:pt x="2982" y="1502"/>
                      <a:pt x="2101" y="4014"/>
                    </a:cubicBezTo>
                    <a:cubicBezTo>
                      <a:pt x="1280" y="6399"/>
                      <a:pt x="1" y="10040"/>
                      <a:pt x="999" y="10040"/>
                    </a:cubicBezTo>
                    <a:cubicBezTo>
                      <a:pt x="1057" y="10040"/>
                      <a:pt x="1123" y="10028"/>
                      <a:pt x="1196" y="10003"/>
                    </a:cubicBezTo>
                    <a:cubicBezTo>
                      <a:pt x="1196" y="10003"/>
                      <a:pt x="3994" y="7729"/>
                      <a:pt x="5102" y="4109"/>
                    </a:cubicBezTo>
                    <a:cubicBezTo>
                      <a:pt x="6197" y="556"/>
                      <a:pt x="5012" y="1"/>
                      <a:pt x="4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3" name="Google Shape;9663;p95"/>
              <p:cNvSpPr/>
              <p:nvPr/>
            </p:nvSpPr>
            <p:spPr>
              <a:xfrm rot="1059773">
                <a:off x="7822466" y="2744078"/>
                <a:ext cx="225647" cy="297614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8275" extrusionOk="0">
                    <a:moveTo>
                      <a:pt x="5477" y="0"/>
                    </a:moveTo>
                    <a:cubicBezTo>
                      <a:pt x="5181" y="0"/>
                      <a:pt x="4813" y="170"/>
                      <a:pt x="4488" y="302"/>
                    </a:cubicBezTo>
                    <a:cubicBezTo>
                      <a:pt x="3607" y="659"/>
                      <a:pt x="2321" y="3159"/>
                      <a:pt x="1618" y="4362"/>
                    </a:cubicBezTo>
                    <a:cubicBezTo>
                      <a:pt x="968" y="5475"/>
                      <a:pt x="0" y="8275"/>
                      <a:pt x="902" y="8275"/>
                    </a:cubicBezTo>
                    <a:cubicBezTo>
                      <a:pt x="974" y="8275"/>
                      <a:pt x="1057" y="8257"/>
                      <a:pt x="1154" y="8219"/>
                    </a:cubicBezTo>
                    <a:cubicBezTo>
                      <a:pt x="1154" y="8219"/>
                      <a:pt x="5012" y="5683"/>
                      <a:pt x="5786" y="2504"/>
                    </a:cubicBezTo>
                    <a:cubicBezTo>
                      <a:pt x="6273" y="493"/>
                      <a:pt x="5981" y="0"/>
                      <a:pt x="5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4" name="Google Shape;9664;p95"/>
              <p:cNvSpPr/>
              <p:nvPr/>
            </p:nvSpPr>
            <p:spPr>
              <a:xfrm rot="1059773">
                <a:off x="7345794" y="2977713"/>
                <a:ext cx="390441" cy="31282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8698" extrusionOk="0">
                    <a:moveTo>
                      <a:pt x="10034" y="1"/>
                    </a:moveTo>
                    <a:cubicBezTo>
                      <a:pt x="9776" y="1"/>
                      <a:pt x="9373" y="71"/>
                      <a:pt x="8760" y="321"/>
                    </a:cubicBezTo>
                    <a:cubicBezTo>
                      <a:pt x="7367" y="880"/>
                      <a:pt x="2843" y="4131"/>
                      <a:pt x="1629" y="5595"/>
                    </a:cubicBezTo>
                    <a:cubicBezTo>
                      <a:pt x="511" y="6967"/>
                      <a:pt x="0" y="8698"/>
                      <a:pt x="1509" y="8698"/>
                    </a:cubicBezTo>
                    <a:cubicBezTo>
                      <a:pt x="1624" y="8698"/>
                      <a:pt x="1751" y="8688"/>
                      <a:pt x="1891" y="8667"/>
                    </a:cubicBezTo>
                    <a:cubicBezTo>
                      <a:pt x="3855" y="8381"/>
                      <a:pt x="6796" y="6166"/>
                      <a:pt x="8284" y="4535"/>
                    </a:cubicBezTo>
                    <a:cubicBezTo>
                      <a:pt x="9761" y="2892"/>
                      <a:pt x="10856" y="713"/>
                      <a:pt x="10463" y="118"/>
                    </a:cubicBezTo>
                    <a:cubicBezTo>
                      <a:pt x="10463" y="118"/>
                      <a:pt x="10368" y="1"/>
                      <a:pt x="100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5" name="Google Shape;9665;p95"/>
              <p:cNvSpPr/>
              <p:nvPr/>
            </p:nvSpPr>
            <p:spPr>
              <a:xfrm rot="1059773">
                <a:off x="7477564" y="3159313"/>
                <a:ext cx="358036" cy="344046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9566" extrusionOk="0">
                    <a:moveTo>
                      <a:pt x="9232" y="0"/>
                    </a:moveTo>
                    <a:cubicBezTo>
                      <a:pt x="9032" y="0"/>
                      <a:pt x="8743" y="79"/>
                      <a:pt x="8323" y="315"/>
                    </a:cubicBezTo>
                    <a:cubicBezTo>
                      <a:pt x="7049" y="1029"/>
                      <a:pt x="3513" y="3708"/>
                      <a:pt x="1929" y="5458"/>
                    </a:cubicBezTo>
                    <a:cubicBezTo>
                      <a:pt x="358" y="7220"/>
                      <a:pt x="1" y="9137"/>
                      <a:pt x="644" y="9482"/>
                    </a:cubicBezTo>
                    <a:cubicBezTo>
                      <a:pt x="749" y="9536"/>
                      <a:pt x="904" y="9566"/>
                      <a:pt x="1100" y="9566"/>
                    </a:cubicBezTo>
                    <a:cubicBezTo>
                      <a:pt x="2080" y="9566"/>
                      <a:pt x="4083" y="8825"/>
                      <a:pt x="6037" y="6613"/>
                    </a:cubicBezTo>
                    <a:cubicBezTo>
                      <a:pt x="8406" y="3946"/>
                      <a:pt x="9954" y="755"/>
                      <a:pt x="9669" y="326"/>
                    </a:cubicBezTo>
                    <a:cubicBezTo>
                      <a:pt x="9669" y="326"/>
                      <a:pt x="9636" y="0"/>
                      <a:pt x="9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6" name="Google Shape;9666;p95"/>
              <p:cNvSpPr/>
              <p:nvPr/>
            </p:nvSpPr>
            <p:spPr>
              <a:xfrm rot="1059773">
                <a:off x="7885583" y="2900666"/>
                <a:ext cx="319050" cy="316352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8796" extrusionOk="0">
                    <a:moveTo>
                      <a:pt x="7480" y="0"/>
                    </a:moveTo>
                    <a:cubicBezTo>
                      <a:pt x="6448" y="0"/>
                      <a:pt x="4801" y="1695"/>
                      <a:pt x="4096" y="2687"/>
                    </a:cubicBezTo>
                    <a:cubicBezTo>
                      <a:pt x="3251" y="3878"/>
                      <a:pt x="0" y="8748"/>
                      <a:pt x="1846" y="8795"/>
                    </a:cubicBezTo>
                    <a:cubicBezTo>
                      <a:pt x="1846" y="8795"/>
                      <a:pt x="4191" y="7593"/>
                      <a:pt x="6418" y="4628"/>
                    </a:cubicBezTo>
                    <a:cubicBezTo>
                      <a:pt x="8656" y="1652"/>
                      <a:pt x="8871" y="1163"/>
                      <a:pt x="8013" y="223"/>
                    </a:cubicBezTo>
                    <a:cubicBezTo>
                      <a:pt x="7868" y="68"/>
                      <a:pt x="7687" y="0"/>
                      <a:pt x="7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7" name="Google Shape;9667;p95"/>
              <p:cNvSpPr/>
              <p:nvPr/>
            </p:nvSpPr>
            <p:spPr>
              <a:xfrm rot="1059773">
                <a:off x="7973830" y="3120154"/>
                <a:ext cx="363143" cy="267116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7427" extrusionOk="0">
                    <a:moveTo>
                      <a:pt x="8716" y="0"/>
                    </a:moveTo>
                    <a:cubicBezTo>
                      <a:pt x="7649" y="0"/>
                      <a:pt x="5728" y="1282"/>
                      <a:pt x="4918" y="1938"/>
                    </a:cubicBezTo>
                    <a:cubicBezTo>
                      <a:pt x="3906" y="2735"/>
                      <a:pt x="0" y="7403"/>
                      <a:pt x="1500" y="7426"/>
                    </a:cubicBezTo>
                    <a:cubicBezTo>
                      <a:pt x="1500" y="7426"/>
                      <a:pt x="4322" y="7010"/>
                      <a:pt x="7215" y="4378"/>
                    </a:cubicBezTo>
                    <a:cubicBezTo>
                      <a:pt x="10097" y="1747"/>
                      <a:pt x="9966" y="1116"/>
                      <a:pt x="9299" y="235"/>
                    </a:cubicBezTo>
                    <a:cubicBezTo>
                      <a:pt x="9168" y="70"/>
                      <a:pt x="8965" y="0"/>
                      <a:pt x="87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8" name="Google Shape;9668;p95"/>
              <p:cNvSpPr/>
              <p:nvPr/>
            </p:nvSpPr>
            <p:spPr>
              <a:xfrm rot="1059773">
                <a:off x="7607288" y="3296589"/>
                <a:ext cx="335882" cy="269489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7493" extrusionOk="0">
                    <a:moveTo>
                      <a:pt x="8624" y="1"/>
                    </a:moveTo>
                    <a:cubicBezTo>
                      <a:pt x="8554" y="1"/>
                      <a:pt x="8475" y="8"/>
                      <a:pt x="8386" y="23"/>
                    </a:cubicBezTo>
                    <a:cubicBezTo>
                      <a:pt x="7540" y="177"/>
                      <a:pt x="2421" y="3702"/>
                      <a:pt x="1052" y="5345"/>
                    </a:cubicBezTo>
                    <a:cubicBezTo>
                      <a:pt x="1" y="6615"/>
                      <a:pt x="395" y="7493"/>
                      <a:pt x="1695" y="7493"/>
                    </a:cubicBezTo>
                    <a:cubicBezTo>
                      <a:pt x="2089" y="7493"/>
                      <a:pt x="2566" y="7412"/>
                      <a:pt x="3111" y="7238"/>
                    </a:cubicBezTo>
                    <a:cubicBezTo>
                      <a:pt x="5457" y="6488"/>
                      <a:pt x="9338" y="2535"/>
                      <a:pt x="9184" y="487"/>
                    </a:cubicBezTo>
                    <a:cubicBezTo>
                      <a:pt x="9184" y="487"/>
                      <a:pt x="9222" y="1"/>
                      <a:pt x="8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9" name="Google Shape;9669;p95"/>
              <p:cNvSpPr/>
              <p:nvPr/>
            </p:nvSpPr>
            <p:spPr>
              <a:xfrm rot="1059773">
                <a:off x="8066430" y="3314179"/>
                <a:ext cx="322395" cy="220217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6123" extrusionOk="0">
                    <a:moveTo>
                      <a:pt x="7910" y="1"/>
                    </a:moveTo>
                    <a:cubicBezTo>
                      <a:pt x="7001" y="1"/>
                      <a:pt x="5325" y="940"/>
                      <a:pt x="4058" y="1864"/>
                    </a:cubicBezTo>
                    <a:cubicBezTo>
                      <a:pt x="2474" y="3021"/>
                      <a:pt x="0" y="6123"/>
                      <a:pt x="1052" y="6123"/>
                    </a:cubicBezTo>
                    <a:cubicBezTo>
                      <a:pt x="1083" y="6123"/>
                      <a:pt x="1117" y="6120"/>
                      <a:pt x="1153" y="6115"/>
                    </a:cubicBezTo>
                    <a:cubicBezTo>
                      <a:pt x="1153" y="6115"/>
                      <a:pt x="3463" y="5258"/>
                      <a:pt x="5856" y="3472"/>
                    </a:cubicBezTo>
                    <a:cubicBezTo>
                      <a:pt x="8249" y="1710"/>
                      <a:pt x="8964" y="1067"/>
                      <a:pt x="8476" y="257"/>
                    </a:cubicBezTo>
                    <a:cubicBezTo>
                      <a:pt x="8369" y="79"/>
                      <a:pt x="8171" y="1"/>
                      <a:pt x="79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0" name="Google Shape;9670;p95"/>
              <p:cNvSpPr/>
              <p:nvPr/>
            </p:nvSpPr>
            <p:spPr>
              <a:xfrm rot="1059773">
                <a:off x="7690581" y="3433524"/>
                <a:ext cx="326782" cy="250787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6973" extrusionOk="0">
                    <a:moveTo>
                      <a:pt x="8730" y="0"/>
                    </a:moveTo>
                    <a:cubicBezTo>
                      <a:pt x="7985" y="0"/>
                      <a:pt x="6156" y="1225"/>
                      <a:pt x="3894" y="2654"/>
                    </a:cubicBezTo>
                    <a:cubicBezTo>
                      <a:pt x="1001" y="4488"/>
                      <a:pt x="1" y="6286"/>
                      <a:pt x="561" y="6691"/>
                    </a:cubicBezTo>
                    <a:cubicBezTo>
                      <a:pt x="762" y="6840"/>
                      <a:pt x="1021" y="6973"/>
                      <a:pt x="1412" y="6973"/>
                    </a:cubicBezTo>
                    <a:cubicBezTo>
                      <a:pt x="2083" y="6973"/>
                      <a:pt x="3143" y="6583"/>
                      <a:pt x="4978" y="5214"/>
                    </a:cubicBezTo>
                    <a:cubicBezTo>
                      <a:pt x="7895" y="3059"/>
                      <a:pt x="9085" y="297"/>
                      <a:pt x="9085" y="297"/>
                    </a:cubicBezTo>
                    <a:cubicBezTo>
                      <a:pt x="9057" y="92"/>
                      <a:pt x="8934" y="0"/>
                      <a:pt x="8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1" name="Google Shape;9671;p95"/>
              <p:cNvSpPr/>
              <p:nvPr/>
            </p:nvSpPr>
            <p:spPr>
              <a:xfrm rot="1059773">
                <a:off x="7381468" y="2043319"/>
                <a:ext cx="243235" cy="344765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9586" extrusionOk="0">
                    <a:moveTo>
                      <a:pt x="84" y="1"/>
                    </a:moveTo>
                    <a:cubicBezTo>
                      <a:pt x="48" y="13"/>
                      <a:pt x="24" y="36"/>
                      <a:pt x="0" y="72"/>
                    </a:cubicBezTo>
                    <a:cubicBezTo>
                      <a:pt x="1608" y="2465"/>
                      <a:pt x="5822" y="8454"/>
                      <a:pt x="6668" y="9585"/>
                    </a:cubicBezTo>
                    <a:lnTo>
                      <a:pt x="6680" y="9585"/>
                    </a:lnTo>
                    <a:cubicBezTo>
                      <a:pt x="6715" y="9561"/>
                      <a:pt x="6727" y="9538"/>
                      <a:pt x="6763" y="9526"/>
                    </a:cubicBezTo>
                    <a:cubicBezTo>
                      <a:pt x="5953" y="8430"/>
                      <a:pt x="1679" y="2418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2" name="Google Shape;9672;p95"/>
              <p:cNvSpPr/>
              <p:nvPr/>
            </p:nvSpPr>
            <p:spPr>
              <a:xfrm rot="1059773">
                <a:off x="7664639" y="2249621"/>
                <a:ext cx="167887" cy="329336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9157" extrusionOk="0">
                    <a:moveTo>
                      <a:pt x="4584" y="1"/>
                    </a:moveTo>
                    <a:cubicBezTo>
                      <a:pt x="2894" y="3096"/>
                      <a:pt x="536" y="7990"/>
                      <a:pt x="1" y="9133"/>
                    </a:cubicBezTo>
                    <a:cubicBezTo>
                      <a:pt x="36" y="9157"/>
                      <a:pt x="60" y="9157"/>
                      <a:pt x="108" y="9157"/>
                    </a:cubicBezTo>
                    <a:cubicBezTo>
                      <a:pt x="679" y="7966"/>
                      <a:pt x="2977" y="3120"/>
                      <a:pt x="4668" y="72"/>
                    </a:cubicBezTo>
                    <a:lnTo>
                      <a:pt x="4620" y="25"/>
                    </a:lnTo>
                    <a:cubicBezTo>
                      <a:pt x="4608" y="13"/>
                      <a:pt x="4584" y="13"/>
                      <a:pt x="4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3" name="Google Shape;9673;p95"/>
              <p:cNvSpPr/>
              <p:nvPr/>
            </p:nvSpPr>
            <p:spPr>
              <a:xfrm rot="1059773">
                <a:off x="7723381" y="2414906"/>
                <a:ext cx="114370" cy="31304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8704" extrusionOk="0">
                    <a:moveTo>
                      <a:pt x="3072" y="0"/>
                    </a:moveTo>
                    <a:cubicBezTo>
                      <a:pt x="1715" y="3263"/>
                      <a:pt x="227" y="8013"/>
                      <a:pt x="1" y="8704"/>
                    </a:cubicBezTo>
                    <a:cubicBezTo>
                      <a:pt x="36" y="8704"/>
                      <a:pt x="84" y="8692"/>
                      <a:pt x="120" y="8680"/>
                    </a:cubicBezTo>
                    <a:cubicBezTo>
                      <a:pt x="393" y="7811"/>
                      <a:pt x="1846" y="3191"/>
                      <a:pt x="3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4" name="Google Shape;9674;p95"/>
              <p:cNvSpPr/>
              <p:nvPr/>
            </p:nvSpPr>
            <p:spPr>
              <a:xfrm rot="1059773">
                <a:off x="7217380" y="2656578"/>
                <a:ext cx="409827" cy="160622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4466" extrusionOk="0">
                    <a:moveTo>
                      <a:pt x="11335" y="0"/>
                    </a:moveTo>
                    <a:cubicBezTo>
                      <a:pt x="10538" y="524"/>
                      <a:pt x="5347" y="3870"/>
                      <a:pt x="1" y="4358"/>
                    </a:cubicBezTo>
                    <a:cubicBezTo>
                      <a:pt x="24" y="4406"/>
                      <a:pt x="36" y="4441"/>
                      <a:pt x="36" y="4465"/>
                    </a:cubicBezTo>
                    <a:cubicBezTo>
                      <a:pt x="5394" y="3965"/>
                      <a:pt x="10621" y="596"/>
                      <a:pt x="11395" y="96"/>
                    </a:cubicBezTo>
                    <a:cubicBezTo>
                      <a:pt x="11371" y="60"/>
                      <a:pt x="11359" y="36"/>
                      <a:pt x="11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5" name="Google Shape;9675;p95"/>
              <p:cNvSpPr/>
              <p:nvPr/>
            </p:nvSpPr>
            <p:spPr>
              <a:xfrm rot="1059773">
                <a:off x="7315696" y="2815593"/>
                <a:ext cx="358036" cy="29808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8288" extrusionOk="0">
                    <a:moveTo>
                      <a:pt x="9895" y="1"/>
                    </a:moveTo>
                    <a:cubicBezTo>
                      <a:pt x="9038" y="989"/>
                      <a:pt x="4537" y="5990"/>
                      <a:pt x="1" y="8216"/>
                    </a:cubicBezTo>
                    <a:cubicBezTo>
                      <a:pt x="25" y="8252"/>
                      <a:pt x="60" y="8264"/>
                      <a:pt x="84" y="8287"/>
                    </a:cubicBezTo>
                    <a:cubicBezTo>
                      <a:pt x="4597" y="6061"/>
                      <a:pt x="9061" y="1120"/>
                      <a:pt x="9954" y="96"/>
                    </a:cubicBezTo>
                    <a:cubicBezTo>
                      <a:pt x="9942" y="60"/>
                      <a:pt x="9907" y="36"/>
                      <a:pt x="9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6" name="Google Shape;9676;p95"/>
              <p:cNvSpPr/>
              <p:nvPr/>
            </p:nvSpPr>
            <p:spPr>
              <a:xfrm rot="1059773">
                <a:off x="7788535" y="2503080"/>
                <a:ext cx="135374" cy="360158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10014" extrusionOk="0">
                    <a:moveTo>
                      <a:pt x="3680" y="0"/>
                    </a:moveTo>
                    <a:cubicBezTo>
                      <a:pt x="2739" y="4322"/>
                      <a:pt x="536" y="8894"/>
                      <a:pt x="1" y="10002"/>
                    </a:cubicBezTo>
                    <a:cubicBezTo>
                      <a:pt x="24" y="10013"/>
                      <a:pt x="72" y="10013"/>
                      <a:pt x="108" y="10013"/>
                    </a:cubicBezTo>
                    <a:cubicBezTo>
                      <a:pt x="679" y="8859"/>
                      <a:pt x="2846" y="4298"/>
                      <a:pt x="3763" y="36"/>
                    </a:cubicBezTo>
                    <a:cubicBezTo>
                      <a:pt x="3751" y="12"/>
                      <a:pt x="3704" y="0"/>
                      <a:pt x="3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7" name="Google Shape;9677;p95"/>
              <p:cNvSpPr/>
              <p:nvPr/>
            </p:nvSpPr>
            <p:spPr>
              <a:xfrm rot="1059773">
                <a:off x="7846964" y="2744666"/>
                <a:ext cx="179899" cy="29596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8229" extrusionOk="0">
                    <a:moveTo>
                      <a:pt x="4894" y="1"/>
                    </a:moveTo>
                    <a:cubicBezTo>
                      <a:pt x="3025" y="3394"/>
                      <a:pt x="489" y="7395"/>
                      <a:pt x="1" y="8169"/>
                    </a:cubicBezTo>
                    <a:cubicBezTo>
                      <a:pt x="37" y="8192"/>
                      <a:pt x="48" y="8216"/>
                      <a:pt x="96" y="8228"/>
                    </a:cubicBezTo>
                    <a:cubicBezTo>
                      <a:pt x="584" y="7466"/>
                      <a:pt x="3108" y="3442"/>
                      <a:pt x="5001" y="25"/>
                    </a:cubicBezTo>
                    <a:cubicBezTo>
                      <a:pt x="4978" y="13"/>
                      <a:pt x="4930" y="13"/>
                      <a:pt x="4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8" name="Google Shape;9678;p95"/>
              <p:cNvSpPr/>
              <p:nvPr/>
            </p:nvSpPr>
            <p:spPr>
              <a:xfrm rot="1059773">
                <a:off x="7371528" y="2981837"/>
                <a:ext cx="349908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8407" extrusionOk="0">
                    <a:moveTo>
                      <a:pt x="9645" y="0"/>
                    </a:moveTo>
                    <a:cubicBezTo>
                      <a:pt x="8359" y="1286"/>
                      <a:pt x="3073" y="6525"/>
                      <a:pt x="1" y="8335"/>
                    </a:cubicBezTo>
                    <a:cubicBezTo>
                      <a:pt x="13" y="8359"/>
                      <a:pt x="37" y="8394"/>
                      <a:pt x="72" y="8406"/>
                    </a:cubicBezTo>
                    <a:cubicBezTo>
                      <a:pt x="3180" y="6573"/>
                      <a:pt x="8490" y="1286"/>
                      <a:pt x="9728" y="36"/>
                    </a:cubicBezTo>
                    <a:cubicBezTo>
                      <a:pt x="9716" y="24"/>
                      <a:pt x="9681" y="12"/>
                      <a:pt x="96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9" name="Google Shape;9679;p95"/>
              <p:cNvSpPr/>
              <p:nvPr/>
            </p:nvSpPr>
            <p:spPr>
              <a:xfrm rot="1059773">
                <a:off x="7494129" y="3160995"/>
                <a:ext cx="327610" cy="33361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9276" extrusionOk="0">
                    <a:moveTo>
                      <a:pt x="9025" y="1"/>
                    </a:moveTo>
                    <a:cubicBezTo>
                      <a:pt x="6287" y="3573"/>
                      <a:pt x="1786" y="7621"/>
                      <a:pt x="0" y="9192"/>
                    </a:cubicBezTo>
                    <a:lnTo>
                      <a:pt x="48" y="9276"/>
                    </a:lnTo>
                    <a:cubicBezTo>
                      <a:pt x="1822" y="7728"/>
                      <a:pt x="6358" y="3656"/>
                      <a:pt x="9109" y="48"/>
                    </a:cubicBez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0" name="Google Shape;9680;p95"/>
              <p:cNvSpPr/>
              <p:nvPr/>
            </p:nvSpPr>
            <p:spPr>
              <a:xfrm rot="1059773">
                <a:off x="7936672" y="2911368"/>
                <a:ext cx="238559" cy="305778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8502" extrusionOk="0">
                    <a:moveTo>
                      <a:pt x="6561" y="0"/>
                    </a:moveTo>
                    <a:cubicBezTo>
                      <a:pt x="4823" y="2417"/>
                      <a:pt x="1406" y="6668"/>
                      <a:pt x="1" y="8442"/>
                    </a:cubicBezTo>
                    <a:cubicBezTo>
                      <a:pt x="25" y="8465"/>
                      <a:pt x="37" y="8489"/>
                      <a:pt x="72" y="8501"/>
                    </a:cubicBezTo>
                    <a:cubicBezTo>
                      <a:pt x="1489" y="6739"/>
                      <a:pt x="4871" y="2488"/>
                      <a:pt x="6633" y="95"/>
                    </a:cubicBezTo>
                    <a:cubicBezTo>
                      <a:pt x="6621" y="60"/>
                      <a:pt x="6585" y="48"/>
                      <a:pt x="6573" y="12"/>
                    </a:cubicBezTo>
                    <a:lnTo>
                      <a:pt x="65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1" name="Google Shape;9681;p95"/>
              <p:cNvSpPr/>
              <p:nvPr/>
            </p:nvSpPr>
            <p:spPr>
              <a:xfrm rot="1059773">
                <a:off x="8014444" y="3132117"/>
                <a:ext cx="295492" cy="251399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6990" extrusionOk="0">
                    <a:moveTo>
                      <a:pt x="8156" y="1"/>
                    </a:moveTo>
                    <a:cubicBezTo>
                      <a:pt x="5549" y="2442"/>
                      <a:pt x="1179" y="5954"/>
                      <a:pt x="0" y="6871"/>
                    </a:cubicBezTo>
                    <a:cubicBezTo>
                      <a:pt x="12" y="6930"/>
                      <a:pt x="12" y="6966"/>
                      <a:pt x="36" y="6990"/>
                    </a:cubicBezTo>
                    <a:cubicBezTo>
                      <a:pt x="1143" y="6097"/>
                      <a:pt x="5584" y="2561"/>
                      <a:pt x="8216" y="84"/>
                    </a:cubicBezTo>
                    <a:cubicBezTo>
                      <a:pt x="8204" y="60"/>
                      <a:pt x="8168" y="25"/>
                      <a:pt x="8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2" name="Google Shape;9682;p95"/>
              <p:cNvSpPr/>
              <p:nvPr/>
            </p:nvSpPr>
            <p:spPr>
              <a:xfrm rot="1059773">
                <a:off x="7629328" y="3303821"/>
                <a:ext cx="306210" cy="253988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7062" extrusionOk="0">
                    <a:moveTo>
                      <a:pt x="8454" y="1"/>
                    </a:moveTo>
                    <a:cubicBezTo>
                      <a:pt x="7858" y="703"/>
                      <a:pt x="4120" y="4930"/>
                      <a:pt x="0" y="6978"/>
                    </a:cubicBezTo>
                    <a:cubicBezTo>
                      <a:pt x="36" y="7013"/>
                      <a:pt x="48" y="7037"/>
                      <a:pt x="72" y="7061"/>
                    </a:cubicBezTo>
                    <a:cubicBezTo>
                      <a:pt x="4167" y="5013"/>
                      <a:pt x="7870" y="834"/>
                      <a:pt x="8513" y="96"/>
                    </a:cubicBezTo>
                    <a:cubicBezTo>
                      <a:pt x="8501" y="60"/>
                      <a:pt x="8465" y="36"/>
                      <a:pt x="8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3" name="Google Shape;9683;p95"/>
              <p:cNvSpPr/>
              <p:nvPr/>
            </p:nvSpPr>
            <p:spPr>
              <a:xfrm rot="1059773">
                <a:off x="8094434" y="3322523"/>
                <a:ext cx="276215" cy="212016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5895" extrusionOk="0">
                    <a:moveTo>
                      <a:pt x="7608" y="1"/>
                    </a:moveTo>
                    <a:cubicBezTo>
                      <a:pt x="4620" y="2013"/>
                      <a:pt x="726" y="5192"/>
                      <a:pt x="0" y="5811"/>
                    </a:cubicBezTo>
                    <a:cubicBezTo>
                      <a:pt x="12" y="5835"/>
                      <a:pt x="36" y="5870"/>
                      <a:pt x="60" y="5894"/>
                    </a:cubicBezTo>
                    <a:cubicBezTo>
                      <a:pt x="774" y="5299"/>
                      <a:pt x="4691" y="2084"/>
                      <a:pt x="7680" y="72"/>
                    </a:cubicBezTo>
                    <a:cubicBezTo>
                      <a:pt x="7668" y="48"/>
                      <a:pt x="7632" y="12"/>
                      <a:pt x="7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4" name="Google Shape;9684;p95"/>
              <p:cNvSpPr/>
              <p:nvPr/>
            </p:nvSpPr>
            <p:spPr>
              <a:xfrm rot="1059773">
                <a:off x="7708304" y="3438095"/>
                <a:ext cx="308332" cy="237696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6609" extrusionOk="0">
                    <a:moveTo>
                      <a:pt x="8501" y="1"/>
                    </a:moveTo>
                    <a:cubicBezTo>
                      <a:pt x="5513" y="2870"/>
                      <a:pt x="1739" y="5418"/>
                      <a:pt x="0" y="6526"/>
                    </a:cubicBezTo>
                    <a:cubicBezTo>
                      <a:pt x="12" y="6561"/>
                      <a:pt x="48" y="6585"/>
                      <a:pt x="72" y="6609"/>
                    </a:cubicBezTo>
                    <a:cubicBezTo>
                      <a:pt x="1834" y="5478"/>
                      <a:pt x="5584" y="2930"/>
                      <a:pt x="8573" y="72"/>
                    </a:cubicBezTo>
                    <a:cubicBezTo>
                      <a:pt x="8561" y="37"/>
                      <a:pt x="8525" y="13"/>
                      <a:pt x="8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5" name="Google Shape;9685;p95"/>
              <p:cNvSpPr/>
              <p:nvPr/>
            </p:nvSpPr>
            <p:spPr>
              <a:xfrm rot="1059773">
                <a:off x="7202843" y="2486428"/>
                <a:ext cx="384543" cy="63407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1763" extrusionOk="0">
                    <a:moveTo>
                      <a:pt x="10656" y="1"/>
                    </a:moveTo>
                    <a:cubicBezTo>
                      <a:pt x="10049" y="155"/>
                      <a:pt x="4227" y="1584"/>
                      <a:pt x="0" y="1656"/>
                    </a:cubicBezTo>
                    <a:cubicBezTo>
                      <a:pt x="0" y="1691"/>
                      <a:pt x="12" y="1727"/>
                      <a:pt x="12" y="1763"/>
                    </a:cubicBezTo>
                    <a:cubicBezTo>
                      <a:pt x="4286" y="1691"/>
                      <a:pt x="10180" y="227"/>
                      <a:pt x="10692" y="108"/>
                    </a:cubicBezTo>
                    <a:cubicBezTo>
                      <a:pt x="10692" y="60"/>
                      <a:pt x="10668" y="36"/>
                      <a:pt x="10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6" name="Google Shape;9686;p95"/>
            <p:cNvGrpSpPr/>
            <p:nvPr/>
          </p:nvGrpSpPr>
          <p:grpSpPr>
            <a:xfrm rot="-875294" flipH="1">
              <a:off x="628080" y="1770564"/>
              <a:ext cx="1388240" cy="1715050"/>
              <a:chOff x="2722350" y="1870775"/>
              <a:chExt cx="657250" cy="811975"/>
            </a:xfrm>
          </p:grpSpPr>
          <p:sp>
            <p:nvSpPr>
              <p:cNvPr id="9687" name="Google Shape;9687;p95"/>
              <p:cNvSpPr/>
              <p:nvPr/>
            </p:nvSpPr>
            <p:spPr>
              <a:xfrm>
                <a:off x="2722350" y="2089675"/>
                <a:ext cx="5390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8" name="Google Shape;9688;p95"/>
              <p:cNvSpPr/>
              <p:nvPr/>
            </p:nvSpPr>
            <p:spPr>
              <a:xfrm>
                <a:off x="2757775" y="2091150"/>
                <a:ext cx="501875" cy="524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9" name="Google Shape;9689;p95"/>
              <p:cNvSpPr/>
              <p:nvPr/>
            </p:nvSpPr>
            <p:spPr>
              <a:xfrm>
                <a:off x="3007800" y="1870775"/>
                <a:ext cx="371800" cy="81197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0" name="Google Shape;9690;p95"/>
              <p:cNvSpPr/>
              <p:nvPr/>
            </p:nvSpPr>
            <p:spPr>
              <a:xfrm>
                <a:off x="3041725" y="1872375"/>
                <a:ext cx="293825" cy="808775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91" name="Google Shape;9691;p95"/>
            <p:cNvSpPr/>
            <p:nvPr/>
          </p:nvSpPr>
          <p:spPr>
            <a:xfrm rot="-2847142">
              <a:off x="1259821" y="3083432"/>
              <a:ext cx="813943" cy="1120067"/>
            </a:xfrm>
            <a:custGeom>
              <a:avLst/>
              <a:gdLst/>
              <a:ahLst/>
              <a:cxnLst/>
              <a:rect l="l" t="t" r="r" b="b"/>
              <a:pathLst>
                <a:path w="18293" h="25173" extrusionOk="0">
                  <a:moveTo>
                    <a:pt x="1906" y="0"/>
                  </a:moveTo>
                  <a:cubicBezTo>
                    <a:pt x="1019" y="0"/>
                    <a:pt x="513" y="947"/>
                    <a:pt x="358" y="3116"/>
                  </a:cubicBezTo>
                  <a:cubicBezTo>
                    <a:pt x="0" y="8093"/>
                    <a:pt x="3346" y="20821"/>
                    <a:pt x="4918" y="23047"/>
                  </a:cubicBezTo>
                  <a:cubicBezTo>
                    <a:pt x="5705" y="24144"/>
                    <a:pt x="9313" y="25172"/>
                    <a:pt x="12464" y="25172"/>
                  </a:cubicBezTo>
                  <a:cubicBezTo>
                    <a:pt x="15605" y="25172"/>
                    <a:pt x="18293" y="24150"/>
                    <a:pt x="17276" y="21154"/>
                  </a:cubicBezTo>
                  <a:cubicBezTo>
                    <a:pt x="17276" y="21154"/>
                    <a:pt x="11800" y="8795"/>
                    <a:pt x="7359" y="4200"/>
                  </a:cubicBezTo>
                  <a:cubicBezTo>
                    <a:pt x="4855" y="1602"/>
                    <a:pt x="3059" y="0"/>
                    <a:pt x="1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92" name="Google Shape;9692;p95"/>
            <p:cNvGrpSpPr/>
            <p:nvPr/>
          </p:nvGrpSpPr>
          <p:grpSpPr>
            <a:xfrm>
              <a:off x="2507946" y="3112792"/>
              <a:ext cx="919703" cy="877417"/>
              <a:chOff x="1948450" y="3245750"/>
              <a:chExt cx="542950" cy="517925"/>
            </a:xfrm>
          </p:grpSpPr>
          <p:sp>
            <p:nvSpPr>
              <p:cNvPr id="9693" name="Google Shape;9693;p95"/>
              <p:cNvSpPr/>
              <p:nvPr/>
            </p:nvSpPr>
            <p:spPr>
              <a:xfrm>
                <a:off x="1948450" y="3245750"/>
                <a:ext cx="542950" cy="517925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4" name="Google Shape;9694;p95"/>
              <p:cNvSpPr/>
              <p:nvPr/>
            </p:nvSpPr>
            <p:spPr>
              <a:xfrm>
                <a:off x="2062750" y="3361800"/>
                <a:ext cx="2909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5" name="Google Shape;9695;p95"/>
              <p:cNvSpPr/>
              <p:nvPr/>
            </p:nvSpPr>
            <p:spPr>
              <a:xfrm>
                <a:off x="2154125" y="3442475"/>
                <a:ext cx="14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6" name="Google Shape;9696;p95"/>
              <p:cNvSpPr/>
              <p:nvPr/>
            </p:nvSpPr>
            <p:spPr>
              <a:xfrm>
                <a:off x="2203800" y="3478175"/>
                <a:ext cx="44400" cy="292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97" name="Google Shape;9697;p95"/>
          <p:cNvGrpSpPr/>
          <p:nvPr/>
        </p:nvGrpSpPr>
        <p:grpSpPr>
          <a:xfrm rot="-4176750" flipH="1">
            <a:off x="3736739" y="3546928"/>
            <a:ext cx="1157468" cy="2297969"/>
            <a:chOff x="1367425" y="2489891"/>
            <a:chExt cx="432273" cy="858209"/>
          </a:xfrm>
        </p:grpSpPr>
        <p:sp>
          <p:nvSpPr>
            <p:cNvPr id="9698" name="Google Shape;9698;p95"/>
            <p:cNvSpPr/>
            <p:nvPr/>
          </p:nvSpPr>
          <p:spPr>
            <a:xfrm>
              <a:off x="1580898" y="2489891"/>
              <a:ext cx="218800" cy="740700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95"/>
            <p:cNvSpPr/>
            <p:nvPr/>
          </p:nvSpPr>
          <p:spPr>
            <a:xfrm>
              <a:off x="1367425" y="2606725"/>
              <a:ext cx="350375" cy="741375"/>
            </a:xfrm>
            <a:custGeom>
              <a:avLst/>
              <a:gdLst/>
              <a:ahLst/>
              <a:cxnLst/>
              <a:rect l="l" t="t" r="r" b="b"/>
              <a:pathLst>
                <a:path w="14015" h="29655" extrusionOk="0">
                  <a:moveTo>
                    <a:pt x="1860" y="1"/>
                  </a:moveTo>
                  <a:cubicBezTo>
                    <a:pt x="1590" y="1"/>
                    <a:pt x="1361" y="103"/>
                    <a:pt x="1179" y="309"/>
                  </a:cubicBezTo>
                  <a:cubicBezTo>
                    <a:pt x="0" y="1631"/>
                    <a:pt x="1620" y="7393"/>
                    <a:pt x="2989" y="11549"/>
                  </a:cubicBezTo>
                  <a:cubicBezTo>
                    <a:pt x="4358" y="15692"/>
                    <a:pt x="10764" y="27384"/>
                    <a:pt x="10764" y="27384"/>
                  </a:cubicBezTo>
                  <a:cubicBezTo>
                    <a:pt x="11652" y="29055"/>
                    <a:pt x="12313" y="29654"/>
                    <a:pt x="12792" y="29654"/>
                  </a:cubicBezTo>
                  <a:cubicBezTo>
                    <a:pt x="13821" y="29654"/>
                    <a:pt x="14014" y="26891"/>
                    <a:pt x="13835" y="26062"/>
                  </a:cubicBezTo>
                  <a:cubicBezTo>
                    <a:pt x="13597" y="24860"/>
                    <a:pt x="11442" y="15882"/>
                    <a:pt x="8466" y="8905"/>
                  </a:cubicBezTo>
                  <a:cubicBezTo>
                    <a:pt x="5952" y="3014"/>
                    <a:pt x="3320" y="1"/>
                    <a:pt x="1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95"/>
            <p:cNvSpPr/>
            <p:nvPr/>
          </p:nvSpPr>
          <p:spPr>
            <a:xfrm>
              <a:off x="1401950" y="2607600"/>
              <a:ext cx="303925" cy="729275"/>
            </a:xfrm>
            <a:custGeom>
              <a:avLst/>
              <a:gdLst/>
              <a:ahLst/>
              <a:cxnLst/>
              <a:rect l="l" t="t" r="r" b="b"/>
              <a:pathLst>
                <a:path w="12157" h="29171" extrusionOk="0">
                  <a:moveTo>
                    <a:pt x="191" y="0"/>
                  </a:moveTo>
                  <a:cubicBezTo>
                    <a:pt x="120" y="36"/>
                    <a:pt x="60" y="60"/>
                    <a:pt x="0" y="95"/>
                  </a:cubicBezTo>
                  <a:cubicBezTo>
                    <a:pt x="1763" y="3310"/>
                    <a:pt x="7597" y="14514"/>
                    <a:pt x="12026" y="29170"/>
                  </a:cubicBezTo>
                  <a:cubicBezTo>
                    <a:pt x="12073" y="29099"/>
                    <a:pt x="12121" y="29016"/>
                    <a:pt x="12157" y="28909"/>
                  </a:cubicBezTo>
                  <a:cubicBezTo>
                    <a:pt x="7740" y="14347"/>
                    <a:pt x="1953" y="3239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1" name="Google Shape;9701;p95"/>
          <p:cNvGrpSpPr/>
          <p:nvPr/>
        </p:nvGrpSpPr>
        <p:grpSpPr>
          <a:xfrm>
            <a:off x="7960791" y="24038"/>
            <a:ext cx="815868" cy="762766"/>
            <a:chOff x="5770756" y="873899"/>
            <a:chExt cx="755434" cy="706199"/>
          </a:xfrm>
        </p:grpSpPr>
        <p:sp>
          <p:nvSpPr>
            <p:cNvPr id="9702" name="Google Shape;9702;p95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95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95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95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95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95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95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95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95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95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95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95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95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95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95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95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95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95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95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95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95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95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95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95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95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95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95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95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95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95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95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95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95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95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95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95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95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95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95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95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95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95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95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95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95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95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95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95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95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95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95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3" name="Google Shape;9753;p95"/>
          <p:cNvGrpSpPr/>
          <p:nvPr/>
        </p:nvGrpSpPr>
        <p:grpSpPr>
          <a:xfrm rot="9134806">
            <a:off x="795692" y="569928"/>
            <a:ext cx="877145" cy="639154"/>
            <a:chOff x="3880914" y="3359134"/>
            <a:chExt cx="968363" cy="705622"/>
          </a:xfrm>
        </p:grpSpPr>
        <p:sp>
          <p:nvSpPr>
            <p:cNvPr id="9754" name="Google Shape;9754;p95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95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95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95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95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95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95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95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95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95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95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95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95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95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95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95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95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95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95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95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95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95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95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95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95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95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95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95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95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95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95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95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95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95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95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95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95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95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95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95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95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95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95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95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95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95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95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95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95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3" name="Google Shape;9803;p95"/>
          <p:cNvGrpSpPr/>
          <p:nvPr/>
        </p:nvGrpSpPr>
        <p:grpSpPr>
          <a:xfrm rot="-2700197">
            <a:off x="7761661" y="3765483"/>
            <a:ext cx="1068717" cy="1068004"/>
            <a:chOff x="7308373" y="335298"/>
            <a:chExt cx="867172" cy="866444"/>
          </a:xfrm>
        </p:grpSpPr>
        <p:grpSp>
          <p:nvGrpSpPr>
            <p:cNvPr id="9804" name="Google Shape;9804;p95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9805" name="Google Shape;9805;p95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6" name="Google Shape;9806;p95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7" name="Google Shape;9807;p95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8" name="Google Shape;9808;p95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09" name="Google Shape;9809;p95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95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95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95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95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95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95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95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95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95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95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95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95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95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95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95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95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95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95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95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95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95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95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95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95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95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95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95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95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95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95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95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95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95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95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95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95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518;p75">
            <a:extLst>
              <a:ext uri="{FF2B5EF4-FFF2-40B4-BE49-F238E27FC236}">
                <a16:creationId xmlns:a16="http://schemas.microsoft.com/office/drawing/2014/main" id="{10284053-3E4A-BB7B-BC6B-C87C175AB9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0777" y="480099"/>
            <a:ext cx="4504800" cy="418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Vận</a:t>
            </a:r>
            <a:r>
              <a:rPr lang="en-US" sz="13800" dirty="0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 </a:t>
            </a:r>
            <a:r>
              <a:rPr lang="en-US" sz="13800" dirty="0" err="1">
                <a:solidFill>
                  <a:srgbClr val="C00000"/>
                </a:solidFill>
                <a:effectLst>
                  <a:glow rad="101600">
                    <a:srgbClr val="FF7D7D">
                      <a:alpha val="60000"/>
                    </a:srgbClr>
                  </a:glow>
                </a:effectLst>
                <a:latin typeface="Fz Fantomen" panose="02000500000000000000" pitchFamily="2" charset="0"/>
              </a:rPr>
              <a:t>dụng</a:t>
            </a:r>
            <a:endParaRPr sz="13800" dirty="0">
              <a:solidFill>
                <a:srgbClr val="C00000"/>
              </a:solidFill>
              <a:effectLst>
                <a:glow rad="101600">
                  <a:srgbClr val="FF7D7D">
                    <a:alpha val="60000"/>
                  </a:srgbClr>
                </a:glow>
              </a:effectLst>
              <a:latin typeface="Fz Fantomen" panose="02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9" name="Google Shape;3579;p72"/>
          <p:cNvGrpSpPr/>
          <p:nvPr/>
        </p:nvGrpSpPr>
        <p:grpSpPr>
          <a:xfrm rot="-1869837">
            <a:off x="6699929" y="522092"/>
            <a:ext cx="892953" cy="859051"/>
            <a:chOff x="4144075" y="4033964"/>
            <a:chExt cx="1299475" cy="1250138"/>
          </a:xfrm>
        </p:grpSpPr>
        <p:grpSp>
          <p:nvGrpSpPr>
            <p:cNvPr id="3580" name="Google Shape;3580;p72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3581" name="Google Shape;3581;p72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72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72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72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72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72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72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72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72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72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72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72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72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72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72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72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72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72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72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72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72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72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72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72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72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72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72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72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72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72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72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72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72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72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72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72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72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72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72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72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72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72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72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72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72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72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72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72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72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72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72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72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72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4" name="Google Shape;3634;p72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3635" name="Google Shape;3635;p72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72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72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72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72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72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72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72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72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72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72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72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72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72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72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72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72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72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72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654" name="Google Shape;3654;p72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5" name="Google Shape;3655;p72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56" name="Google Shape;3656;p72"/>
          <p:cNvGrpSpPr/>
          <p:nvPr/>
        </p:nvGrpSpPr>
        <p:grpSpPr>
          <a:xfrm>
            <a:off x="767763" y="3575988"/>
            <a:ext cx="1091950" cy="977541"/>
            <a:chOff x="631963" y="3785538"/>
            <a:chExt cx="1091950" cy="977541"/>
          </a:xfrm>
        </p:grpSpPr>
        <p:grpSp>
          <p:nvGrpSpPr>
            <p:cNvPr id="3657" name="Google Shape;3657;p72"/>
            <p:cNvGrpSpPr/>
            <p:nvPr/>
          </p:nvGrpSpPr>
          <p:grpSpPr>
            <a:xfrm>
              <a:off x="631963" y="3785538"/>
              <a:ext cx="1091950" cy="866625"/>
              <a:chOff x="132213" y="1079063"/>
              <a:chExt cx="1091950" cy="866625"/>
            </a:xfrm>
          </p:grpSpPr>
          <p:sp>
            <p:nvSpPr>
              <p:cNvPr id="3658" name="Google Shape;3658;p72"/>
              <p:cNvSpPr/>
              <p:nvPr/>
            </p:nvSpPr>
            <p:spPr>
              <a:xfrm>
                <a:off x="249213" y="1591788"/>
                <a:ext cx="398650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14156" extrusionOk="0">
                    <a:moveTo>
                      <a:pt x="12999" y="1"/>
                    </a:moveTo>
                    <a:lnTo>
                      <a:pt x="12537" y="59"/>
                    </a:lnTo>
                    <a:lnTo>
                      <a:pt x="11555" y="348"/>
                    </a:lnTo>
                    <a:lnTo>
                      <a:pt x="10573" y="636"/>
                    </a:lnTo>
                    <a:lnTo>
                      <a:pt x="9533" y="1041"/>
                    </a:lnTo>
                    <a:lnTo>
                      <a:pt x="8551" y="1388"/>
                    </a:lnTo>
                    <a:lnTo>
                      <a:pt x="6587" y="2312"/>
                    </a:lnTo>
                    <a:lnTo>
                      <a:pt x="5662" y="2774"/>
                    </a:lnTo>
                    <a:lnTo>
                      <a:pt x="4738" y="3294"/>
                    </a:lnTo>
                    <a:lnTo>
                      <a:pt x="3929" y="3814"/>
                    </a:lnTo>
                    <a:lnTo>
                      <a:pt x="3120" y="4334"/>
                    </a:lnTo>
                    <a:lnTo>
                      <a:pt x="2427" y="4854"/>
                    </a:lnTo>
                    <a:lnTo>
                      <a:pt x="1734" y="5432"/>
                    </a:lnTo>
                    <a:lnTo>
                      <a:pt x="1214" y="5952"/>
                    </a:lnTo>
                    <a:lnTo>
                      <a:pt x="751" y="6472"/>
                    </a:lnTo>
                    <a:lnTo>
                      <a:pt x="405" y="6992"/>
                    </a:lnTo>
                    <a:lnTo>
                      <a:pt x="174" y="7454"/>
                    </a:lnTo>
                    <a:lnTo>
                      <a:pt x="0" y="8032"/>
                    </a:lnTo>
                    <a:lnTo>
                      <a:pt x="0" y="8609"/>
                    </a:lnTo>
                    <a:lnTo>
                      <a:pt x="0" y="9303"/>
                    </a:lnTo>
                    <a:lnTo>
                      <a:pt x="174" y="9996"/>
                    </a:lnTo>
                    <a:lnTo>
                      <a:pt x="347" y="10689"/>
                    </a:lnTo>
                    <a:lnTo>
                      <a:pt x="694" y="11382"/>
                    </a:lnTo>
                    <a:lnTo>
                      <a:pt x="1098" y="12018"/>
                    </a:lnTo>
                    <a:lnTo>
                      <a:pt x="1560" y="12596"/>
                    </a:lnTo>
                    <a:lnTo>
                      <a:pt x="2138" y="13173"/>
                    </a:lnTo>
                    <a:lnTo>
                      <a:pt x="2485" y="13405"/>
                    </a:lnTo>
                    <a:lnTo>
                      <a:pt x="2831" y="13578"/>
                    </a:lnTo>
                    <a:lnTo>
                      <a:pt x="3236" y="13751"/>
                    </a:lnTo>
                    <a:lnTo>
                      <a:pt x="3582" y="13924"/>
                    </a:lnTo>
                    <a:lnTo>
                      <a:pt x="4044" y="14040"/>
                    </a:lnTo>
                    <a:lnTo>
                      <a:pt x="4449" y="14098"/>
                    </a:lnTo>
                    <a:lnTo>
                      <a:pt x="4911" y="14156"/>
                    </a:lnTo>
                    <a:lnTo>
                      <a:pt x="5431" y="14156"/>
                    </a:lnTo>
                    <a:lnTo>
                      <a:pt x="5951" y="14098"/>
                    </a:lnTo>
                    <a:lnTo>
                      <a:pt x="6471" y="13982"/>
                    </a:lnTo>
                    <a:lnTo>
                      <a:pt x="7049" y="13867"/>
                    </a:lnTo>
                    <a:lnTo>
                      <a:pt x="7626" y="13693"/>
                    </a:lnTo>
                    <a:lnTo>
                      <a:pt x="8204" y="13405"/>
                    </a:lnTo>
                    <a:lnTo>
                      <a:pt x="8840" y="13116"/>
                    </a:lnTo>
                    <a:lnTo>
                      <a:pt x="9360" y="12827"/>
                    </a:lnTo>
                    <a:lnTo>
                      <a:pt x="9880" y="12480"/>
                    </a:lnTo>
                    <a:lnTo>
                      <a:pt x="10977" y="11671"/>
                    </a:lnTo>
                    <a:lnTo>
                      <a:pt x="12017" y="10689"/>
                    </a:lnTo>
                    <a:lnTo>
                      <a:pt x="13057" y="9591"/>
                    </a:lnTo>
                    <a:lnTo>
                      <a:pt x="14039" y="8494"/>
                    </a:lnTo>
                    <a:lnTo>
                      <a:pt x="14848" y="7338"/>
                    </a:lnTo>
                    <a:lnTo>
                      <a:pt x="15484" y="6298"/>
                    </a:lnTo>
                    <a:lnTo>
                      <a:pt x="15715" y="5778"/>
                    </a:lnTo>
                    <a:lnTo>
                      <a:pt x="15888" y="5316"/>
                    </a:lnTo>
                    <a:lnTo>
                      <a:pt x="15946" y="5085"/>
                    </a:lnTo>
                    <a:lnTo>
                      <a:pt x="15946" y="4854"/>
                    </a:lnTo>
                    <a:lnTo>
                      <a:pt x="15830" y="4103"/>
                    </a:lnTo>
                    <a:lnTo>
                      <a:pt x="15599" y="3121"/>
                    </a:lnTo>
                    <a:lnTo>
                      <a:pt x="15253" y="2139"/>
                    </a:lnTo>
                    <a:lnTo>
                      <a:pt x="15022" y="1676"/>
                    </a:lnTo>
                    <a:lnTo>
                      <a:pt x="14733" y="1272"/>
                    </a:lnTo>
                    <a:lnTo>
                      <a:pt x="14444" y="868"/>
                    </a:lnTo>
                    <a:lnTo>
                      <a:pt x="14155" y="521"/>
                    </a:lnTo>
                    <a:lnTo>
                      <a:pt x="13751" y="232"/>
                    </a:lnTo>
                    <a:lnTo>
                      <a:pt x="13404" y="59"/>
                    </a:lnTo>
                    <a:lnTo>
                      <a:pt x="1299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72"/>
              <p:cNvSpPr/>
              <p:nvPr/>
            </p:nvSpPr>
            <p:spPr>
              <a:xfrm>
                <a:off x="675288" y="1640913"/>
                <a:ext cx="76575" cy="1256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027" extrusionOk="0">
                    <a:moveTo>
                      <a:pt x="232" y="0"/>
                    </a:moveTo>
                    <a:lnTo>
                      <a:pt x="116" y="58"/>
                    </a:lnTo>
                    <a:lnTo>
                      <a:pt x="58" y="116"/>
                    </a:lnTo>
                    <a:lnTo>
                      <a:pt x="1" y="231"/>
                    </a:lnTo>
                    <a:lnTo>
                      <a:pt x="1" y="751"/>
                    </a:lnTo>
                    <a:lnTo>
                      <a:pt x="1" y="1387"/>
                    </a:lnTo>
                    <a:lnTo>
                      <a:pt x="116" y="2080"/>
                    </a:lnTo>
                    <a:lnTo>
                      <a:pt x="232" y="2427"/>
                    </a:lnTo>
                    <a:lnTo>
                      <a:pt x="405" y="2831"/>
                    </a:lnTo>
                    <a:lnTo>
                      <a:pt x="636" y="3236"/>
                    </a:lnTo>
                    <a:lnTo>
                      <a:pt x="925" y="3640"/>
                    </a:lnTo>
                    <a:lnTo>
                      <a:pt x="1214" y="3987"/>
                    </a:lnTo>
                    <a:lnTo>
                      <a:pt x="1618" y="4391"/>
                    </a:lnTo>
                    <a:lnTo>
                      <a:pt x="2138" y="4680"/>
                    </a:lnTo>
                    <a:lnTo>
                      <a:pt x="2658" y="4969"/>
                    </a:lnTo>
                    <a:lnTo>
                      <a:pt x="2774" y="5027"/>
                    </a:lnTo>
                    <a:lnTo>
                      <a:pt x="2947" y="4969"/>
                    </a:lnTo>
                    <a:lnTo>
                      <a:pt x="3005" y="4853"/>
                    </a:lnTo>
                    <a:lnTo>
                      <a:pt x="3063" y="4738"/>
                    </a:lnTo>
                    <a:lnTo>
                      <a:pt x="3005" y="4680"/>
                    </a:lnTo>
                    <a:lnTo>
                      <a:pt x="2947" y="4564"/>
                    </a:lnTo>
                    <a:lnTo>
                      <a:pt x="2889" y="4507"/>
                    </a:lnTo>
                    <a:lnTo>
                      <a:pt x="2369" y="4276"/>
                    </a:lnTo>
                    <a:lnTo>
                      <a:pt x="1965" y="3987"/>
                    </a:lnTo>
                    <a:lnTo>
                      <a:pt x="1618" y="3640"/>
                    </a:lnTo>
                    <a:lnTo>
                      <a:pt x="1329" y="3293"/>
                    </a:lnTo>
                    <a:lnTo>
                      <a:pt x="1098" y="2947"/>
                    </a:lnTo>
                    <a:lnTo>
                      <a:pt x="867" y="2600"/>
                    </a:lnTo>
                    <a:lnTo>
                      <a:pt x="752" y="2253"/>
                    </a:lnTo>
                    <a:lnTo>
                      <a:pt x="636" y="1965"/>
                    </a:lnTo>
                    <a:lnTo>
                      <a:pt x="521" y="1329"/>
                    </a:lnTo>
                    <a:lnTo>
                      <a:pt x="463" y="809"/>
                    </a:lnTo>
                    <a:lnTo>
                      <a:pt x="521" y="289"/>
                    </a:lnTo>
                    <a:lnTo>
                      <a:pt x="521" y="231"/>
                    </a:lnTo>
                    <a:lnTo>
                      <a:pt x="463" y="116"/>
                    </a:lnTo>
                    <a:lnTo>
                      <a:pt x="405" y="58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72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extrusionOk="0">
                    <a:moveTo>
                      <a:pt x="7973" y="0"/>
                    </a:move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72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fill="none" extrusionOk="0">
                    <a:moveTo>
                      <a:pt x="7973" y="0"/>
                    </a:moveTo>
                    <a:lnTo>
                      <a:pt x="7973" y="0"/>
                    </a:ln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lnTo>
                      <a:pt x="797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72"/>
              <p:cNvSpPr/>
              <p:nvPr/>
            </p:nvSpPr>
            <p:spPr>
              <a:xfrm>
                <a:off x="800938" y="1594688"/>
                <a:ext cx="881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4681" extrusionOk="0">
                    <a:moveTo>
                      <a:pt x="290" y="1"/>
                    </a:moveTo>
                    <a:lnTo>
                      <a:pt x="59" y="58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1" y="809"/>
                    </a:lnTo>
                    <a:lnTo>
                      <a:pt x="117" y="1387"/>
                    </a:lnTo>
                    <a:lnTo>
                      <a:pt x="348" y="2080"/>
                    </a:lnTo>
                    <a:lnTo>
                      <a:pt x="463" y="2427"/>
                    </a:lnTo>
                    <a:lnTo>
                      <a:pt x="694" y="2774"/>
                    </a:lnTo>
                    <a:lnTo>
                      <a:pt x="983" y="3178"/>
                    </a:lnTo>
                    <a:lnTo>
                      <a:pt x="1272" y="3525"/>
                    </a:lnTo>
                    <a:lnTo>
                      <a:pt x="1619" y="3871"/>
                    </a:lnTo>
                    <a:lnTo>
                      <a:pt x="2081" y="4160"/>
                    </a:lnTo>
                    <a:lnTo>
                      <a:pt x="2601" y="4449"/>
                    </a:lnTo>
                    <a:lnTo>
                      <a:pt x="3179" y="4680"/>
                    </a:lnTo>
                    <a:lnTo>
                      <a:pt x="3236" y="4680"/>
                    </a:lnTo>
                    <a:lnTo>
                      <a:pt x="3410" y="4622"/>
                    </a:lnTo>
                    <a:lnTo>
                      <a:pt x="3525" y="4507"/>
                    </a:lnTo>
                    <a:lnTo>
                      <a:pt x="3525" y="4391"/>
                    </a:lnTo>
                    <a:lnTo>
                      <a:pt x="3467" y="4276"/>
                    </a:lnTo>
                    <a:lnTo>
                      <a:pt x="3410" y="4218"/>
                    </a:lnTo>
                    <a:lnTo>
                      <a:pt x="3352" y="4160"/>
                    </a:lnTo>
                    <a:lnTo>
                      <a:pt x="2832" y="3987"/>
                    </a:lnTo>
                    <a:lnTo>
                      <a:pt x="2370" y="3756"/>
                    </a:lnTo>
                    <a:lnTo>
                      <a:pt x="1965" y="3467"/>
                    </a:lnTo>
                    <a:lnTo>
                      <a:pt x="1676" y="3178"/>
                    </a:lnTo>
                    <a:lnTo>
                      <a:pt x="1388" y="2889"/>
                    </a:lnTo>
                    <a:lnTo>
                      <a:pt x="1156" y="2543"/>
                    </a:lnTo>
                    <a:lnTo>
                      <a:pt x="983" y="2254"/>
                    </a:lnTo>
                    <a:lnTo>
                      <a:pt x="810" y="1907"/>
                    </a:lnTo>
                    <a:lnTo>
                      <a:pt x="636" y="1329"/>
                    </a:lnTo>
                    <a:lnTo>
                      <a:pt x="521" y="809"/>
                    </a:lnTo>
                    <a:lnTo>
                      <a:pt x="521" y="289"/>
                    </a:lnTo>
                    <a:lnTo>
                      <a:pt x="521" y="174"/>
                    </a:lnTo>
                    <a:lnTo>
                      <a:pt x="463" y="11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72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extrusionOk="0">
                    <a:moveTo>
                      <a:pt x="6645" y="1"/>
                    </a:move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72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fill="none" extrusionOk="0">
                    <a:moveTo>
                      <a:pt x="7916" y="1"/>
                    </a:moveTo>
                    <a:lnTo>
                      <a:pt x="7916" y="1"/>
                    </a:lnTo>
                    <a:lnTo>
                      <a:pt x="6645" y="1"/>
                    </a:ln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72"/>
              <p:cNvSpPr/>
              <p:nvPr/>
            </p:nvSpPr>
            <p:spPr>
              <a:xfrm>
                <a:off x="897713" y="1557138"/>
                <a:ext cx="1271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947" extrusionOk="0">
                    <a:moveTo>
                      <a:pt x="232" y="0"/>
                    </a:moveTo>
                    <a:lnTo>
                      <a:pt x="174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1" y="347"/>
                    </a:lnTo>
                    <a:lnTo>
                      <a:pt x="232" y="809"/>
                    </a:lnTo>
                    <a:lnTo>
                      <a:pt x="521" y="1214"/>
                    </a:lnTo>
                    <a:lnTo>
                      <a:pt x="983" y="1676"/>
                    </a:lnTo>
                    <a:lnTo>
                      <a:pt x="1503" y="2138"/>
                    </a:lnTo>
                    <a:lnTo>
                      <a:pt x="1850" y="2369"/>
                    </a:lnTo>
                    <a:lnTo>
                      <a:pt x="2196" y="2542"/>
                    </a:lnTo>
                    <a:lnTo>
                      <a:pt x="2601" y="2716"/>
                    </a:lnTo>
                    <a:lnTo>
                      <a:pt x="3005" y="2831"/>
                    </a:lnTo>
                    <a:lnTo>
                      <a:pt x="3525" y="2889"/>
                    </a:lnTo>
                    <a:lnTo>
                      <a:pt x="4045" y="2947"/>
                    </a:lnTo>
                    <a:lnTo>
                      <a:pt x="4449" y="2889"/>
                    </a:lnTo>
                    <a:lnTo>
                      <a:pt x="4854" y="2889"/>
                    </a:lnTo>
                    <a:lnTo>
                      <a:pt x="4969" y="2831"/>
                    </a:lnTo>
                    <a:lnTo>
                      <a:pt x="5027" y="2774"/>
                    </a:lnTo>
                    <a:lnTo>
                      <a:pt x="5085" y="2658"/>
                    </a:lnTo>
                    <a:lnTo>
                      <a:pt x="5085" y="2542"/>
                    </a:lnTo>
                    <a:lnTo>
                      <a:pt x="5027" y="2485"/>
                    </a:lnTo>
                    <a:lnTo>
                      <a:pt x="4969" y="2369"/>
                    </a:lnTo>
                    <a:lnTo>
                      <a:pt x="4796" y="2369"/>
                    </a:lnTo>
                    <a:lnTo>
                      <a:pt x="4218" y="2427"/>
                    </a:lnTo>
                    <a:lnTo>
                      <a:pt x="3698" y="2427"/>
                    </a:lnTo>
                    <a:lnTo>
                      <a:pt x="3236" y="2311"/>
                    </a:lnTo>
                    <a:lnTo>
                      <a:pt x="2832" y="2196"/>
                    </a:lnTo>
                    <a:lnTo>
                      <a:pt x="2427" y="2080"/>
                    </a:lnTo>
                    <a:lnTo>
                      <a:pt x="2081" y="1907"/>
                    </a:lnTo>
                    <a:lnTo>
                      <a:pt x="1792" y="1676"/>
                    </a:lnTo>
                    <a:lnTo>
                      <a:pt x="1503" y="1445"/>
                    </a:lnTo>
                    <a:lnTo>
                      <a:pt x="1041" y="983"/>
                    </a:lnTo>
                    <a:lnTo>
                      <a:pt x="752" y="578"/>
                    </a:lnTo>
                    <a:lnTo>
                      <a:pt x="521" y="174"/>
                    </a:lnTo>
                    <a:lnTo>
                      <a:pt x="463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72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extrusionOk="0">
                    <a:moveTo>
                      <a:pt x="4680" y="0"/>
                    </a:move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  <a:lnTo>
                      <a:pt x="57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72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fill="none" extrusionOk="0">
                    <a:moveTo>
                      <a:pt x="6760" y="116"/>
                    </a:moveTo>
                    <a:lnTo>
                      <a:pt x="6760" y="116"/>
                    </a:lnTo>
                    <a:lnTo>
                      <a:pt x="5720" y="0"/>
                    </a:lnTo>
                    <a:lnTo>
                      <a:pt x="4680" y="0"/>
                    </a:ln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72"/>
              <p:cNvSpPr/>
              <p:nvPr/>
            </p:nvSpPr>
            <p:spPr>
              <a:xfrm>
                <a:off x="877488" y="1564363"/>
                <a:ext cx="9970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4276" extrusionOk="0">
                    <a:moveTo>
                      <a:pt x="232" y="0"/>
                    </a:moveTo>
                    <a:lnTo>
                      <a:pt x="117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59" y="867"/>
                    </a:lnTo>
                    <a:lnTo>
                      <a:pt x="232" y="1387"/>
                    </a:lnTo>
                    <a:lnTo>
                      <a:pt x="521" y="2080"/>
                    </a:lnTo>
                    <a:lnTo>
                      <a:pt x="752" y="2427"/>
                    </a:lnTo>
                    <a:lnTo>
                      <a:pt x="983" y="2773"/>
                    </a:lnTo>
                    <a:lnTo>
                      <a:pt x="1272" y="3062"/>
                    </a:lnTo>
                    <a:lnTo>
                      <a:pt x="1676" y="3409"/>
                    </a:lnTo>
                    <a:lnTo>
                      <a:pt x="2081" y="3698"/>
                    </a:lnTo>
                    <a:lnTo>
                      <a:pt x="2543" y="3929"/>
                    </a:lnTo>
                    <a:lnTo>
                      <a:pt x="3063" y="4160"/>
                    </a:lnTo>
                    <a:lnTo>
                      <a:pt x="3699" y="4276"/>
                    </a:lnTo>
                    <a:lnTo>
                      <a:pt x="3756" y="4276"/>
                    </a:lnTo>
                    <a:lnTo>
                      <a:pt x="3930" y="4218"/>
                    </a:lnTo>
                    <a:lnTo>
                      <a:pt x="3987" y="4102"/>
                    </a:lnTo>
                    <a:lnTo>
                      <a:pt x="3987" y="3987"/>
                    </a:lnTo>
                    <a:lnTo>
                      <a:pt x="3930" y="3871"/>
                    </a:lnTo>
                    <a:lnTo>
                      <a:pt x="3872" y="3813"/>
                    </a:lnTo>
                    <a:lnTo>
                      <a:pt x="3814" y="3813"/>
                    </a:lnTo>
                    <a:lnTo>
                      <a:pt x="3236" y="3640"/>
                    </a:lnTo>
                    <a:lnTo>
                      <a:pt x="2774" y="3467"/>
                    </a:lnTo>
                    <a:lnTo>
                      <a:pt x="2370" y="3236"/>
                    </a:lnTo>
                    <a:lnTo>
                      <a:pt x="1965" y="3005"/>
                    </a:lnTo>
                    <a:lnTo>
                      <a:pt x="1676" y="2716"/>
                    </a:lnTo>
                    <a:lnTo>
                      <a:pt x="1388" y="2427"/>
                    </a:lnTo>
                    <a:lnTo>
                      <a:pt x="1214" y="2138"/>
                    </a:lnTo>
                    <a:lnTo>
                      <a:pt x="983" y="1849"/>
                    </a:lnTo>
                    <a:lnTo>
                      <a:pt x="752" y="1271"/>
                    </a:lnTo>
                    <a:lnTo>
                      <a:pt x="579" y="809"/>
                    </a:lnTo>
                    <a:lnTo>
                      <a:pt x="521" y="289"/>
                    </a:lnTo>
                    <a:lnTo>
                      <a:pt x="463" y="174"/>
                    </a:lnTo>
                    <a:lnTo>
                      <a:pt x="405" y="116"/>
                    </a:lnTo>
                    <a:lnTo>
                      <a:pt x="348" y="58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72"/>
              <p:cNvSpPr/>
              <p:nvPr/>
            </p:nvSpPr>
            <p:spPr>
              <a:xfrm>
                <a:off x="774963" y="1600463"/>
                <a:ext cx="375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241" extrusionOk="0">
                    <a:moveTo>
                      <a:pt x="1040" y="1"/>
                    </a:moveTo>
                    <a:lnTo>
                      <a:pt x="982" y="116"/>
                    </a:lnTo>
                    <a:lnTo>
                      <a:pt x="867" y="232"/>
                    </a:lnTo>
                    <a:lnTo>
                      <a:pt x="636" y="636"/>
                    </a:lnTo>
                    <a:lnTo>
                      <a:pt x="347" y="1214"/>
                    </a:lnTo>
                    <a:lnTo>
                      <a:pt x="116" y="1965"/>
                    </a:lnTo>
                    <a:lnTo>
                      <a:pt x="0" y="2427"/>
                    </a:lnTo>
                    <a:lnTo>
                      <a:pt x="0" y="2889"/>
                    </a:lnTo>
                    <a:lnTo>
                      <a:pt x="0" y="3409"/>
                    </a:lnTo>
                    <a:lnTo>
                      <a:pt x="58" y="3929"/>
                    </a:lnTo>
                    <a:lnTo>
                      <a:pt x="173" y="4449"/>
                    </a:lnTo>
                    <a:lnTo>
                      <a:pt x="347" y="4969"/>
                    </a:lnTo>
                    <a:lnTo>
                      <a:pt x="636" y="5547"/>
                    </a:lnTo>
                    <a:lnTo>
                      <a:pt x="1040" y="6125"/>
                    </a:lnTo>
                    <a:lnTo>
                      <a:pt x="1156" y="6182"/>
                    </a:lnTo>
                    <a:lnTo>
                      <a:pt x="1271" y="6240"/>
                    </a:lnTo>
                    <a:lnTo>
                      <a:pt x="1387" y="6182"/>
                    </a:lnTo>
                    <a:lnTo>
                      <a:pt x="1444" y="6067"/>
                    </a:lnTo>
                    <a:lnTo>
                      <a:pt x="1502" y="6009"/>
                    </a:lnTo>
                    <a:lnTo>
                      <a:pt x="1502" y="5894"/>
                    </a:lnTo>
                    <a:lnTo>
                      <a:pt x="1444" y="5778"/>
                    </a:lnTo>
                    <a:lnTo>
                      <a:pt x="1098" y="5316"/>
                    </a:lnTo>
                    <a:lnTo>
                      <a:pt x="867" y="4796"/>
                    </a:lnTo>
                    <a:lnTo>
                      <a:pt x="636" y="4276"/>
                    </a:lnTo>
                    <a:lnTo>
                      <a:pt x="520" y="3814"/>
                    </a:lnTo>
                    <a:lnTo>
                      <a:pt x="520" y="3352"/>
                    </a:lnTo>
                    <a:lnTo>
                      <a:pt x="520" y="2889"/>
                    </a:lnTo>
                    <a:lnTo>
                      <a:pt x="520" y="2485"/>
                    </a:lnTo>
                    <a:lnTo>
                      <a:pt x="636" y="2080"/>
                    </a:lnTo>
                    <a:lnTo>
                      <a:pt x="809" y="1445"/>
                    </a:lnTo>
                    <a:lnTo>
                      <a:pt x="1098" y="867"/>
                    </a:lnTo>
                    <a:lnTo>
                      <a:pt x="1387" y="405"/>
                    </a:lnTo>
                    <a:lnTo>
                      <a:pt x="1444" y="347"/>
                    </a:lnTo>
                    <a:lnTo>
                      <a:pt x="1444" y="232"/>
                    </a:lnTo>
                    <a:lnTo>
                      <a:pt x="1387" y="116"/>
                    </a:lnTo>
                    <a:lnTo>
                      <a:pt x="1329" y="5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72"/>
              <p:cNvSpPr/>
              <p:nvPr/>
            </p:nvSpPr>
            <p:spPr>
              <a:xfrm>
                <a:off x="659413" y="1666913"/>
                <a:ext cx="404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5894" extrusionOk="0">
                    <a:moveTo>
                      <a:pt x="1271" y="0"/>
                    </a:moveTo>
                    <a:lnTo>
                      <a:pt x="1156" y="58"/>
                    </a:lnTo>
                    <a:lnTo>
                      <a:pt x="809" y="520"/>
                    </a:lnTo>
                    <a:lnTo>
                      <a:pt x="520" y="1040"/>
                    </a:lnTo>
                    <a:lnTo>
                      <a:pt x="231" y="1733"/>
                    </a:lnTo>
                    <a:lnTo>
                      <a:pt x="116" y="2138"/>
                    </a:lnTo>
                    <a:lnTo>
                      <a:pt x="0" y="2600"/>
                    </a:lnTo>
                    <a:lnTo>
                      <a:pt x="0" y="3062"/>
                    </a:lnTo>
                    <a:lnTo>
                      <a:pt x="0" y="3524"/>
                    </a:lnTo>
                    <a:lnTo>
                      <a:pt x="58" y="4102"/>
                    </a:lnTo>
                    <a:lnTo>
                      <a:pt x="231" y="4622"/>
                    </a:lnTo>
                    <a:lnTo>
                      <a:pt x="462" y="5200"/>
                    </a:lnTo>
                    <a:lnTo>
                      <a:pt x="751" y="5778"/>
                    </a:lnTo>
                    <a:lnTo>
                      <a:pt x="867" y="5893"/>
                    </a:lnTo>
                    <a:lnTo>
                      <a:pt x="1098" y="5893"/>
                    </a:lnTo>
                    <a:lnTo>
                      <a:pt x="1213" y="5778"/>
                    </a:lnTo>
                    <a:lnTo>
                      <a:pt x="1213" y="5720"/>
                    </a:lnTo>
                    <a:lnTo>
                      <a:pt x="1271" y="5604"/>
                    </a:lnTo>
                    <a:lnTo>
                      <a:pt x="1213" y="5489"/>
                    </a:lnTo>
                    <a:lnTo>
                      <a:pt x="925" y="4969"/>
                    </a:lnTo>
                    <a:lnTo>
                      <a:pt x="693" y="4507"/>
                    </a:lnTo>
                    <a:lnTo>
                      <a:pt x="578" y="3987"/>
                    </a:lnTo>
                    <a:lnTo>
                      <a:pt x="520" y="3524"/>
                    </a:lnTo>
                    <a:lnTo>
                      <a:pt x="462" y="3062"/>
                    </a:lnTo>
                    <a:lnTo>
                      <a:pt x="520" y="2658"/>
                    </a:lnTo>
                    <a:lnTo>
                      <a:pt x="578" y="2311"/>
                    </a:lnTo>
                    <a:lnTo>
                      <a:pt x="693" y="1965"/>
                    </a:lnTo>
                    <a:lnTo>
                      <a:pt x="925" y="1329"/>
                    </a:lnTo>
                    <a:lnTo>
                      <a:pt x="1213" y="867"/>
                    </a:lnTo>
                    <a:lnTo>
                      <a:pt x="1560" y="405"/>
                    </a:lnTo>
                    <a:lnTo>
                      <a:pt x="1618" y="347"/>
                    </a:lnTo>
                    <a:lnTo>
                      <a:pt x="1618" y="231"/>
                    </a:lnTo>
                    <a:lnTo>
                      <a:pt x="1618" y="174"/>
                    </a:lnTo>
                    <a:lnTo>
                      <a:pt x="1560" y="58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72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extrusionOk="0">
                    <a:moveTo>
                      <a:pt x="7685" y="1"/>
                    </a:move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72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fill="none" extrusionOk="0">
                    <a:moveTo>
                      <a:pt x="29292" y="3871"/>
                    </a:move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lnTo>
                      <a:pt x="7685" y="1"/>
                    </a:ln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72"/>
              <p:cNvSpPr/>
              <p:nvPr/>
            </p:nvSpPr>
            <p:spPr>
              <a:xfrm>
                <a:off x="140888" y="1356363"/>
                <a:ext cx="38422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6414" extrusionOk="0">
                    <a:moveTo>
                      <a:pt x="7569" y="1"/>
                    </a:moveTo>
                    <a:lnTo>
                      <a:pt x="6298" y="59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569" y="1"/>
                    </a:lnTo>
                    <a:close/>
                    <a:moveTo>
                      <a:pt x="13577" y="2427"/>
                    </a:moveTo>
                    <a:lnTo>
                      <a:pt x="12133" y="3467"/>
                    </a:lnTo>
                    <a:lnTo>
                      <a:pt x="10862" y="4276"/>
                    </a:lnTo>
                    <a:lnTo>
                      <a:pt x="11497" y="4565"/>
                    </a:lnTo>
                    <a:lnTo>
                      <a:pt x="12075" y="4738"/>
                    </a:lnTo>
                    <a:lnTo>
                      <a:pt x="12653" y="4854"/>
                    </a:lnTo>
                    <a:lnTo>
                      <a:pt x="13750" y="4854"/>
                    </a:lnTo>
                    <a:lnTo>
                      <a:pt x="14270" y="4796"/>
                    </a:lnTo>
                    <a:lnTo>
                      <a:pt x="14790" y="4681"/>
                    </a:lnTo>
                    <a:lnTo>
                      <a:pt x="15368" y="4507"/>
                    </a:lnTo>
                    <a:lnTo>
                      <a:pt x="14848" y="4045"/>
                    </a:lnTo>
                    <a:lnTo>
                      <a:pt x="14386" y="3583"/>
                    </a:lnTo>
                    <a:lnTo>
                      <a:pt x="13982" y="3005"/>
                    </a:lnTo>
                    <a:lnTo>
                      <a:pt x="13577" y="2427"/>
                    </a:lnTo>
                    <a:close/>
                    <a:moveTo>
                      <a:pt x="8204" y="59"/>
                    </a:moveTo>
                    <a:lnTo>
                      <a:pt x="8377" y="347"/>
                    </a:lnTo>
                    <a:lnTo>
                      <a:pt x="8609" y="867"/>
                    </a:lnTo>
                    <a:lnTo>
                      <a:pt x="8782" y="1503"/>
                    </a:lnTo>
                    <a:lnTo>
                      <a:pt x="8840" y="1907"/>
                    </a:lnTo>
                    <a:lnTo>
                      <a:pt x="8840" y="2312"/>
                    </a:lnTo>
                    <a:lnTo>
                      <a:pt x="8840" y="2716"/>
                    </a:lnTo>
                    <a:lnTo>
                      <a:pt x="8782" y="3178"/>
                    </a:lnTo>
                    <a:lnTo>
                      <a:pt x="8666" y="3583"/>
                    </a:lnTo>
                    <a:lnTo>
                      <a:pt x="8435" y="4103"/>
                    </a:lnTo>
                    <a:lnTo>
                      <a:pt x="8204" y="4565"/>
                    </a:lnTo>
                    <a:lnTo>
                      <a:pt x="7800" y="5027"/>
                    </a:lnTo>
                    <a:lnTo>
                      <a:pt x="7338" y="5547"/>
                    </a:lnTo>
                    <a:lnTo>
                      <a:pt x="6818" y="6009"/>
                    </a:lnTo>
                    <a:lnTo>
                      <a:pt x="7742" y="5663"/>
                    </a:lnTo>
                    <a:lnTo>
                      <a:pt x="8724" y="5258"/>
                    </a:lnTo>
                    <a:lnTo>
                      <a:pt x="9649" y="4796"/>
                    </a:lnTo>
                    <a:lnTo>
                      <a:pt x="10515" y="4276"/>
                    </a:lnTo>
                    <a:lnTo>
                      <a:pt x="12133" y="3236"/>
                    </a:lnTo>
                    <a:lnTo>
                      <a:pt x="13519" y="2254"/>
                    </a:lnTo>
                    <a:lnTo>
                      <a:pt x="13288" y="1734"/>
                    </a:lnTo>
                    <a:lnTo>
                      <a:pt x="13057" y="1214"/>
                    </a:lnTo>
                    <a:lnTo>
                      <a:pt x="12306" y="521"/>
                    </a:lnTo>
                    <a:lnTo>
                      <a:pt x="11208" y="347"/>
                    </a:lnTo>
                    <a:lnTo>
                      <a:pt x="10168" y="174"/>
                    </a:lnTo>
                    <a:lnTo>
                      <a:pt x="9129" y="116"/>
                    </a:lnTo>
                    <a:lnTo>
                      <a:pt x="8204" y="59"/>
                    </a:lnTo>
                    <a:close/>
                    <a:moveTo>
                      <a:pt x="8551" y="1445"/>
                    </a:moveTo>
                    <a:lnTo>
                      <a:pt x="7453" y="1850"/>
                    </a:lnTo>
                    <a:lnTo>
                      <a:pt x="6529" y="2138"/>
                    </a:lnTo>
                    <a:lnTo>
                      <a:pt x="5431" y="2427"/>
                    </a:lnTo>
                    <a:lnTo>
                      <a:pt x="4160" y="2716"/>
                    </a:lnTo>
                    <a:lnTo>
                      <a:pt x="2831" y="3005"/>
                    </a:lnTo>
                    <a:lnTo>
                      <a:pt x="1502" y="3178"/>
                    </a:lnTo>
                    <a:lnTo>
                      <a:pt x="116" y="3236"/>
                    </a:lnTo>
                    <a:lnTo>
                      <a:pt x="0" y="3236"/>
                    </a:lnTo>
                    <a:lnTo>
                      <a:pt x="58" y="3410"/>
                    </a:lnTo>
                    <a:lnTo>
                      <a:pt x="289" y="3756"/>
                    </a:lnTo>
                    <a:lnTo>
                      <a:pt x="578" y="4103"/>
                    </a:lnTo>
                    <a:lnTo>
                      <a:pt x="1098" y="4449"/>
                    </a:lnTo>
                    <a:lnTo>
                      <a:pt x="1676" y="4854"/>
                    </a:lnTo>
                    <a:lnTo>
                      <a:pt x="2311" y="5258"/>
                    </a:lnTo>
                    <a:lnTo>
                      <a:pt x="3120" y="5663"/>
                    </a:lnTo>
                    <a:lnTo>
                      <a:pt x="3987" y="6067"/>
                    </a:lnTo>
                    <a:lnTo>
                      <a:pt x="4969" y="6414"/>
                    </a:lnTo>
                    <a:lnTo>
                      <a:pt x="5547" y="6356"/>
                    </a:lnTo>
                    <a:lnTo>
                      <a:pt x="6182" y="6183"/>
                    </a:lnTo>
                    <a:lnTo>
                      <a:pt x="7049" y="5547"/>
                    </a:lnTo>
                    <a:lnTo>
                      <a:pt x="7684" y="4854"/>
                    </a:lnTo>
                    <a:lnTo>
                      <a:pt x="8146" y="4218"/>
                    </a:lnTo>
                    <a:lnTo>
                      <a:pt x="8435" y="3641"/>
                    </a:lnTo>
                    <a:lnTo>
                      <a:pt x="8609" y="3005"/>
                    </a:lnTo>
                    <a:lnTo>
                      <a:pt x="8666" y="2427"/>
                    </a:lnTo>
                    <a:lnTo>
                      <a:pt x="8666" y="1907"/>
                    </a:lnTo>
                    <a:lnTo>
                      <a:pt x="8551" y="1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72"/>
              <p:cNvSpPr/>
              <p:nvPr/>
            </p:nvSpPr>
            <p:spPr>
              <a:xfrm>
                <a:off x="412413" y="1417038"/>
                <a:ext cx="1127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427" fill="none" extrusionOk="0">
                    <a:moveTo>
                      <a:pt x="2716" y="0"/>
                    </a:moveTo>
                    <a:lnTo>
                      <a:pt x="2716" y="0"/>
                    </a:lnTo>
                    <a:lnTo>
                      <a:pt x="1272" y="1040"/>
                    </a:lnTo>
                    <a:lnTo>
                      <a:pt x="1272" y="1040"/>
                    </a:lnTo>
                    <a:lnTo>
                      <a:pt x="1" y="1849"/>
                    </a:lnTo>
                    <a:lnTo>
                      <a:pt x="1" y="1849"/>
                    </a:lnTo>
                    <a:lnTo>
                      <a:pt x="636" y="2138"/>
                    </a:lnTo>
                    <a:lnTo>
                      <a:pt x="1214" y="2311"/>
                    </a:lnTo>
                    <a:lnTo>
                      <a:pt x="1792" y="2427"/>
                    </a:lnTo>
                    <a:lnTo>
                      <a:pt x="2370" y="2427"/>
                    </a:lnTo>
                    <a:lnTo>
                      <a:pt x="2370" y="2427"/>
                    </a:lnTo>
                    <a:lnTo>
                      <a:pt x="2889" y="2427"/>
                    </a:lnTo>
                    <a:lnTo>
                      <a:pt x="3409" y="2369"/>
                    </a:lnTo>
                    <a:lnTo>
                      <a:pt x="3929" y="2254"/>
                    </a:lnTo>
                    <a:lnTo>
                      <a:pt x="4507" y="2080"/>
                    </a:lnTo>
                    <a:lnTo>
                      <a:pt x="4507" y="2080"/>
                    </a:lnTo>
                    <a:lnTo>
                      <a:pt x="3987" y="1618"/>
                    </a:lnTo>
                    <a:lnTo>
                      <a:pt x="3525" y="1156"/>
                    </a:lnTo>
                    <a:lnTo>
                      <a:pt x="3121" y="578"/>
                    </a:lnTo>
                    <a:lnTo>
                      <a:pt x="2716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72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8551" y="0"/>
                    </a:moveTo>
                    <a:lnTo>
                      <a:pt x="8551" y="0"/>
                    </a:lnTo>
                    <a:lnTo>
                      <a:pt x="7453" y="405"/>
                    </a:lnTo>
                    <a:lnTo>
                      <a:pt x="6529" y="693"/>
                    </a:lnTo>
                    <a:lnTo>
                      <a:pt x="5431" y="982"/>
                    </a:lnTo>
                    <a:lnTo>
                      <a:pt x="4160" y="1271"/>
                    </a:lnTo>
                    <a:lnTo>
                      <a:pt x="2831" y="1560"/>
                    </a:lnTo>
                    <a:lnTo>
                      <a:pt x="1502" y="1733"/>
                    </a:lnTo>
                    <a:lnTo>
                      <a:pt x="116" y="1791"/>
                    </a:lnTo>
                    <a:lnTo>
                      <a:pt x="116" y="1791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289" y="2311"/>
                    </a:lnTo>
                    <a:lnTo>
                      <a:pt x="578" y="2658"/>
                    </a:lnTo>
                    <a:lnTo>
                      <a:pt x="1098" y="3004"/>
                    </a:lnTo>
                    <a:lnTo>
                      <a:pt x="1676" y="3409"/>
                    </a:lnTo>
                    <a:lnTo>
                      <a:pt x="2311" y="3813"/>
                    </a:lnTo>
                    <a:lnTo>
                      <a:pt x="3120" y="4218"/>
                    </a:lnTo>
                    <a:lnTo>
                      <a:pt x="3987" y="4622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5547" y="4911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7049" y="4102"/>
                    </a:lnTo>
                    <a:lnTo>
                      <a:pt x="7684" y="3409"/>
                    </a:lnTo>
                    <a:lnTo>
                      <a:pt x="8146" y="2773"/>
                    </a:lnTo>
                    <a:lnTo>
                      <a:pt x="8435" y="2196"/>
                    </a:lnTo>
                    <a:lnTo>
                      <a:pt x="8609" y="1560"/>
                    </a:lnTo>
                    <a:lnTo>
                      <a:pt x="8666" y="982"/>
                    </a:lnTo>
                    <a:lnTo>
                      <a:pt x="8666" y="462"/>
                    </a:lnTo>
                    <a:lnTo>
                      <a:pt x="855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72"/>
              <p:cNvSpPr/>
              <p:nvPr/>
            </p:nvSpPr>
            <p:spPr>
              <a:xfrm>
                <a:off x="311313" y="1357813"/>
                <a:ext cx="167575" cy="1488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5952" fill="none" extrusionOk="0">
                    <a:moveTo>
                      <a:pt x="1387" y="1"/>
                    </a:moveTo>
                    <a:lnTo>
                      <a:pt x="1387" y="1"/>
                    </a:lnTo>
                    <a:lnTo>
                      <a:pt x="1560" y="289"/>
                    </a:lnTo>
                    <a:lnTo>
                      <a:pt x="1792" y="809"/>
                    </a:lnTo>
                    <a:lnTo>
                      <a:pt x="1965" y="1445"/>
                    </a:lnTo>
                    <a:lnTo>
                      <a:pt x="2023" y="1849"/>
                    </a:lnTo>
                    <a:lnTo>
                      <a:pt x="2023" y="2254"/>
                    </a:lnTo>
                    <a:lnTo>
                      <a:pt x="2023" y="2658"/>
                    </a:lnTo>
                    <a:lnTo>
                      <a:pt x="1965" y="3120"/>
                    </a:lnTo>
                    <a:lnTo>
                      <a:pt x="1849" y="3525"/>
                    </a:lnTo>
                    <a:lnTo>
                      <a:pt x="1618" y="4045"/>
                    </a:lnTo>
                    <a:lnTo>
                      <a:pt x="1387" y="4507"/>
                    </a:lnTo>
                    <a:lnTo>
                      <a:pt x="983" y="4969"/>
                    </a:lnTo>
                    <a:lnTo>
                      <a:pt x="521" y="5489"/>
                    </a:lnTo>
                    <a:lnTo>
                      <a:pt x="1" y="5951"/>
                    </a:lnTo>
                    <a:lnTo>
                      <a:pt x="1" y="5951"/>
                    </a:lnTo>
                    <a:lnTo>
                      <a:pt x="925" y="5605"/>
                    </a:lnTo>
                    <a:lnTo>
                      <a:pt x="1907" y="5200"/>
                    </a:lnTo>
                    <a:lnTo>
                      <a:pt x="2832" y="4738"/>
                    </a:lnTo>
                    <a:lnTo>
                      <a:pt x="3698" y="4218"/>
                    </a:lnTo>
                    <a:lnTo>
                      <a:pt x="5316" y="3178"/>
                    </a:lnTo>
                    <a:lnTo>
                      <a:pt x="6702" y="2196"/>
                    </a:lnTo>
                    <a:lnTo>
                      <a:pt x="6702" y="2196"/>
                    </a:lnTo>
                    <a:lnTo>
                      <a:pt x="6471" y="1676"/>
                    </a:lnTo>
                    <a:lnTo>
                      <a:pt x="6240" y="1156"/>
                    </a:lnTo>
                    <a:lnTo>
                      <a:pt x="6240" y="1156"/>
                    </a:lnTo>
                    <a:lnTo>
                      <a:pt x="5489" y="463"/>
                    </a:lnTo>
                    <a:lnTo>
                      <a:pt x="5489" y="463"/>
                    </a:lnTo>
                    <a:lnTo>
                      <a:pt x="4391" y="289"/>
                    </a:lnTo>
                    <a:lnTo>
                      <a:pt x="3351" y="116"/>
                    </a:lnTo>
                    <a:lnTo>
                      <a:pt x="2312" y="58"/>
                    </a:lnTo>
                    <a:lnTo>
                      <a:pt x="13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72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7569" y="1"/>
                    </a:moveTo>
                    <a:lnTo>
                      <a:pt x="7569" y="1"/>
                    </a:lnTo>
                    <a:lnTo>
                      <a:pt x="6298" y="59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7569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72"/>
              <p:cNvSpPr/>
              <p:nvPr/>
            </p:nvSpPr>
            <p:spPr>
              <a:xfrm>
                <a:off x="132213" y="1427138"/>
                <a:ext cx="6803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6356" extrusionOk="0">
                    <a:moveTo>
                      <a:pt x="174" y="1"/>
                    </a:moveTo>
                    <a:lnTo>
                      <a:pt x="58" y="116"/>
                    </a:lnTo>
                    <a:lnTo>
                      <a:pt x="1" y="232"/>
                    </a:lnTo>
                    <a:lnTo>
                      <a:pt x="1" y="347"/>
                    </a:lnTo>
                    <a:lnTo>
                      <a:pt x="58" y="174"/>
                    </a:lnTo>
                    <a:lnTo>
                      <a:pt x="174" y="1"/>
                    </a:lnTo>
                    <a:close/>
                    <a:moveTo>
                      <a:pt x="1" y="347"/>
                    </a:moveTo>
                    <a:lnTo>
                      <a:pt x="1" y="405"/>
                    </a:lnTo>
                    <a:lnTo>
                      <a:pt x="30" y="492"/>
                    </a:lnTo>
                    <a:lnTo>
                      <a:pt x="1" y="347"/>
                    </a:lnTo>
                    <a:close/>
                    <a:moveTo>
                      <a:pt x="30" y="492"/>
                    </a:moveTo>
                    <a:lnTo>
                      <a:pt x="58" y="636"/>
                    </a:lnTo>
                    <a:lnTo>
                      <a:pt x="174" y="810"/>
                    </a:lnTo>
                    <a:lnTo>
                      <a:pt x="174" y="810"/>
                    </a:lnTo>
                    <a:lnTo>
                      <a:pt x="58" y="579"/>
                    </a:lnTo>
                    <a:lnTo>
                      <a:pt x="30" y="492"/>
                    </a:lnTo>
                    <a:close/>
                    <a:moveTo>
                      <a:pt x="174" y="810"/>
                    </a:moveTo>
                    <a:lnTo>
                      <a:pt x="232" y="925"/>
                    </a:lnTo>
                    <a:lnTo>
                      <a:pt x="289" y="983"/>
                    </a:lnTo>
                    <a:lnTo>
                      <a:pt x="174" y="810"/>
                    </a:lnTo>
                    <a:close/>
                    <a:moveTo>
                      <a:pt x="578" y="1272"/>
                    </a:move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close/>
                    <a:moveTo>
                      <a:pt x="1618" y="2138"/>
                    </a:moveTo>
                    <a:lnTo>
                      <a:pt x="2369" y="2543"/>
                    </a:lnTo>
                    <a:lnTo>
                      <a:pt x="2741" y="2716"/>
                    </a:lnTo>
                    <a:lnTo>
                      <a:pt x="2741" y="2716"/>
                    </a:lnTo>
                    <a:lnTo>
                      <a:pt x="2312" y="2485"/>
                    </a:lnTo>
                    <a:lnTo>
                      <a:pt x="1618" y="2138"/>
                    </a:lnTo>
                    <a:close/>
                    <a:moveTo>
                      <a:pt x="2741" y="2716"/>
                    </a:moveTo>
                    <a:lnTo>
                      <a:pt x="3063" y="2889"/>
                    </a:lnTo>
                    <a:lnTo>
                      <a:pt x="3929" y="3294"/>
                    </a:lnTo>
                    <a:lnTo>
                      <a:pt x="3929" y="3294"/>
                    </a:lnTo>
                    <a:lnTo>
                      <a:pt x="3236" y="2947"/>
                    </a:lnTo>
                    <a:lnTo>
                      <a:pt x="2741" y="2716"/>
                    </a:lnTo>
                    <a:close/>
                    <a:moveTo>
                      <a:pt x="3929" y="3294"/>
                    </a:moveTo>
                    <a:lnTo>
                      <a:pt x="4160" y="3409"/>
                    </a:lnTo>
                    <a:lnTo>
                      <a:pt x="4722" y="3641"/>
                    </a:lnTo>
                    <a:lnTo>
                      <a:pt x="3929" y="3294"/>
                    </a:lnTo>
                    <a:close/>
                    <a:moveTo>
                      <a:pt x="4722" y="3641"/>
                    </a:moveTo>
                    <a:lnTo>
                      <a:pt x="4854" y="3698"/>
                    </a:lnTo>
                    <a:lnTo>
                      <a:pt x="4911" y="3719"/>
                    </a:lnTo>
                    <a:lnTo>
                      <a:pt x="4911" y="3719"/>
                    </a:lnTo>
                    <a:lnTo>
                      <a:pt x="4722" y="3641"/>
                    </a:lnTo>
                    <a:close/>
                    <a:moveTo>
                      <a:pt x="20164" y="3929"/>
                    </a:moveTo>
                    <a:lnTo>
                      <a:pt x="20106" y="4276"/>
                    </a:lnTo>
                    <a:lnTo>
                      <a:pt x="20337" y="3987"/>
                    </a:lnTo>
                    <a:lnTo>
                      <a:pt x="20164" y="3929"/>
                    </a:lnTo>
                    <a:close/>
                    <a:moveTo>
                      <a:pt x="4911" y="3719"/>
                    </a:moveTo>
                    <a:lnTo>
                      <a:pt x="5142" y="3814"/>
                    </a:lnTo>
                    <a:lnTo>
                      <a:pt x="6240" y="4218"/>
                    </a:lnTo>
                    <a:lnTo>
                      <a:pt x="7396" y="4565"/>
                    </a:lnTo>
                    <a:lnTo>
                      <a:pt x="8609" y="4854"/>
                    </a:lnTo>
                    <a:lnTo>
                      <a:pt x="9880" y="5143"/>
                    </a:lnTo>
                    <a:lnTo>
                      <a:pt x="11151" y="5374"/>
                    </a:lnTo>
                    <a:lnTo>
                      <a:pt x="11151" y="5374"/>
                    </a:lnTo>
                    <a:lnTo>
                      <a:pt x="10284" y="5200"/>
                    </a:lnTo>
                    <a:lnTo>
                      <a:pt x="9129" y="4969"/>
                    </a:lnTo>
                    <a:lnTo>
                      <a:pt x="7973" y="4680"/>
                    </a:lnTo>
                    <a:lnTo>
                      <a:pt x="6876" y="4392"/>
                    </a:lnTo>
                    <a:lnTo>
                      <a:pt x="5836" y="4045"/>
                    </a:lnTo>
                    <a:lnTo>
                      <a:pt x="4911" y="3719"/>
                    </a:lnTo>
                    <a:close/>
                    <a:moveTo>
                      <a:pt x="10978" y="1561"/>
                    </a:moveTo>
                    <a:lnTo>
                      <a:pt x="9591" y="2369"/>
                    </a:lnTo>
                    <a:lnTo>
                      <a:pt x="8205" y="3005"/>
                    </a:lnTo>
                    <a:lnTo>
                      <a:pt x="6933" y="3467"/>
                    </a:lnTo>
                    <a:lnTo>
                      <a:pt x="6298" y="3641"/>
                    </a:lnTo>
                    <a:lnTo>
                      <a:pt x="5720" y="3756"/>
                    </a:lnTo>
                    <a:lnTo>
                      <a:pt x="7280" y="4276"/>
                    </a:lnTo>
                    <a:lnTo>
                      <a:pt x="8956" y="4738"/>
                    </a:lnTo>
                    <a:lnTo>
                      <a:pt x="10747" y="5085"/>
                    </a:lnTo>
                    <a:lnTo>
                      <a:pt x="12538" y="5316"/>
                    </a:lnTo>
                    <a:lnTo>
                      <a:pt x="12595" y="5374"/>
                    </a:lnTo>
                    <a:lnTo>
                      <a:pt x="13462" y="4218"/>
                    </a:lnTo>
                    <a:lnTo>
                      <a:pt x="14271" y="3294"/>
                    </a:lnTo>
                    <a:lnTo>
                      <a:pt x="15137" y="2485"/>
                    </a:lnTo>
                    <a:lnTo>
                      <a:pt x="15946" y="1850"/>
                    </a:lnTo>
                    <a:lnTo>
                      <a:pt x="15888" y="1792"/>
                    </a:lnTo>
                    <a:lnTo>
                      <a:pt x="15253" y="1965"/>
                    </a:lnTo>
                    <a:lnTo>
                      <a:pt x="14675" y="2138"/>
                    </a:lnTo>
                    <a:lnTo>
                      <a:pt x="14097" y="2196"/>
                    </a:lnTo>
                    <a:lnTo>
                      <a:pt x="13578" y="2254"/>
                    </a:lnTo>
                    <a:lnTo>
                      <a:pt x="12769" y="2196"/>
                    </a:lnTo>
                    <a:lnTo>
                      <a:pt x="12364" y="2081"/>
                    </a:lnTo>
                    <a:lnTo>
                      <a:pt x="11902" y="1965"/>
                    </a:lnTo>
                    <a:lnTo>
                      <a:pt x="10978" y="1561"/>
                    </a:lnTo>
                    <a:close/>
                    <a:moveTo>
                      <a:pt x="11151" y="5374"/>
                    </a:moveTo>
                    <a:lnTo>
                      <a:pt x="11440" y="5432"/>
                    </a:lnTo>
                    <a:lnTo>
                      <a:pt x="12011" y="5486"/>
                    </a:lnTo>
                    <a:lnTo>
                      <a:pt x="12011" y="5486"/>
                    </a:lnTo>
                    <a:lnTo>
                      <a:pt x="11151" y="5374"/>
                    </a:lnTo>
                    <a:close/>
                    <a:moveTo>
                      <a:pt x="12011" y="5486"/>
                    </a:moveTo>
                    <a:lnTo>
                      <a:pt x="12480" y="5547"/>
                    </a:lnTo>
                    <a:lnTo>
                      <a:pt x="12653" y="5547"/>
                    </a:lnTo>
                    <a:lnTo>
                      <a:pt x="12011" y="5486"/>
                    </a:lnTo>
                    <a:close/>
                    <a:moveTo>
                      <a:pt x="16120" y="1965"/>
                    </a:moveTo>
                    <a:lnTo>
                      <a:pt x="15600" y="2369"/>
                    </a:lnTo>
                    <a:lnTo>
                      <a:pt x="15080" y="2774"/>
                    </a:lnTo>
                    <a:lnTo>
                      <a:pt x="14213" y="3583"/>
                    </a:lnTo>
                    <a:lnTo>
                      <a:pt x="13462" y="4449"/>
                    </a:lnTo>
                    <a:lnTo>
                      <a:pt x="12826" y="5374"/>
                    </a:lnTo>
                    <a:lnTo>
                      <a:pt x="13173" y="5374"/>
                    </a:lnTo>
                    <a:lnTo>
                      <a:pt x="18604" y="5836"/>
                    </a:lnTo>
                    <a:lnTo>
                      <a:pt x="19470" y="5894"/>
                    </a:lnTo>
                    <a:lnTo>
                      <a:pt x="19817" y="4796"/>
                    </a:lnTo>
                    <a:lnTo>
                      <a:pt x="19990" y="3872"/>
                    </a:lnTo>
                    <a:lnTo>
                      <a:pt x="18893" y="3409"/>
                    </a:lnTo>
                    <a:lnTo>
                      <a:pt x="17853" y="3005"/>
                    </a:lnTo>
                    <a:lnTo>
                      <a:pt x="16928" y="2485"/>
                    </a:lnTo>
                    <a:lnTo>
                      <a:pt x="16120" y="1965"/>
                    </a:lnTo>
                    <a:close/>
                    <a:moveTo>
                      <a:pt x="20510" y="4045"/>
                    </a:moveTo>
                    <a:lnTo>
                      <a:pt x="20222" y="4392"/>
                    </a:lnTo>
                    <a:lnTo>
                      <a:pt x="19990" y="4738"/>
                    </a:lnTo>
                    <a:lnTo>
                      <a:pt x="19875" y="5316"/>
                    </a:lnTo>
                    <a:lnTo>
                      <a:pt x="19644" y="5894"/>
                    </a:lnTo>
                    <a:lnTo>
                      <a:pt x="21724" y="6067"/>
                    </a:lnTo>
                    <a:lnTo>
                      <a:pt x="22128" y="5432"/>
                    </a:lnTo>
                    <a:lnTo>
                      <a:pt x="22648" y="4738"/>
                    </a:lnTo>
                    <a:lnTo>
                      <a:pt x="22013" y="4565"/>
                    </a:lnTo>
                    <a:lnTo>
                      <a:pt x="20510" y="4045"/>
                    </a:lnTo>
                    <a:close/>
                    <a:moveTo>
                      <a:pt x="22821" y="4796"/>
                    </a:moveTo>
                    <a:lnTo>
                      <a:pt x="22301" y="5432"/>
                    </a:lnTo>
                    <a:lnTo>
                      <a:pt x="21897" y="6067"/>
                    </a:lnTo>
                    <a:lnTo>
                      <a:pt x="25421" y="6356"/>
                    </a:lnTo>
                    <a:lnTo>
                      <a:pt x="25479" y="6356"/>
                    </a:lnTo>
                    <a:lnTo>
                      <a:pt x="25826" y="6240"/>
                    </a:lnTo>
                    <a:lnTo>
                      <a:pt x="26230" y="6067"/>
                    </a:lnTo>
                    <a:lnTo>
                      <a:pt x="26692" y="5720"/>
                    </a:lnTo>
                    <a:lnTo>
                      <a:pt x="27212" y="5200"/>
                    </a:lnTo>
                    <a:lnTo>
                      <a:pt x="26692" y="5316"/>
                    </a:lnTo>
                    <a:lnTo>
                      <a:pt x="25306" y="5316"/>
                    </a:lnTo>
                    <a:lnTo>
                      <a:pt x="24497" y="5200"/>
                    </a:lnTo>
                    <a:lnTo>
                      <a:pt x="23630" y="5027"/>
                    </a:lnTo>
                    <a:lnTo>
                      <a:pt x="22821" y="47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72"/>
              <p:cNvSpPr/>
              <p:nvPr/>
            </p:nvSpPr>
            <p:spPr>
              <a:xfrm>
                <a:off x="679613" y="1547013"/>
                <a:ext cx="1329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1561" fill="none" extrusionOk="0">
                    <a:moveTo>
                      <a:pt x="925" y="1"/>
                    </a:moveTo>
                    <a:lnTo>
                      <a:pt x="925" y="1"/>
                    </a:lnTo>
                    <a:lnTo>
                      <a:pt x="405" y="637"/>
                    </a:lnTo>
                    <a:lnTo>
                      <a:pt x="1" y="1272"/>
                    </a:lnTo>
                    <a:lnTo>
                      <a:pt x="3525" y="1561"/>
                    </a:lnTo>
                    <a:lnTo>
                      <a:pt x="3525" y="1561"/>
                    </a:lnTo>
                    <a:lnTo>
                      <a:pt x="3583" y="1561"/>
                    </a:lnTo>
                    <a:lnTo>
                      <a:pt x="3583" y="1561"/>
                    </a:lnTo>
                    <a:lnTo>
                      <a:pt x="3930" y="1445"/>
                    </a:lnTo>
                    <a:lnTo>
                      <a:pt x="4334" y="1272"/>
                    </a:lnTo>
                    <a:lnTo>
                      <a:pt x="4796" y="925"/>
                    </a:lnTo>
                    <a:lnTo>
                      <a:pt x="5316" y="405"/>
                    </a:lnTo>
                    <a:lnTo>
                      <a:pt x="5316" y="405"/>
                    </a:lnTo>
                    <a:lnTo>
                      <a:pt x="4796" y="521"/>
                    </a:lnTo>
                    <a:lnTo>
                      <a:pt x="4218" y="521"/>
                    </a:lnTo>
                    <a:lnTo>
                      <a:pt x="4218" y="521"/>
                    </a:lnTo>
                    <a:lnTo>
                      <a:pt x="3410" y="521"/>
                    </a:lnTo>
                    <a:lnTo>
                      <a:pt x="2601" y="405"/>
                    </a:lnTo>
                    <a:lnTo>
                      <a:pt x="1734" y="232"/>
                    </a:lnTo>
                    <a:lnTo>
                      <a:pt x="92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72"/>
              <p:cNvSpPr/>
              <p:nvPr/>
            </p:nvSpPr>
            <p:spPr>
              <a:xfrm>
                <a:off x="623288" y="1528238"/>
                <a:ext cx="75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024" fill="none" extrusionOk="0">
                    <a:moveTo>
                      <a:pt x="867" y="1"/>
                    </a:moveTo>
                    <a:lnTo>
                      <a:pt x="867" y="1"/>
                    </a:lnTo>
                    <a:lnTo>
                      <a:pt x="579" y="348"/>
                    </a:lnTo>
                    <a:lnTo>
                      <a:pt x="347" y="694"/>
                    </a:lnTo>
                    <a:lnTo>
                      <a:pt x="347" y="694"/>
                    </a:lnTo>
                    <a:lnTo>
                      <a:pt x="232" y="1272"/>
                    </a:lnTo>
                    <a:lnTo>
                      <a:pt x="1" y="1850"/>
                    </a:lnTo>
                    <a:lnTo>
                      <a:pt x="2081" y="2023"/>
                    </a:lnTo>
                    <a:lnTo>
                      <a:pt x="2081" y="2023"/>
                    </a:lnTo>
                    <a:lnTo>
                      <a:pt x="2485" y="1388"/>
                    </a:lnTo>
                    <a:lnTo>
                      <a:pt x="3005" y="694"/>
                    </a:lnTo>
                    <a:lnTo>
                      <a:pt x="3005" y="694"/>
                    </a:lnTo>
                    <a:lnTo>
                      <a:pt x="2370" y="521"/>
                    </a:lnTo>
                    <a:lnTo>
                      <a:pt x="2370" y="521"/>
                    </a:lnTo>
                    <a:lnTo>
                      <a:pt x="86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72"/>
              <p:cNvSpPr/>
              <p:nvPr/>
            </p:nvSpPr>
            <p:spPr>
              <a:xfrm>
                <a:off x="634838" y="1525363"/>
                <a:ext cx="58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8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232" y="58"/>
                    </a:lnTo>
                    <a:lnTo>
                      <a:pt x="232" y="58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72"/>
              <p:cNvSpPr/>
              <p:nvPr/>
            </p:nvSpPr>
            <p:spPr>
              <a:xfrm>
                <a:off x="452863" y="1476263"/>
                <a:ext cx="1791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3929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774" y="404"/>
                    </a:lnTo>
                    <a:lnTo>
                      <a:pt x="2254" y="809"/>
                    </a:lnTo>
                    <a:lnTo>
                      <a:pt x="1387" y="1618"/>
                    </a:lnTo>
                    <a:lnTo>
                      <a:pt x="636" y="2484"/>
                    </a:lnTo>
                    <a:lnTo>
                      <a:pt x="0" y="3409"/>
                    </a:lnTo>
                    <a:lnTo>
                      <a:pt x="0" y="3409"/>
                    </a:lnTo>
                    <a:lnTo>
                      <a:pt x="347" y="3409"/>
                    </a:lnTo>
                    <a:lnTo>
                      <a:pt x="5778" y="3871"/>
                    </a:lnTo>
                    <a:lnTo>
                      <a:pt x="6644" y="3929"/>
                    </a:lnTo>
                    <a:lnTo>
                      <a:pt x="6644" y="3929"/>
                    </a:lnTo>
                    <a:lnTo>
                      <a:pt x="6991" y="2831"/>
                    </a:lnTo>
                    <a:lnTo>
                      <a:pt x="7164" y="1907"/>
                    </a:lnTo>
                    <a:lnTo>
                      <a:pt x="7164" y="1907"/>
                    </a:lnTo>
                    <a:lnTo>
                      <a:pt x="6067" y="1444"/>
                    </a:lnTo>
                    <a:lnTo>
                      <a:pt x="5027" y="1040"/>
                    </a:lnTo>
                    <a:lnTo>
                      <a:pt x="4102" y="520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72"/>
              <p:cNvSpPr/>
              <p:nvPr/>
            </p:nvSpPr>
            <p:spPr>
              <a:xfrm>
                <a:off x="275213" y="1466138"/>
                <a:ext cx="255675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3814" fill="none" extrusionOk="0">
                    <a:moveTo>
                      <a:pt x="5258" y="1"/>
                    </a:moveTo>
                    <a:lnTo>
                      <a:pt x="5258" y="1"/>
                    </a:lnTo>
                    <a:lnTo>
                      <a:pt x="3871" y="809"/>
                    </a:lnTo>
                    <a:lnTo>
                      <a:pt x="2485" y="1445"/>
                    </a:lnTo>
                    <a:lnTo>
                      <a:pt x="1213" y="1907"/>
                    </a:lnTo>
                    <a:lnTo>
                      <a:pt x="578" y="2081"/>
                    </a:lnTo>
                    <a:lnTo>
                      <a:pt x="0" y="2196"/>
                    </a:lnTo>
                    <a:lnTo>
                      <a:pt x="0" y="2196"/>
                    </a:lnTo>
                    <a:lnTo>
                      <a:pt x="1560" y="2716"/>
                    </a:lnTo>
                    <a:lnTo>
                      <a:pt x="3236" y="3178"/>
                    </a:lnTo>
                    <a:lnTo>
                      <a:pt x="5027" y="3525"/>
                    </a:lnTo>
                    <a:lnTo>
                      <a:pt x="6818" y="3756"/>
                    </a:lnTo>
                    <a:lnTo>
                      <a:pt x="6818" y="3756"/>
                    </a:lnTo>
                    <a:lnTo>
                      <a:pt x="6875" y="3814"/>
                    </a:lnTo>
                    <a:lnTo>
                      <a:pt x="6875" y="3814"/>
                    </a:lnTo>
                    <a:lnTo>
                      <a:pt x="7742" y="2658"/>
                    </a:lnTo>
                    <a:lnTo>
                      <a:pt x="8551" y="1734"/>
                    </a:lnTo>
                    <a:lnTo>
                      <a:pt x="9417" y="925"/>
                    </a:lnTo>
                    <a:lnTo>
                      <a:pt x="10226" y="290"/>
                    </a:lnTo>
                    <a:lnTo>
                      <a:pt x="10226" y="290"/>
                    </a:lnTo>
                    <a:lnTo>
                      <a:pt x="10168" y="232"/>
                    </a:lnTo>
                    <a:lnTo>
                      <a:pt x="10168" y="232"/>
                    </a:lnTo>
                    <a:lnTo>
                      <a:pt x="9533" y="405"/>
                    </a:lnTo>
                    <a:lnTo>
                      <a:pt x="8955" y="578"/>
                    </a:lnTo>
                    <a:lnTo>
                      <a:pt x="8377" y="636"/>
                    </a:lnTo>
                    <a:lnTo>
                      <a:pt x="7858" y="694"/>
                    </a:lnTo>
                    <a:lnTo>
                      <a:pt x="7858" y="694"/>
                    </a:lnTo>
                    <a:lnTo>
                      <a:pt x="7049" y="636"/>
                    </a:lnTo>
                    <a:lnTo>
                      <a:pt x="7049" y="636"/>
                    </a:lnTo>
                    <a:lnTo>
                      <a:pt x="6644" y="521"/>
                    </a:lnTo>
                    <a:lnTo>
                      <a:pt x="6182" y="405"/>
                    </a:lnTo>
                    <a:lnTo>
                      <a:pt x="52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72"/>
              <p:cNvSpPr/>
              <p:nvPr/>
            </p:nvSpPr>
            <p:spPr>
              <a:xfrm>
                <a:off x="132213" y="1427138"/>
                <a:ext cx="31635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5548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58" y="174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58" y="636"/>
                    </a:lnTo>
                    <a:lnTo>
                      <a:pt x="289" y="983"/>
                    </a:ln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2312" y="2485"/>
                    </a:lnTo>
                    <a:lnTo>
                      <a:pt x="3063" y="2889"/>
                    </a:lnTo>
                    <a:lnTo>
                      <a:pt x="3929" y="3294"/>
                    </a:lnTo>
                    <a:lnTo>
                      <a:pt x="4854" y="3698"/>
                    </a:lnTo>
                    <a:lnTo>
                      <a:pt x="5836" y="4045"/>
                    </a:lnTo>
                    <a:lnTo>
                      <a:pt x="6876" y="4392"/>
                    </a:lnTo>
                    <a:lnTo>
                      <a:pt x="7973" y="4680"/>
                    </a:lnTo>
                    <a:lnTo>
                      <a:pt x="9129" y="4969"/>
                    </a:lnTo>
                    <a:lnTo>
                      <a:pt x="10284" y="5200"/>
                    </a:lnTo>
                    <a:lnTo>
                      <a:pt x="11440" y="5432"/>
                    </a:lnTo>
                    <a:lnTo>
                      <a:pt x="12653" y="5547"/>
                    </a:lnTo>
                    <a:lnTo>
                      <a:pt x="12653" y="5547"/>
                    </a:lnTo>
                    <a:lnTo>
                      <a:pt x="12480" y="5547"/>
                    </a:lnTo>
                    <a:lnTo>
                      <a:pt x="12480" y="5547"/>
                    </a:lnTo>
                    <a:lnTo>
                      <a:pt x="11151" y="5374"/>
                    </a:lnTo>
                    <a:lnTo>
                      <a:pt x="9880" y="5143"/>
                    </a:lnTo>
                    <a:lnTo>
                      <a:pt x="8609" y="4854"/>
                    </a:lnTo>
                    <a:lnTo>
                      <a:pt x="7396" y="4565"/>
                    </a:lnTo>
                    <a:lnTo>
                      <a:pt x="6240" y="4218"/>
                    </a:lnTo>
                    <a:lnTo>
                      <a:pt x="5142" y="3814"/>
                    </a:lnTo>
                    <a:lnTo>
                      <a:pt x="4160" y="3409"/>
                    </a:lnTo>
                    <a:lnTo>
                      <a:pt x="3236" y="2947"/>
                    </a:lnTo>
                    <a:lnTo>
                      <a:pt x="2369" y="2543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lnTo>
                      <a:pt x="232" y="925"/>
                    </a:lnTo>
                    <a:lnTo>
                      <a:pt x="58" y="579"/>
                    </a:lnTo>
                    <a:lnTo>
                      <a:pt x="1" y="405"/>
                    </a:lnTo>
                    <a:lnTo>
                      <a:pt x="1" y="232"/>
                    </a:lnTo>
                    <a:lnTo>
                      <a:pt x="58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72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72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fill="none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72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72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72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72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72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72"/>
              <p:cNvSpPr/>
              <p:nvPr/>
            </p:nvSpPr>
            <p:spPr>
              <a:xfrm>
                <a:off x="478863" y="1405488"/>
                <a:ext cx="34810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7338" extrusionOk="0">
                    <a:moveTo>
                      <a:pt x="405" y="0"/>
                    </a:moveTo>
                    <a:lnTo>
                      <a:pt x="0" y="289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405" y="0"/>
                    </a:lnTo>
                    <a:close/>
                    <a:moveTo>
                      <a:pt x="3062" y="2080"/>
                    </a:moveTo>
                    <a:lnTo>
                      <a:pt x="1849" y="2542"/>
                    </a:lnTo>
                    <a:lnTo>
                      <a:pt x="2022" y="2658"/>
                    </a:lnTo>
                    <a:lnTo>
                      <a:pt x="2427" y="2542"/>
                    </a:lnTo>
                    <a:lnTo>
                      <a:pt x="2080" y="2716"/>
                    </a:lnTo>
                    <a:lnTo>
                      <a:pt x="2254" y="2831"/>
                    </a:lnTo>
                    <a:lnTo>
                      <a:pt x="3293" y="2253"/>
                    </a:lnTo>
                    <a:lnTo>
                      <a:pt x="3062" y="2080"/>
                    </a:lnTo>
                    <a:close/>
                    <a:moveTo>
                      <a:pt x="6182" y="3929"/>
                    </a:moveTo>
                    <a:lnTo>
                      <a:pt x="6124" y="4738"/>
                    </a:lnTo>
                    <a:lnTo>
                      <a:pt x="6298" y="4795"/>
                    </a:lnTo>
                    <a:lnTo>
                      <a:pt x="6356" y="4044"/>
                    </a:lnTo>
                    <a:lnTo>
                      <a:pt x="6182" y="3929"/>
                    </a:lnTo>
                    <a:close/>
                    <a:moveTo>
                      <a:pt x="7049" y="4333"/>
                    </a:moveTo>
                    <a:lnTo>
                      <a:pt x="6471" y="4853"/>
                    </a:lnTo>
                    <a:lnTo>
                      <a:pt x="6644" y="4911"/>
                    </a:lnTo>
                    <a:lnTo>
                      <a:pt x="7222" y="4391"/>
                    </a:lnTo>
                    <a:lnTo>
                      <a:pt x="7049" y="4333"/>
                    </a:lnTo>
                    <a:close/>
                    <a:moveTo>
                      <a:pt x="9244" y="5084"/>
                    </a:moveTo>
                    <a:lnTo>
                      <a:pt x="8782" y="5604"/>
                    </a:lnTo>
                    <a:lnTo>
                      <a:pt x="8955" y="5662"/>
                    </a:lnTo>
                    <a:lnTo>
                      <a:pt x="9418" y="5142"/>
                    </a:lnTo>
                    <a:lnTo>
                      <a:pt x="9244" y="5084"/>
                    </a:lnTo>
                    <a:close/>
                    <a:moveTo>
                      <a:pt x="13751" y="5604"/>
                    </a:moveTo>
                    <a:lnTo>
                      <a:pt x="13346" y="6066"/>
                    </a:lnTo>
                    <a:lnTo>
                      <a:pt x="13577" y="6009"/>
                    </a:lnTo>
                    <a:lnTo>
                      <a:pt x="13577" y="6009"/>
                    </a:lnTo>
                    <a:lnTo>
                      <a:pt x="13057" y="6529"/>
                    </a:lnTo>
                    <a:lnTo>
                      <a:pt x="12983" y="6595"/>
                    </a:lnTo>
                    <a:lnTo>
                      <a:pt x="13346" y="6298"/>
                    </a:lnTo>
                    <a:lnTo>
                      <a:pt x="13924" y="5604"/>
                    </a:lnTo>
                    <a:close/>
                    <a:moveTo>
                      <a:pt x="12983" y="6595"/>
                    </a:moveTo>
                    <a:lnTo>
                      <a:pt x="12711" y="6817"/>
                    </a:lnTo>
                    <a:lnTo>
                      <a:pt x="12422" y="7049"/>
                    </a:lnTo>
                    <a:lnTo>
                      <a:pt x="12277" y="7135"/>
                    </a:lnTo>
                    <a:lnTo>
                      <a:pt x="12537" y="6991"/>
                    </a:lnTo>
                    <a:lnTo>
                      <a:pt x="12983" y="6595"/>
                    </a:lnTo>
                    <a:close/>
                    <a:moveTo>
                      <a:pt x="12277" y="7135"/>
                    </a:moveTo>
                    <a:lnTo>
                      <a:pt x="12017" y="7280"/>
                    </a:lnTo>
                    <a:lnTo>
                      <a:pt x="12133" y="7222"/>
                    </a:lnTo>
                    <a:lnTo>
                      <a:pt x="12277" y="7135"/>
                    </a:lnTo>
                    <a:close/>
                    <a:moveTo>
                      <a:pt x="12017" y="7280"/>
                    </a:moveTo>
                    <a:lnTo>
                      <a:pt x="11844" y="7337"/>
                    </a:lnTo>
                    <a:lnTo>
                      <a:pt x="11902" y="7337"/>
                    </a:lnTo>
                    <a:lnTo>
                      <a:pt x="12017" y="7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72"/>
              <p:cNvSpPr/>
              <p:nvPr/>
            </p:nvSpPr>
            <p:spPr>
              <a:xfrm>
                <a:off x="767738" y="1545588"/>
                <a:ext cx="592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734" fill="none" extrusionOk="0">
                    <a:moveTo>
                      <a:pt x="2369" y="0"/>
                    </a:moveTo>
                    <a:lnTo>
                      <a:pt x="2369" y="0"/>
                    </a:lnTo>
                    <a:lnTo>
                      <a:pt x="2196" y="0"/>
                    </a:lnTo>
                    <a:lnTo>
                      <a:pt x="2196" y="0"/>
                    </a:lnTo>
                    <a:lnTo>
                      <a:pt x="1791" y="462"/>
                    </a:lnTo>
                    <a:lnTo>
                      <a:pt x="1791" y="462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1502" y="925"/>
                    </a:lnTo>
                    <a:lnTo>
                      <a:pt x="982" y="1387"/>
                    </a:lnTo>
                    <a:lnTo>
                      <a:pt x="462" y="1676"/>
                    </a:lnTo>
                    <a:lnTo>
                      <a:pt x="289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0" y="1733"/>
                    </a:lnTo>
                    <a:lnTo>
                      <a:pt x="0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347" y="1733"/>
                    </a:lnTo>
                    <a:lnTo>
                      <a:pt x="578" y="1618"/>
                    </a:lnTo>
                    <a:lnTo>
                      <a:pt x="867" y="1445"/>
                    </a:lnTo>
                    <a:lnTo>
                      <a:pt x="1156" y="1213"/>
                    </a:lnTo>
                    <a:lnTo>
                      <a:pt x="1791" y="694"/>
                    </a:lnTo>
                    <a:lnTo>
                      <a:pt x="236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72"/>
              <p:cNvSpPr/>
              <p:nvPr/>
            </p:nvSpPr>
            <p:spPr>
              <a:xfrm>
                <a:off x="698413" y="1532588"/>
                <a:ext cx="15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78" fill="none" extrusionOk="0">
                    <a:moveTo>
                      <a:pt x="462" y="0"/>
                    </a:moveTo>
                    <a:lnTo>
                      <a:pt x="462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636" y="58"/>
                    </a:lnTo>
                    <a:lnTo>
                      <a:pt x="636" y="58"/>
                    </a:lnTo>
                    <a:lnTo>
                      <a:pt x="46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72"/>
              <p:cNvSpPr/>
              <p:nvPr/>
            </p:nvSpPr>
            <p:spPr>
              <a:xfrm>
                <a:off x="640638" y="1513813"/>
                <a:ext cx="188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78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751" y="58"/>
                    </a:lnTo>
                    <a:lnTo>
                      <a:pt x="751" y="58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72"/>
              <p:cNvSpPr/>
              <p:nvPr/>
            </p:nvSpPr>
            <p:spPr>
              <a:xfrm>
                <a:off x="631963" y="1503688"/>
                <a:ext cx="58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68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174" y="867"/>
                    </a:lnTo>
                    <a:lnTo>
                      <a:pt x="174" y="867"/>
                    </a:lnTo>
                    <a:lnTo>
                      <a:pt x="232" y="116"/>
                    </a:lnTo>
                    <a:lnTo>
                      <a:pt x="232" y="116"/>
                    </a:lnTo>
                    <a:lnTo>
                      <a:pt x="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72"/>
              <p:cNvSpPr/>
              <p:nvPr/>
            </p:nvSpPr>
            <p:spPr>
              <a:xfrm>
                <a:off x="525088" y="1457488"/>
                <a:ext cx="3612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752" fill="none" extrusionOk="0">
                    <a:moveTo>
                      <a:pt x="1213" y="0"/>
                    </a:moveTo>
                    <a:lnTo>
                      <a:pt x="1213" y="0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578" y="462"/>
                    </a:lnTo>
                    <a:lnTo>
                      <a:pt x="578" y="462"/>
                    </a:lnTo>
                    <a:lnTo>
                      <a:pt x="231" y="636"/>
                    </a:lnTo>
                    <a:lnTo>
                      <a:pt x="231" y="636"/>
                    </a:lnTo>
                    <a:lnTo>
                      <a:pt x="405" y="751"/>
                    </a:lnTo>
                    <a:lnTo>
                      <a:pt x="405" y="751"/>
                    </a:lnTo>
                    <a:lnTo>
                      <a:pt x="1444" y="173"/>
                    </a:lnTo>
                    <a:lnTo>
                      <a:pt x="1444" y="173"/>
                    </a:lnTo>
                    <a:lnTo>
                      <a:pt x="121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72"/>
              <p:cNvSpPr/>
              <p:nvPr/>
            </p:nvSpPr>
            <p:spPr>
              <a:xfrm>
                <a:off x="478863" y="1405488"/>
                <a:ext cx="13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63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58" y="462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520" y="116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72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72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72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72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72"/>
              <p:cNvSpPr/>
              <p:nvPr/>
            </p:nvSpPr>
            <p:spPr>
              <a:xfrm>
                <a:off x="132213" y="1352038"/>
                <a:ext cx="686100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9476" extrusionOk="0">
                    <a:moveTo>
                      <a:pt x="7916" y="174"/>
                    </a:moveTo>
                    <a:lnTo>
                      <a:pt x="8262" y="232"/>
                    </a:lnTo>
                    <a:lnTo>
                      <a:pt x="8493" y="578"/>
                    </a:lnTo>
                    <a:lnTo>
                      <a:pt x="8667" y="983"/>
                    </a:lnTo>
                    <a:lnTo>
                      <a:pt x="8840" y="1445"/>
                    </a:lnTo>
                    <a:lnTo>
                      <a:pt x="7800" y="1792"/>
                    </a:lnTo>
                    <a:lnTo>
                      <a:pt x="6933" y="2080"/>
                    </a:lnTo>
                    <a:lnTo>
                      <a:pt x="5836" y="2369"/>
                    </a:lnTo>
                    <a:lnTo>
                      <a:pt x="4623" y="2658"/>
                    </a:lnTo>
                    <a:lnTo>
                      <a:pt x="3294" y="2947"/>
                    </a:lnTo>
                    <a:lnTo>
                      <a:pt x="1907" y="3120"/>
                    </a:lnTo>
                    <a:lnTo>
                      <a:pt x="521" y="3178"/>
                    </a:lnTo>
                    <a:lnTo>
                      <a:pt x="347" y="3178"/>
                    </a:lnTo>
                    <a:lnTo>
                      <a:pt x="405" y="3120"/>
                    </a:lnTo>
                    <a:lnTo>
                      <a:pt x="983" y="2543"/>
                    </a:lnTo>
                    <a:lnTo>
                      <a:pt x="1618" y="2080"/>
                    </a:lnTo>
                    <a:lnTo>
                      <a:pt x="2196" y="1676"/>
                    </a:lnTo>
                    <a:lnTo>
                      <a:pt x="2832" y="1329"/>
                    </a:lnTo>
                    <a:lnTo>
                      <a:pt x="3409" y="1040"/>
                    </a:lnTo>
                    <a:lnTo>
                      <a:pt x="4103" y="752"/>
                    </a:lnTo>
                    <a:lnTo>
                      <a:pt x="4738" y="578"/>
                    </a:lnTo>
                    <a:lnTo>
                      <a:pt x="5431" y="405"/>
                    </a:lnTo>
                    <a:lnTo>
                      <a:pt x="6645" y="232"/>
                    </a:lnTo>
                    <a:lnTo>
                      <a:pt x="7916" y="174"/>
                    </a:lnTo>
                    <a:close/>
                    <a:moveTo>
                      <a:pt x="8898" y="1618"/>
                    </a:moveTo>
                    <a:lnTo>
                      <a:pt x="9013" y="2080"/>
                    </a:lnTo>
                    <a:lnTo>
                      <a:pt x="9013" y="2600"/>
                    </a:lnTo>
                    <a:lnTo>
                      <a:pt x="8956" y="3178"/>
                    </a:lnTo>
                    <a:lnTo>
                      <a:pt x="8782" y="3814"/>
                    </a:lnTo>
                    <a:lnTo>
                      <a:pt x="8493" y="4391"/>
                    </a:lnTo>
                    <a:lnTo>
                      <a:pt x="8031" y="5027"/>
                    </a:lnTo>
                    <a:lnTo>
                      <a:pt x="7396" y="5720"/>
                    </a:lnTo>
                    <a:lnTo>
                      <a:pt x="6529" y="6356"/>
                    </a:lnTo>
                    <a:lnTo>
                      <a:pt x="5894" y="6529"/>
                    </a:lnTo>
                    <a:lnTo>
                      <a:pt x="5316" y="6587"/>
                    </a:lnTo>
                    <a:lnTo>
                      <a:pt x="4334" y="6240"/>
                    </a:lnTo>
                    <a:lnTo>
                      <a:pt x="3467" y="5836"/>
                    </a:lnTo>
                    <a:lnTo>
                      <a:pt x="2658" y="5431"/>
                    </a:lnTo>
                    <a:lnTo>
                      <a:pt x="2023" y="5027"/>
                    </a:lnTo>
                    <a:lnTo>
                      <a:pt x="1445" y="4622"/>
                    </a:lnTo>
                    <a:lnTo>
                      <a:pt x="925" y="4276"/>
                    </a:lnTo>
                    <a:lnTo>
                      <a:pt x="636" y="3929"/>
                    </a:lnTo>
                    <a:lnTo>
                      <a:pt x="405" y="3583"/>
                    </a:lnTo>
                    <a:lnTo>
                      <a:pt x="347" y="3409"/>
                    </a:lnTo>
                    <a:lnTo>
                      <a:pt x="463" y="3409"/>
                    </a:lnTo>
                    <a:lnTo>
                      <a:pt x="1849" y="3351"/>
                    </a:lnTo>
                    <a:lnTo>
                      <a:pt x="3178" y="3178"/>
                    </a:lnTo>
                    <a:lnTo>
                      <a:pt x="4507" y="2889"/>
                    </a:lnTo>
                    <a:lnTo>
                      <a:pt x="5778" y="2600"/>
                    </a:lnTo>
                    <a:lnTo>
                      <a:pt x="6876" y="2311"/>
                    </a:lnTo>
                    <a:lnTo>
                      <a:pt x="7800" y="2023"/>
                    </a:lnTo>
                    <a:lnTo>
                      <a:pt x="8898" y="1618"/>
                    </a:lnTo>
                    <a:close/>
                    <a:moveTo>
                      <a:pt x="7800" y="1"/>
                    </a:moveTo>
                    <a:lnTo>
                      <a:pt x="6587" y="58"/>
                    </a:lnTo>
                    <a:lnTo>
                      <a:pt x="5431" y="174"/>
                    </a:lnTo>
                    <a:lnTo>
                      <a:pt x="4391" y="463"/>
                    </a:lnTo>
                    <a:lnTo>
                      <a:pt x="3467" y="752"/>
                    </a:lnTo>
                    <a:lnTo>
                      <a:pt x="2543" y="1214"/>
                    </a:lnTo>
                    <a:lnTo>
                      <a:pt x="1734" y="1734"/>
                    </a:lnTo>
                    <a:lnTo>
                      <a:pt x="925" y="2311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276"/>
                    </a:lnTo>
                    <a:lnTo>
                      <a:pt x="1041" y="4680"/>
                    </a:lnTo>
                    <a:lnTo>
                      <a:pt x="1618" y="5142"/>
                    </a:lnTo>
                    <a:lnTo>
                      <a:pt x="2369" y="5547"/>
                    </a:lnTo>
                    <a:lnTo>
                      <a:pt x="3236" y="5951"/>
                    </a:lnTo>
                    <a:lnTo>
                      <a:pt x="4160" y="6413"/>
                    </a:lnTo>
                    <a:lnTo>
                      <a:pt x="5142" y="6818"/>
                    </a:lnTo>
                    <a:lnTo>
                      <a:pt x="6240" y="7222"/>
                    </a:lnTo>
                    <a:lnTo>
                      <a:pt x="7396" y="7569"/>
                    </a:lnTo>
                    <a:lnTo>
                      <a:pt x="8609" y="7858"/>
                    </a:lnTo>
                    <a:lnTo>
                      <a:pt x="9880" y="8147"/>
                    </a:lnTo>
                    <a:lnTo>
                      <a:pt x="11151" y="8378"/>
                    </a:lnTo>
                    <a:lnTo>
                      <a:pt x="12480" y="8551"/>
                    </a:lnTo>
                    <a:lnTo>
                      <a:pt x="12653" y="8551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10" y="9475"/>
                    </a:lnTo>
                    <a:lnTo>
                      <a:pt x="25883" y="9418"/>
                    </a:lnTo>
                    <a:lnTo>
                      <a:pt x="26403" y="9129"/>
                    </a:lnTo>
                    <a:lnTo>
                      <a:pt x="26923" y="8667"/>
                    </a:lnTo>
                    <a:lnTo>
                      <a:pt x="27443" y="8147"/>
                    </a:lnTo>
                    <a:lnTo>
                      <a:pt x="27443" y="8147"/>
                    </a:lnTo>
                    <a:lnTo>
                      <a:pt x="27212" y="8204"/>
                    </a:lnTo>
                    <a:lnTo>
                      <a:pt x="26692" y="8724"/>
                    </a:lnTo>
                    <a:lnTo>
                      <a:pt x="26230" y="9071"/>
                    </a:lnTo>
                    <a:lnTo>
                      <a:pt x="25826" y="9244"/>
                    </a:lnTo>
                    <a:lnTo>
                      <a:pt x="25479" y="9360"/>
                    </a:lnTo>
                    <a:lnTo>
                      <a:pt x="25421" y="9360"/>
                    </a:lnTo>
                    <a:lnTo>
                      <a:pt x="21897" y="9071"/>
                    </a:lnTo>
                    <a:lnTo>
                      <a:pt x="22301" y="8436"/>
                    </a:lnTo>
                    <a:lnTo>
                      <a:pt x="22821" y="7800"/>
                    </a:lnTo>
                    <a:lnTo>
                      <a:pt x="22648" y="7742"/>
                    </a:lnTo>
                    <a:lnTo>
                      <a:pt x="22128" y="8436"/>
                    </a:lnTo>
                    <a:lnTo>
                      <a:pt x="21724" y="9071"/>
                    </a:lnTo>
                    <a:lnTo>
                      <a:pt x="19644" y="8898"/>
                    </a:lnTo>
                    <a:lnTo>
                      <a:pt x="19875" y="8320"/>
                    </a:lnTo>
                    <a:lnTo>
                      <a:pt x="19990" y="7742"/>
                    </a:lnTo>
                    <a:lnTo>
                      <a:pt x="20222" y="7396"/>
                    </a:lnTo>
                    <a:lnTo>
                      <a:pt x="20510" y="7049"/>
                    </a:lnTo>
                    <a:lnTo>
                      <a:pt x="20337" y="6991"/>
                    </a:lnTo>
                    <a:lnTo>
                      <a:pt x="20106" y="7280"/>
                    </a:lnTo>
                    <a:lnTo>
                      <a:pt x="20164" y="6933"/>
                    </a:lnTo>
                    <a:lnTo>
                      <a:pt x="19990" y="6876"/>
                    </a:lnTo>
                    <a:lnTo>
                      <a:pt x="19817" y="7800"/>
                    </a:lnTo>
                    <a:lnTo>
                      <a:pt x="19470" y="8898"/>
                    </a:lnTo>
                    <a:lnTo>
                      <a:pt x="18604" y="8840"/>
                    </a:lnTo>
                    <a:lnTo>
                      <a:pt x="13173" y="8378"/>
                    </a:lnTo>
                    <a:lnTo>
                      <a:pt x="12826" y="8378"/>
                    </a:lnTo>
                    <a:lnTo>
                      <a:pt x="13462" y="7453"/>
                    </a:lnTo>
                    <a:lnTo>
                      <a:pt x="14213" y="6587"/>
                    </a:lnTo>
                    <a:lnTo>
                      <a:pt x="15080" y="5778"/>
                    </a:lnTo>
                    <a:lnTo>
                      <a:pt x="15600" y="5373"/>
                    </a:lnTo>
                    <a:lnTo>
                      <a:pt x="16120" y="4969"/>
                    </a:lnTo>
                    <a:lnTo>
                      <a:pt x="15946" y="4854"/>
                    </a:lnTo>
                    <a:lnTo>
                      <a:pt x="15137" y="5489"/>
                    </a:lnTo>
                    <a:lnTo>
                      <a:pt x="14271" y="6298"/>
                    </a:lnTo>
                    <a:lnTo>
                      <a:pt x="13462" y="7222"/>
                    </a:lnTo>
                    <a:lnTo>
                      <a:pt x="12595" y="8378"/>
                    </a:lnTo>
                    <a:lnTo>
                      <a:pt x="12538" y="8320"/>
                    </a:lnTo>
                    <a:lnTo>
                      <a:pt x="10747" y="8089"/>
                    </a:lnTo>
                    <a:lnTo>
                      <a:pt x="8956" y="7742"/>
                    </a:lnTo>
                    <a:lnTo>
                      <a:pt x="7280" y="7280"/>
                    </a:lnTo>
                    <a:lnTo>
                      <a:pt x="5720" y="6760"/>
                    </a:lnTo>
                    <a:lnTo>
                      <a:pt x="6298" y="6645"/>
                    </a:lnTo>
                    <a:lnTo>
                      <a:pt x="6933" y="6471"/>
                    </a:lnTo>
                    <a:lnTo>
                      <a:pt x="8205" y="6009"/>
                    </a:lnTo>
                    <a:lnTo>
                      <a:pt x="9591" y="5373"/>
                    </a:lnTo>
                    <a:lnTo>
                      <a:pt x="10978" y="4565"/>
                    </a:lnTo>
                    <a:lnTo>
                      <a:pt x="11902" y="4969"/>
                    </a:lnTo>
                    <a:lnTo>
                      <a:pt x="12364" y="5085"/>
                    </a:lnTo>
                    <a:lnTo>
                      <a:pt x="12769" y="5200"/>
                    </a:lnTo>
                    <a:lnTo>
                      <a:pt x="13578" y="5258"/>
                    </a:lnTo>
                    <a:lnTo>
                      <a:pt x="14097" y="5200"/>
                    </a:lnTo>
                    <a:lnTo>
                      <a:pt x="14675" y="5142"/>
                    </a:lnTo>
                    <a:lnTo>
                      <a:pt x="15253" y="4969"/>
                    </a:lnTo>
                    <a:lnTo>
                      <a:pt x="15888" y="4796"/>
                    </a:lnTo>
                    <a:lnTo>
                      <a:pt x="15715" y="4680"/>
                    </a:lnTo>
                    <a:lnTo>
                      <a:pt x="15137" y="4854"/>
                    </a:lnTo>
                    <a:lnTo>
                      <a:pt x="14617" y="4969"/>
                    </a:lnTo>
                    <a:lnTo>
                      <a:pt x="14097" y="5027"/>
                    </a:lnTo>
                    <a:lnTo>
                      <a:pt x="13000" y="5027"/>
                    </a:lnTo>
                    <a:lnTo>
                      <a:pt x="12422" y="4911"/>
                    </a:lnTo>
                    <a:lnTo>
                      <a:pt x="11844" y="4738"/>
                    </a:lnTo>
                    <a:lnTo>
                      <a:pt x="11209" y="4449"/>
                    </a:lnTo>
                    <a:lnTo>
                      <a:pt x="12480" y="3640"/>
                    </a:lnTo>
                    <a:lnTo>
                      <a:pt x="13924" y="2600"/>
                    </a:lnTo>
                    <a:lnTo>
                      <a:pt x="13866" y="2427"/>
                    </a:lnTo>
                    <a:lnTo>
                      <a:pt x="12480" y="3409"/>
                    </a:lnTo>
                    <a:lnTo>
                      <a:pt x="10862" y="4449"/>
                    </a:lnTo>
                    <a:lnTo>
                      <a:pt x="9996" y="4969"/>
                    </a:lnTo>
                    <a:lnTo>
                      <a:pt x="9071" y="5431"/>
                    </a:lnTo>
                    <a:lnTo>
                      <a:pt x="8089" y="5836"/>
                    </a:lnTo>
                    <a:lnTo>
                      <a:pt x="7165" y="6182"/>
                    </a:lnTo>
                    <a:lnTo>
                      <a:pt x="7685" y="5720"/>
                    </a:lnTo>
                    <a:lnTo>
                      <a:pt x="8147" y="5200"/>
                    </a:lnTo>
                    <a:lnTo>
                      <a:pt x="8551" y="4738"/>
                    </a:lnTo>
                    <a:lnTo>
                      <a:pt x="8782" y="4276"/>
                    </a:lnTo>
                    <a:lnTo>
                      <a:pt x="9013" y="3756"/>
                    </a:lnTo>
                    <a:lnTo>
                      <a:pt x="9129" y="3351"/>
                    </a:lnTo>
                    <a:lnTo>
                      <a:pt x="9187" y="2889"/>
                    </a:lnTo>
                    <a:lnTo>
                      <a:pt x="9187" y="2485"/>
                    </a:lnTo>
                    <a:lnTo>
                      <a:pt x="9187" y="2080"/>
                    </a:lnTo>
                    <a:lnTo>
                      <a:pt x="9129" y="1676"/>
                    </a:lnTo>
                    <a:lnTo>
                      <a:pt x="8956" y="1040"/>
                    </a:lnTo>
                    <a:lnTo>
                      <a:pt x="8724" y="520"/>
                    </a:lnTo>
                    <a:lnTo>
                      <a:pt x="8551" y="232"/>
                    </a:lnTo>
                    <a:lnTo>
                      <a:pt x="9476" y="289"/>
                    </a:lnTo>
                    <a:lnTo>
                      <a:pt x="10515" y="347"/>
                    </a:lnTo>
                    <a:lnTo>
                      <a:pt x="11555" y="520"/>
                    </a:lnTo>
                    <a:lnTo>
                      <a:pt x="12653" y="694"/>
                    </a:lnTo>
                    <a:lnTo>
                      <a:pt x="12422" y="463"/>
                    </a:lnTo>
                    <a:lnTo>
                      <a:pt x="11151" y="289"/>
                    </a:lnTo>
                    <a:lnTo>
                      <a:pt x="9938" y="116"/>
                    </a:lnTo>
                    <a:lnTo>
                      <a:pt x="8840" y="58"/>
                    </a:lnTo>
                    <a:lnTo>
                      <a:pt x="78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72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116" y="1791"/>
                    </a:moveTo>
                    <a:lnTo>
                      <a:pt x="116" y="1791"/>
                    </a:lnTo>
                    <a:lnTo>
                      <a:pt x="1502" y="1733"/>
                    </a:lnTo>
                    <a:lnTo>
                      <a:pt x="2831" y="1560"/>
                    </a:lnTo>
                    <a:lnTo>
                      <a:pt x="4160" y="1271"/>
                    </a:lnTo>
                    <a:lnTo>
                      <a:pt x="5431" y="982"/>
                    </a:lnTo>
                    <a:lnTo>
                      <a:pt x="6529" y="693"/>
                    </a:lnTo>
                    <a:lnTo>
                      <a:pt x="7453" y="405"/>
                    </a:lnTo>
                    <a:lnTo>
                      <a:pt x="8551" y="0"/>
                    </a:lnTo>
                    <a:lnTo>
                      <a:pt x="8551" y="0"/>
                    </a:lnTo>
                    <a:lnTo>
                      <a:pt x="8666" y="462"/>
                    </a:lnTo>
                    <a:lnTo>
                      <a:pt x="8666" y="982"/>
                    </a:lnTo>
                    <a:lnTo>
                      <a:pt x="8609" y="1560"/>
                    </a:lnTo>
                    <a:lnTo>
                      <a:pt x="8435" y="2196"/>
                    </a:lnTo>
                    <a:lnTo>
                      <a:pt x="8146" y="2773"/>
                    </a:lnTo>
                    <a:lnTo>
                      <a:pt x="7684" y="3409"/>
                    </a:lnTo>
                    <a:lnTo>
                      <a:pt x="7049" y="4102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5547" y="4911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3987" y="4622"/>
                    </a:lnTo>
                    <a:lnTo>
                      <a:pt x="3120" y="4218"/>
                    </a:lnTo>
                    <a:lnTo>
                      <a:pt x="2311" y="3813"/>
                    </a:lnTo>
                    <a:lnTo>
                      <a:pt x="1676" y="3409"/>
                    </a:lnTo>
                    <a:lnTo>
                      <a:pt x="1098" y="3004"/>
                    </a:lnTo>
                    <a:lnTo>
                      <a:pt x="578" y="2658"/>
                    </a:lnTo>
                    <a:lnTo>
                      <a:pt x="289" y="231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116" y="179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72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174" y="3005"/>
                    </a:moveTo>
                    <a:lnTo>
                      <a:pt x="174" y="3005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636" y="2370"/>
                    </a:lnTo>
                    <a:lnTo>
                      <a:pt x="1271" y="1907"/>
                    </a:lnTo>
                    <a:lnTo>
                      <a:pt x="1849" y="1503"/>
                    </a:lnTo>
                    <a:lnTo>
                      <a:pt x="2485" y="1156"/>
                    </a:lnTo>
                    <a:lnTo>
                      <a:pt x="3062" y="867"/>
                    </a:lnTo>
                    <a:lnTo>
                      <a:pt x="3756" y="579"/>
                    </a:lnTo>
                    <a:lnTo>
                      <a:pt x="4391" y="405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6298" y="59"/>
                    </a:lnTo>
                    <a:lnTo>
                      <a:pt x="7569" y="1"/>
                    </a:lnTo>
                    <a:lnTo>
                      <a:pt x="7569" y="1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8146" y="405"/>
                    </a:lnTo>
                    <a:lnTo>
                      <a:pt x="8320" y="810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7453" y="1619"/>
                    </a:lnTo>
                    <a:lnTo>
                      <a:pt x="6586" y="1907"/>
                    </a:lnTo>
                    <a:lnTo>
                      <a:pt x="5489" y="2196"/>
                    </a:lnTo>
                    <a:lnTo>
                      <a:pt x="4276" y="2485"/>
                    </a:lnTo>
                    <a:lnTo>
                      <a:pt x="2947" y="2774"/>
                    </a:lnTo>
                    <a:lnTo>
                      <a:pt x="1560" y="2947"/>
                    </a:lnTo>
                    <a:lnTo>
                      <a:pt x="174" y="3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72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extrusionOk="0">
                    <a:moveTo>
                      <a:pt x="3351" y="0"/>
                    </a:move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72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fill="none" extrusionOk="0">
                    <a:moveTo>
                      <a:pt x="24323" y="16639"/>
                    </a:move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lnTo>
                      <a:pt x="3351" y="0"/>
                    </a:ln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72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extrusionOk="0">
                    <a:moveTo>
                      <a:pt x="2600" y="0"/>
                    </a:move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72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fill="none" extrusionOk="0">
                    <a:moveTo>
                      <a:pt x="23630" y="16408"/>
                    </a:move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lnTo>
                      <a:pt x="2600" y="0"/>
                    </a:ln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72"/>
              <p:cNvSpPr/>
              <p:nvPr/>
            </p:nvSpPr>
            <p:spPr>
              <a:xfrm>
                <a:off x="556863" y="1162838"/>
                <a:ext cx="5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73"/>
                    </a:lnTo>
                    <a:lnTo>
                      <a:pt x="116" y="173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58" y="116"/>
                    </a:move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72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72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72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72"/>
              <p:cNvSpPr/>
              <p:nvPr/>
            </p:nvSpPr>
            <p:spPr>
              <a:xfrm>
                <a:off x="561188" y="116716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72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72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72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72"/>
              <p:cNvSpPr/>
              <p:nvPr/>
            </p:nvSpPr>
            <p:spPr>
              <a:xfrm>
                <a:off x="559738" y="1165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72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72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72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72"/>
              <p:cNvSpPr/>
              <p:nvPr/>
            </p:nvSpPr>
            <p:spPr>
              <a:xfrm>
                <a:off x="55828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72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72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72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72"/>
              <p:cNvSpPr/>
              <p:nvPr/>
            </p:nvSpPr>
            <p:spPr>
              <a:xfrm>
                <a:off x="556863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72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72"/>
              <p:cNvSpPr/>
              <p:nvPr/>
            </p:nvSpPr>
            <p:spPr>
              <a:xfrm>
                <a:off x="889063" y="1469038"/>
                <a:ext cx="34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1098" y="1040"/>
                    </a:moveTo>
                    <a:lnTo>
                      <a:pt x="1098" y="1040"/>
                    </a:lnTo>
                    <a:lnTo>
                      <a:pt x="1098" y="1040"/>
                    </a:lnTo>
                    <a:lnTo>
                      <a:pt x="1098" y="1040"/>
                    </a:lnTo>
                    <a:lnTo>
                      <a:pt x="1271" y="1213"/>
                    </a:lnTo>
                    <a:lnTo>
                      <a:pt x="1387" y="1387"/>
                    </a:lnTo>
                    <a:lnTo>
                      <a:pt x="1387" y="1387"/>
                    </a:lnTo>
                    <a:lnTo>
                      <a:pt x="1271" y="1213"/>
                    </a:lnTo>
                    <a:lnTo>
                      <a:pt x="1098" y="104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72"/>
              <p:cNvSpPr/>
              <p:nvPr/>
            </p:nvSpPr>
            <p:spPr>
              <a:xfrm>
                <a:off x="916488" y="1495038"/>
                <a:ext cx="7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74" y="173"/>
                    </a:lnTo>
                    <a:lnTo>
                      <a:pt x="290" y="347"/>
                    </a:lnTo>
                    <a:lnTo>
                      <a:pt x="290" y="347"/>
                    </a:lnTo>
                    <a:lnTo>
                      <a:pt x="174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72"/>
              <p:cNvSpPr/>
              <p:nvPr/>
            </p:nvSpPr>
            <p:spPr>
              <a:xfrm>
                <a:off x="889063" y="1469038"/>
                <a:ext cx="290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72"/>
              <p:cNvSpPr/>
              <p:nvPr/>
            </p:nvSpPr>
            <p:spPr>
              <a:xfrm>
                <a:off x="403763" y="1084838"/>
                <a:ext cx="512750" cy="41022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6409" extrusionOk="0">
                    <a:moveTo>
                      <a:pt x="19528" y="15484"/>
                    </a:moveTo>
                    <a:lnTo>
                      <a:pt x="19528" y="15484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19528" y="15484"/>
                    </a:lnTo>
                    <a:lnTo>
                      <a:pt x="19528" y="15484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066" y="3120"/>
                    </a:move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05"/>
                    </a:move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2947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889"/>
                    </a:move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778" y="2831"/>
                    </a:move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662" y="2773"/>
                    </a:move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00"/>
                    </a:move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15" y="2485"/>
                    </a:moveTo>
                    <a:lnTo>
                      <a:pt x="5315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15" y="2485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85"/>
                    </a:lnTo>
                    <a:lnTo>
                      <a:pt x="5315" y="2485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258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369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11"/>
                    </a:moveTo>
                    <a:lnTo>
                      <a:pt x="5200" y="2311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200" y="2311"/>
                    </a:lnTo>
                    <a:lnTo>
                      <a:pt x="5200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26" y="2254"/>
                    </a:moveTo>
                    <a:lnTo>
                      <a:pt x="5026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26" y="2254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254"/>
                    </a:lnTo>
                    <a:lnTo>
                      <a:pt x="5026" y="2254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38"/>
                    </a:moveTo>
                    <a:lnTo>
                      <a:pt x="4969" y="2138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69" y="2138"/>
                    </a:lnTo>
                    <a:lnTo>
                      <a:pt x="4969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795" y="2080"/>
                    </a:move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1965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91"/>
                    </a:lnTo>
                    <a:lnTo>
                      <a:pt x="4391" y="1791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33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676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160" y="1618"/>
                    </a:moveTo>
                    <a:lnTo>
                      <a:pt x="4160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160" y="1618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618"/>
                    </a:lnTo>
                    <a:lnTo>
                      <a:pt x="4160" y="1618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02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3813" y="1387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14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24" y="1214"/>
                    </a:moveTo>
                    <a:lnTo>
                      <a:pt x="3524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24" y="1214"/>
                    </a:lnTo>
                    <a:close/>
                    <a:moveTo>
                      <a:pt x="3524" y="1156"/>
                    </a:moveTo>
                    <a:lnTo>
                      <a:pt x="3524" y="1156"/>
                    </a:lnTo>
                    <a:lnTo>
                      <a:pt x="3524" y="1214"/>
                    </a:lnTo>
                    <a:lnTo>
                      <a:pt x="3524" y="1214"/>
                    </a:lnTo>
                    <a:lnTo>
                      <a:pt x="3524" y="1156"/>
                    </a:lnTo>
                    <a:close/>
                    <a:moveTo>
                      <a:pt x="3351" y="1040"/>
                    </a:moveTo>
                    <a:lnTo>
                      <a:pt x="3351" y="1040"/>
                    </a:lnTo>
                    <a:lnTo>
                      <a:pt x="3524" y="1156"/>
                    </a:lnTo>
                    <a:lnTo>
                      <a:pt x="3524" y="1156"/>
                    </a:lnTo>
                    <a:lnTo>
                      <a:pt x="3351" y="1040"/>
                    </a:lnTo>
                    <a:close/>
                    <a:moveTo>
                      <a:pt x="3235" y="1040"/>
                    </a:moveTo>
                    <a:lnTo>
                      <a:pt x="3235" y="1040"/>
                    </a:lnTo>
                    <a:lnTo>
                      <a:pt x="3351" y="1040"/>
                    </a:lnTo>
                    <a:lnTo>
                      <a:pt x="3351" y="1040"/>
                    </a:lnTo>
                    <a:lnTo>
                      <a:pt x="3235" y="1040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1040"/>
                    </a:lnTo>
                    <a:lnTo>
                      <a:pt x="3235" y="1040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20" y="983"/>
                    </a:moveTo>
                    <a:lnTo>
                      <a:pt x="3120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20" y="983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83"/>
                    </a:lnTo>
                    <a:lnTo>
                      <a:pt x="3120" y="983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716" y="694"/>
                    </a:lnTo>
                    <a:lnTo>
                      <a:pt x="2716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27" y="636"/>
                    </a:move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11" y="520"/>
                    </a:move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96" y="463"/>
                    </a:lnTo>
                    <a:lnTo>
                      <a:pt x="2196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791" y="347"/>
                    </a:moveTo>
                    <a:lnTo>
                      <a:pt x="1791" y="347"/>
                    </a:lnTo>
                    <a:lnTo>
                      <a:pt x="1791" y="347"/>
                    </a:lnTo>
                    <a:lnTo>
                      <a:pt x="1791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289"/>
                    </a:moveTo>
                    <a:lnTo>
                      <a:pt x="1733" y="289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271" y="174"/>
                    </a:moveTo>
                    <a:lnTo>
                      <a:pt x="1271" y="174"/>
                    </a:lnTo>
                    <a:lnTo>
                      <a:pt x="1329" y="231"/>
                    </a:lnTo>
                    <a:lnTo>
                      <a:pt x="1329" y="231"/>
                    </a:lnTo>
                    <a:lnTo>
                      <a:pt x="1271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71" y="174"/>
                    </a:lnTo>
                    <a:lnTo>
                      <a:pt x="1271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20" y="58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520" y="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72"/>
              <p:cNvSpPr/>
              <p:nvPr/>
            </p:nvSpPr>
            <p:spPr>
              <a:xfrm>
                <a:off x="891938" y="1471913"/>
                <a:ext cx="24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2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72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72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72"/>
              <p:cNvSpPr/>
              <p:nvPr/>
            </p:nvSpPr>
            <p:spPr>
              <a:xfrm>
                <a:off x="55541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72"/>
              <p:cNvSpPr/>
              <p:nvPr/>
            </p:nvSpPr>
            <p:spPr>
              <a:xfrm>
                <a:off x="555413" y="11613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72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72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72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72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72"/>
              <p:cNvSpPr/>
              <p:nvPr/>
            </p:nvSpPr>
            <p:spPr>
              <a:xfrm>
                <a:off x="55396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72"/>
              <p:cNvSpPr/>
              <p:nvPr/>
            </p:nvSpPr>
            <p:spPr>
              <a:xfrm>
                <a:off x="552513" y="11599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72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72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72"/>
              <p:cNvSpPr/>
              <p:nvPr/>
            </p:nvSpPr>
            <p:spPr>
              <a:xfrm>
                <a:off x="552513" y="11584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72"/>
              <p:cNvSpPr/>
              <p:nvPr/>
            </p:nvSpPr>
            <p:spPr>
              <a:xfrm>
                <a:off x="552513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72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72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72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72"/>
              <p:cNvSpPr/>
              <p:nvPr/>
            </p:nvSpPr>
            <p:spPr>
              <a:xfrm>
                <a:off x="55108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72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72"/>
              <p:cNvSpPr/>
              <p:nvPr/>
            </p:nvSpPr>
            <p:spPr>
              <a:xfrm>
                <a:off x="548188" y="1155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72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72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72"/>
              <p:cNvSpPr/>
              <p:nvPr/>
            </p:nvSpPr>
            <p:spPr>
              <a:xfrm>
                <a:off x="54528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72"/>
              <p:cNvSpPr/>
              <p:nvPr/>
            </p:nvSpPr>
            <p:spPr>
              <a:xfrm>
                <a:off x="545288" y="1152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72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72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72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72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72"/>
              <p:cNvSpPr/>
              <p:nvPr/>
            </p:nvSpPr>
            <p:spPr>
              <a:xfrm>
                <a:off x="395088" y="1084838"/>
                <a:ext cx="528650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6871" extrusionOk="0">
                    <a:moveTo>
                      <a:pt x="347" y="0"/>
                    </a:moveTo>
                    <a:lnTo>
                      <a:pt x="174" y="58"/>
                    </a:lnTo>
                    <a:lnTo>
                      <a:pt x="58" y="231"/>
                    </a:lnTo>
                    <a:lnTo>
                      <a:pt x="0" y="520"/>
                    </a:lnTo>
                    <a:lnTo>
                      <a:pt x="0" y="925"/>
                    </a:lnTo>
                    <a:lnTo>
                      <a:pt x="116" y="1445"/>
                    </a:lnTo>
                    <a:lnTo>
                      <a:pt x="347" y="2022"/>
                    </a:lnTo>
                    <a:lnTo>
                      <a:pt x="752" y="2773"/>
                    </a:lnTo>
                    <a:lnTo>
                      <a:pt x="1214" y="3582"/>
                    </a:lnTo>
                    <a:lnTo>
                      <a:pt x="1907" y="4449"/>
                    </a:lnTo>
                    <a:lnTo>
                      <a:pt x="2716" y="5489"/>
                    </a:lnTo>
                    <a:lnTo>
                      <a:pt x="3756" y="6587"/>
                    </a:lnTo>
                    <a:lnTo>
                      <a:pt x="4969" y="7742"/>
                    </a:lnTo>
                    <a:lnTo>
                      <a:pt x="6471" y="9013"/>
                    </a:lnTo>
                    <a:lnTo>
                      <a:pt x="8147" y="10342"/>
                    </a:lnTo>
                    <a:lnTo>
                      <a:pt x="10111" y="11786"/>
                    </a:lnTo>
                    <a:lnTo>
                      <a:pt x="12306" y="13288"/>
                    </a:lnTo>
                    <a:lnTo>
                      <a:pt x="13404" y="13982"/>
                    </a:lnTo>
                    <a:lnTo>
                      <a:pt x="14617" y="14617"/>
                    </a:lnTo>
                    <a:lnTo>
                      <a:pt x="15888" y="15253"/>
                    </a:lnTo>
                    <a:lnTo>
                      <a:pt x="17159" y="15773"/>
                    </a:lnTo>
                    <a:lnTo>
                      <a:pt x="18315" y="16235"/>
                    </a:lnTo>
                    <a:lnTo>
                      <a:pt x="19413" y="16581"/>
                    </a:lnTo>
                    <a:lnTo>
                      <a:pt x="20221" y="16813"/>
                    </a:lnTo>
                    <a:lnTo>
                      <a:pt x="20857" y="16870"/>
                    </a:lnTo>
                    <a:lnTo>
                      <a:pt x="21088" y="16870"/>
                    </a:lnTo>
                    <a:lnTo>
                      <a:pt x="21088" y="16813"/>
                    </a:lnTo>
                    <a:lnTo>
                      <a:pt x="21146" y="16755"/>
                    </a:lnTo>
                    <a:lnTo>
                      <a:pt x="21030" y="16581"/>
                    </a:lnTo>
                    <a:lnTo>
                      <a:pt x="20857" y="16408"/>
                    </a:lnTo>
                    <a:lnTo>
                      <a:pt x="19875" y="15484"/>
                    </a:lnTo>
                    <a:lnTo>
                      <a:pt x="19759" y="15368"/>
                    </a:lnTo>
                    <a:lnTo>
                      <a:pt x="6760" y="3409"/>
                    </a:lnTo>
                    <a:lnTo>
                      <a:pt x="6702" y="3351"/>
                    </a:lnTo>
                    <a:lnTo>
                      <a:pt x="6644" y="3351"/>
                    </a:lnTo>
                    <a:lnTo>
                      <a:pt x="6644" y="3293"/>
                    </a:lnTo>
                    <a:lnTo>
                      <a:pt x="6587" y="3293"/>
                    </a:lnTo>
                    <a:lnTo>
                      <a:pt x="6587" y="3236"/>
                    </a:lnTo>
                    <a:lnTo>
                      <a:pt x="6529" y="3236"/>
                    </a:lnTo>
                    <a:lnTo>
                      <a:pt x="6529" y="3178"/>
                    </a:lnTo>
                    <a:lnTo>
                      <a:pt x="6471" y="3178"/>
                    </a:lnTo>
                    <a:lnTo>
                      <a:pt x="6471" y="3120"/>
                    </a:lnTo>
                    <a:lnTo>
                      <a:pt x="6413" y="3120"/>
                    </a:lnTo>
                    <a:lnTo>
                      <a:pt x="6413" y="3062"/>
                    </a:lnTo>
                    <a:lnTo>
                      <a:pt x="6356" y="3062"/>
                    </a:lnTo>
                    <a:lnTo>
                      <a:pt x="6356" y="3005"/>
                    </a:lnTo>
                    <a:lnTo>
                      <a:pt x="6298" y="3005"/>
                    </a:lnTo>
                    <a:lnTo>
                      <a:pt x="6298" y="2947"/>
                    </a:lnTo>
                    <a:lnTo>
                      <a:pt x="6240" y="2947"/>
                    </a:lnTo>
                    <a:lnTo>
                      <a:pt x="6240" y="2889"/>
                    </a:lnTo>
                    <a:lnTo>
                      <a:pt x="6182" y="2889"/>
                    </a:lnTo>
                    <a:lnTo>
                      <a:pt x="6125" y="2831"/>
                    </a:lnTo>
                    <a:lnTo>
                      <a:pt x="6067" y="2773"/>
                    </a:lnTo>
                    <a:lnTo>
                      <a:pt x="6009" y="2773"/>
                    </a:lnTo>
                    <a:lnTo>
                      <a:pt x="6009" y="2716"/>
                    </a:lnTo>
                    <a:lnTo>
                      <a:pt x="5951" y="2716"/>
                    </a:lnTo>
                    <a:lnTo>
                      <a:pt x="5951" y="2658"/>
                    </a:lnTo>
                    <a:lnTo>
                      <a:pt x="5893" y="2658"/>
                    </a:lnTo>
                    <a:lnTo>
                      <a:pt x="5893" y="2600"/>
                    </a:lnTo>
                    <a:lnTo>
                      <a:pt x="5836" y="2600"/>
                    </a:lnTo>
                    <a:lnTo>
                      <a:pt x="5778" y="2542"/>
                    </a:lnTo>
                    <a:lnTo>
                      <a:pt x="5720" y="2485"/>
                    </a:lnTo>
                    <a:lnTo>
                      <a:pt x="5662" y="2485"/>
                    </a:lnTo>
                    <a:lnTo>
                      <a:pt x="5662" y="2427"/>
                    </a:lnTo>
                    <a:lnTo>
                      <a:pt x="5605" y="2427"/>
                    </a:lnTo>
                    <a:lnTo>
                      <a:pt x="5605" y="2369"/>
                    </a:lnTo>
                    <a:lnTo>
                      <a:pt x="5547" y="2369"/>
                    </a:lnTo>
                    <a:lnTo>
                      <a:pt x="5547" y="2311"/>
                    </a:lnTo>
                    <a:lnTo>
                      <a:pt x="5489" y="2311"/>
                    </a:lnTo>
                    <a:lnTo>
                      <a:pt x="5431" y="2254"/>
                    </a:lnTo>
                    <a:lnTo>
                      <a:pt x="5373" y="2254"/>
                    </a:lnTo>
                    <a:lnTo>
                      <a:pt x="5373" y="2196"/>
                    </a:lnTo>
                    <a:lnTo>
                      <a:pt x="5316" y="2196"/>
                    </a:lnTo>
                    <a:lnTo>
                      <a:pt x="5316" y="2138"/>
                    </a:lnTo>
                    <a:lnTo>
                      <a:pt x="5258" y="2138"/>
                    </a:lnTo>
                    <a:lnTo>
                      <a:pt x="5200" y="2080"/>
                    </a:lnTo>
                    <a:lnTo>
                      <a:pt x="5142" y="2080"/>
                    </a:lnTo>
                    <a:lnTo>
                      <a:pt x="5142" y="2022"/>
                    </a:lnTo>
                    <a:lnTo>
                      <a:pt x="5085" y="2022"/>
                    </a:lnTo>
                    <a:lnTo>
                      <a:pt x="5085" y="1965"/>
                    </a:lnTo>
                    <a:lnTo>
                      <a:pt x="5027" y="1965"/>
                    </a:lnTo>
                    <a:lnTo>
                      <a:pt x="4796" y="1791"/>
                    </a:lnTo>
                    <a:lnTo>
                      <a:pt x="4738" y="1791"/>
                    </a:lnTo>
                    <a:lnTo>
                      <a:pt x="4738" y="1734"/>
                    </a:lnTo>
                    <a:lnTo>
                      <a:pt x="4680" y="1734"/>
                    </a:lnTo>
                    <a:lnTo>
                      <a:pt x="4680" y="1676"/>
                    </a:lnTo>
                    <a:lnTo>
                      <a:pt x="4622" y="1676"/>
                    </a:lnTo>
                    <a:lnTo>
                      <a:pt x="4565" y="1618"/>
                    </a:lnTo>
                    <a:lnTo>
                      <a:pt x="4507" y="1618"/>
                    </a:lnTo>
                    <a:lnTo>
                      <a:pt x="4507" y="1560"/>
                    </a:lnTo>
                    <a:lnTo>
                      <a:pt x="4449" y="1560"/>
                    </a:lnTo>
                    <a:lnTo>
                      <a:pt x="4160" y="1387"/>
                    </a:lnTo>
                    <a:lnTo>
                      <a:pt x="4160" y="1329"/>
                    </a:lnTo>
                    <a:lnTo>
                      <a:pt x="4102" y="1329"/>
                    </a:lnTo>
                    <a:lnTo>
                      <a:pt x="4045" y="1271"/>
                    </a:lnTo>
                    <a:lnTo>
                      <a:pt x="3987" y="1271"/>
                    </a:lnTo>
                    <a:lnTo>
                      <a:pt x="3987" y="1214"/>
                    </a:lnTo>
                    <a:lnTo>
                      <a:pt x="3871" y="1214"/>
                    </a:lnTo>
                    <a:lnTo>
                      <a:pt x="3871" y="1156"/>
                    </a:lnTo>
                    <a:lnTo>
                      <a:pt x="3698" y="1040"/>
                    </a:lnTo>
                    <a:lnTo>
                      <a:pt x="3582" y="1040"/>
                    </a:lnTo>
                    <a:lnTo>
                      <a:pt x="3582" y="983"/>
                    </a:lnTo>
                    <a:lnTo>
                      <a:pt x="3467" y="983"/>
                    </a:lnTo>
                    <a:lnTo>
                      <a:pt x="3467" y="925"/>
                    </a:lnTo>
                    <a:lnTo>
                      <a:pt x="3409" y="925"/>
                    </a:lnTo>
                    <a:lnTo>
                      <a:pt x="3351" y="867"/>
                    </a:lnTo>
                    <a:lnTo>
                      <a:pt x="3294" y="867"/>
                    </a:lnTo>
                    <a:lnTo>
                      <a:pt x="3120" y="751"/>
                    </a:lnTo>
                    <a:lnTo>
                      <a:pt x="3063" y="751"/>
                    </a:lnTo>
                    <a:lnTo>
                      <a:pt x="3063" y="694"/>
                    </a:lnTo>
                    <a:lnTo>
                      <a:pt x="2947" y="694"/>
                    </a:lnTo>
                    <a:lnTo>
                      <a:pt x="2889" y="636"/>
                    </a:lnTo>
                    <a:lnTo>
                      <a:pt x="2774" y="636"/>
                    </a:lnTo>
                    <a:lnTo>
                      <a:pt x="2774" y="578"/>
                    </a:lnTo>
                    <a:lnTo>
                      <a:pt x="2716" y="578"/>
                    </a:lnTo>
                    <a:lnTo>
                      <a:pt x="2658" y="520"/>
                    </a:lnTo>
                    <a:lnTo>
                      <a:pt x="2543" y="520"/>
                    </a:lnTo>
                    <a:lnTo>
                      <a:pt x="2543" y="463"/>
                    </a:lnTo>
                    <a:lnTo>
                      <a:pt x="2369" y="463"/>
                    </a:lnTo>
                    <a:lnTo>
                      <a:pt x="2369" y="405"/>
                    </a:lnTo>
                    <a:lnTo>
                      <a:pt x="2254" y="405"/>
                    </a:lnTo>
                    <a:lnTo>
                      <a:pt x="2196" y="347"/>
                    </a:lnTo>
                    <a:lnTo>
                      <a:pt x="2080" y="347"/>
                    </a:lnTo>
                    <a:lnTo>
                      <a:pt x="2080" y="289"/>
                    </a:lnTo>
                    <a:lnTo>
                      <a:pt x="1907" y="289"/>
                    </a:lnTo>
                    <a:lnTo>
                      <a:pt x="1849" y="231"/>
                    </a:lnTo>
                    <a:lnTo>
                      <a:pt x="1676" y="231"/>
                    </a:lnTo>
                    <a:lnTo>
                      <a:pt x="1618" y="174"/>
                    </a:lnTo>
                    <a:lnTo>
                      <a:pt x="1445" y="174"/>
                    </a:lnTo>
                    <a:lnTo>
                      <a:pt x="1445" y="116"/>
                    </a:lnTo>
                    <a:lnTo>
                      <a:pt x="867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72"/>
              <p:cNvSpPr/>
              <p:nvPr/>
            </p:nvSpPr>
            <p:spPr>
              <a:xfrm>
                <a:off x="1029163" y="1383813"/>
                <a:ext cx="17190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4912" extrusionOk="0">
                    <a:moveTo>
                      <a:pt x="6355" y="1"/>
                    </a:moveTo>
                    <a:lnTo>
                      <a:pt x="5778" y="116"/>
                    </a:lnTo>
                    <a:lnTo>
                      <a:pt x="4969" y="347"/>
                    </a:lnTo>
                    <a:lnTo>
                      <a:pt x="3929" y="694"/>
                    </a:lnTo>
                    <a:lnTo>
                      <a:pt x="3409" y="983"/>
                    </a:lnTo>
                    <a:lnTo>
                      <a:pt x="2831" y="1272"/>
                    </a:lnTo>
                    <a:lnTo>
                      <a:pt x="2311" y="1676"/>
                    </a:lnTo>
                    <a:lnTo>
                      <a:pt x="1791" y="2080"/>
                    </a:lnTo>
                    <a:lnTo>
                      <a:pt x="1271" y="2600"/>
                    </a:lnTo>
                    <a:lnTo>
                      <a:pt x="809" y="3178"/>
                    </a:lnTo>
                    <a:lnTo>
                      <a:pt x="347" y="3814"/>
                    </a:lnTo>
                    <a:lnTo>
                      <a:pt x="0" y="4565"/>
                    </a:lnTo>
                    <a:lnTo>
                      <a:pt x="0" y="4622"/>
                    </a:lnTo>
                    <a:lnTo>
                      <a:pt x="0" y="4738"/>
                    </a:lnTo>
                    <a:lnTo>
                      <a:pt x="58" y="4854"/>
                    </a:lnTo>
                    <a:lnTo>
                      <a:pt x="116" y="4911"/>
                    </a:lnTo>
                    <a:lnTo>
                      <a:pt x="174" y="4911"/>
                    </a:lnTo>
                    <a:lnTo>
                      <a:pt x="347" y="4854"/>
                    </a:lnTo>
                    <a:lnTo>
                      <a:pt x="462" y="4738"/>
                    </a:lnTo>
                    <a:lnTo>
                      <a:pt x="809" y="4045"/>
                    </a:lnTo>
                    <a:lnTo>
                      <a:pt x="1214" y="3467"/>
                    </a:lnTo>
                    <a:lnTo>
                      <a:pt x="1676" y="2947"/>
                    </a:lnTo>
                    <a:lnTo>
                      <a:pt x="2138" y="2485"/>
                    </a:lnTo>
                    <a:lnTo>
                      <a:pt x="2600" y="2080"/>
                    </a:lnTo>
                    <a:lnTo>
                      <a:pt x="3120" y="1734"/>
                    </a:lnTo>
                    <a:lnTo>
                      <a:pt x="3640" y="1445"/>
                    </a:lnTo>
                    <a:lnTo>
                      <a:pt x="4160" y="1214"/>
                    </a:lnTo>
                    <a:lnTo>
                      <a:pt x="5084" y="809"/>
                    </a:lnTo>
                    <a:lnTo>
                      <a:pt x="5893" y="636"/>
                    </a:lnTo>
                    <a:lnTo>
                      <a:pt x="6644" y="521"/>
                    </a:lnTo>
                    <a:lnTo>
                      <a:pt x="6760" y="463"/>
                    </a:lnTo>
                    <a:lnTo>
                      <a:pt x="6818" y="405"/>
                    </a:lnTo>
                    <a:lnTo>
                      <a:pt x="6875" y="347"/>
                    </a:lnTo>
                    <a:lnTo>
                      <a:pt x="6875" y="232"/>
                    </a:lnTo>
                    <a:lnTo>
                      <a:pt x="6875" y="116"/>
                    </a:lnTo>
                    <a:lnTo>
                      <a:pt x="6818" y="58"/>
                    </a:lnTo>
                    <a:lnTo>
                      <a:pt x="67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72"/>
              <p:cNvSpPr/>
              <p:nvPr/>
            </p:nvSpPr>
            <p:spPr>
              <a:xfrm>
                <a:off x="1029163" y="1443038"/>
                <a:ext cx="19500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3121" extrusionOk="0">
                    <a:moveTo>
                      <a:pt x="5951" y="0"/>
                    </a:moveTo>
                    <a:lnTo>
                      <a:pt x="4853" y="58"/>
                    </a:lnTo>
                    <a:lnTo>
                      <a:pt x="4276" y="174"/>
                    </a:lnTo>
                    <a:lnTo>
                      <a:pt x="3640" y="347"/>
                    </a:lnTo>
                    <a:lnTo>
                      <a:pt x="3004" y="520"/>
                    </a:lnTo>
                    <a:lnTo>
                      <a:pt x="2369" y="809"/>
                    </a:lnTo>
                    <a:lnTo>
                      <a:pt x="1791" y="1156"/>
                    </a:lnTo>
                    <a:lnTo>
                      <a:pt x="1156" y="1560"/>
                    </a:lnTo>
                    <a:lnTo>
                      <a:pt x="578" y="2080"/>
                    </a:lnTo>
                    <a:lnTo>
                      <a:pt x="58" y="2716"/>
                    </a:lnTo>
                    <a:lnTo>
                      <a:pt x="0" y="2773"/>
                    </a:lnTo>
                    <a:lnTo>
                      <a:pt x="0" y="2889"/>
                    </a:lnTo>
                    <a:lnTo>
                      <a:pt x="0" y="3005"/>
                    </a:lnTo>
                    <a:lnTo>
                      <a:pt x="58" y="3062"/>
                    </a:lnTo>
                    <a:lnTo>
                      <a:pt x="174" y="3120"/>
                    </a:lnTo>
                    <a:lnTo>
                      <a:pt x="347" y="3120"/>
                    </a:lnTo>
                    <a:lnTo>
                      <a:pt x="462" y="3005"/>
                    </a:lnTo>
                    <a:lnTo>
                      <a:pt x="925" y="2427"/>
                    </a:lnTo>
                    <a:lnTo>
                      <a:pt x="1502" y="1965"/>
                    </a:lnTo>
                    <a:lnTo>
                      <a:pt x="2080" y="1560"/>
                    </a:lnTo>
                    <a:lnTo>
                      <a:pt x="2658" y="1271"/>
                    </a:lnTo>
                    <a:lnTo>
                      <a:pt x="3236" y="982"/>
                    </a:lnTo>
                    <a:lnTo>
                      <a:pt x="3813" y="809"/>
                    </a:lnTo>
                    <a:lnTo>
                      <a:pt x="4391" y="694"/>
                    </a:lnTo>
                    <a:lnTo>
                      <a:pt x="4911" y="578"/>
                    </a:lnTo>
                    <a:lnTo>
                      <a:pt x="5951" y="520"/>
                    </a:lnTo>
                    <a:lnTo>
                      <a:pt x="6760" y="520"/>
                    </a:lnTo>
                    <a:lnTo>
                      <a:pt x="7511" y="578"/>
                    </a:lnTo>
                    <a:lnTo>
                      <a:pt x="7626" y="578"/>
                    </a:lnTo>
                    <a:lnTo>
                      <a:pt x="7742" y="520"/>
                    </a:lnTo>
                    <a:lnTo>
                      <a:pt x="7800" y="462"/>
                    </a:lnTo>
                    <a:lnTo>
                      <a:pt x="7800" y="405"/>
                    </a:lnTo>
                    <a:lnTo>
                      <a:pt x="7800" y="289"/>
                    </a:lnTo>
                    <a:lnTo>
                      <a:pt x="7800" y="174"/>
                    </a:lnTo>
                    <a:lnTo>
                      <a:pt x="7626" y="58"/>
                    </a:lnTo>
                    <a:lnTo>
                      <a:pt x="7395" y="58"/>
                    </a:lnTo>
                    <a:lnTo>
                      <a:pt x="68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72"/>
              <p:cNvSpPr/>
              <p:nvPr/>
            </p:nvSpPr>
            <p:spPr>
              <a:xfrm>
                <a:off x="928063" y="1461813"/>
                <a:ext cx="1329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4854" extrusionOk="0">
                    <a:moveTo>
                      <a:pt x="1907" y="0"/>
                    </a:moveTo>
                    <a:lnTo>
                      <a:pt x="1502" y="58"/>
                    </a:lnTo>
                    <a:lnTo>
                      <a:pt x="1156" y="174"/>
                    </a:lnTo>
                    <a:lnTo>
                      <a:pt x="809" y="289"/>
                    </a:lnTo>
                    <a:lnTo>
                      <a:pt x="578" y="463"/>
                    </a:lnTo>
                    <a:lnTo>
                      <a:pt x="404" y="636"/>
                    </a:lnTo>
                    <a:lnTo>
                      <a:pt x="231" y="867"/>
                    </a:lnTo>
                    <a:lnTo>
                      <a:pt x="116" y="1040"/>
                    </a:lnTo>
                    <a:lnTo>
                      <a:pt x="0" y="1271"/>
                    </a:lnTo>
                    <a:lnTo>
                      <a:pt x="0" y="1502"/>
                    </a:lnTo>
                    <a:lnTo>
                      <a:pt x="0" y="1965"/>
                    </a:lnTo>
                    <a:lnTo>
                      <a:pt x="58" y="2427"/>
                    </a:lnTo>
                    <a:lnTo>
                      <a:pt x="231" y="2831"/>
                    </a:lnTo>
                    <a:lnTo>
                      <a:pt x="404" y="3120"/>
                    </a:lnTo>
                    <a:lnTo>
                      <a:pt x="636" y="3409"/>
                    </a:lnTo>
                    <a:lnTo>
                      <a:pt x="924" y="3698"/>
                    </a:lnTo>
                    <a:lnTo>
                      <a:pt x="1329" y="3987"/>
                    </a:lnTo>
                    <a:lnTo>
                      <a:pt x="1733" y="4276"/>
                    </a:lnTo>
                    <a:lnTo>
                      <a:pt x="2195" y="4507"/>
                    </a:lnTo>
                    <a:lnTo>
                      <a:pt x="2715" y="4680"/>
                    </a:lnTo>
                    <a:lnTo>
                      <a:pt x="3178" y="4796"/>
                    </a:lnTo>
                    <a:lnTo>
                      <a:pt x="3640" y="4853"/>
                    </a:lnTo>
                    <a:lnTo>
                      <a:pt x="3813" y="4796"/>
                    </a:lnTo>
                    <a:lnTo>
                      <a:pt x="3929" y="4738"/>
                    </a:lnTo>
                    <a:lnTo>
                      <a:pt x="4275" y="4564"/>
                    </a:lnTo>
                    <a:lnTo>
                      <a:pt x="4622" y="4218"/>
                    </a:lnTo>
                    <a:lnTo>
                      <a:pt x="4853" y="3756"/>
                    </a:lnTo>
                    <a:lnTo>
                      <a:pt x="5084" y="3293"/>
                    </a:lnTo>
                    <a:lnTo>
                      <a:pt x="5258" y="2716"/>
                    </a:lnTo>
                    <a:lnTo>
                      <a:pt x="5315" y="2138"/>
                    </a:lnTo>
                    <a:lnTo>
                      <a:pt x="5315" y="1560"/>
                    </a:lnTo>
                    <a:lnTo>
                      <a:pt x="5258" y="1271"/>
                    </a:lnTo>
                    <a:lnTo>
                      <a:pt x="5142" y="1040"/>
                    </a:lnTo>
                    <a:lnTo>
                      <a:pt x="4969" y="809"/>
                    </a:lnTo>
                    <a:lnTo>
                      <a:pt x="4738" y="636"/>
                    </a:lnTo>
                    <a:lnTo>
                      <a:pt x="4506" y="520"/>
                    </a:lnTo>
                    <a:lnTo>
                      <a:pt x="4218" y="347"/>
                    </a:lnTo>
                    <a:lnTo>
                      <a:pt x="3640" y="174"/>
                    </a:lnTo>
                    <a:lnTo>
                      <a:pt x="3004" y="58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8" name="Google Shape;3768;p72"/>
            <p:cNvGrpSpPr/>
            <p:nvPr/>
          </p:nvGrpSpPr>
          <p:grpSpPr>
            <a:xfrm rot="-5191896">
              <a:off x="629918" y="4426025"/>
              <a:ext cx="339865" cy="315763"/>
              <a:chOff x="3959440" y="4405973"/>
              <a:chExt cx="339854" cy="315753"/>
            </a:xfrm>
          </p:grpSpPr>
          <p:sp>
            <p:nvSpPr>
              <p:cNvPr id="3769" name="Google Shape;3769;p72"/>
              <p:cNvSpPr/>
              <p:nvPr/>
            </p:nvSpPr>
            <p:spPr>
              <a:xfrm rot="8366869">
                <a:off x="4052943" y="4447989"/>
                <a:ext cx="8588" cy="698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72"/>
              <p:cNvSpPr/>
              <p:nvPr/>
            </p:nvSpPr>
            <p:spPr>
              <a:xfrm rot="8366869">
                <a:off x="4071420" y="4431011"/>
                <a:ext cx="31250" cy="64279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72"/>
              <p:cNvSpPr/>
              <p:nvPr/>
            </p:nvSpPr>
            <p:spPr>
              <a:xfrm rot="8366869">
                <a:off x="4102784" y="4426282"/>
                <a:ext cx="47765" cy="55196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72"/>
              <p:cNvSpPr/>
              <p:nvPr/>
            </p:nvSpPr>
            <p:spPr>
              <a:xfrm rot="8366869">
                <a:off x="4132971" y="4424047"/>
                <a:ext cx="58169" cy="4477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72"/>
              <p:cNvSpPr/>
              <p:nvPr/>
            </p:nvSpPr>
            <p:spPr>
              <a:xfrm rot="8366869">
                <a:off x="4165907" y="4423469"/>
                <a:ext cx="65509" cy="31616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72"/>
              <p:cNvSpPr/>
              <p:nvPr/>
            </p:nvSpPr>
            <p:spPr>
              <a:xfrm rot="8366869">
                <a:off x="4197339" y="4439949"/>
                <a:ext cx="69179" cy="23671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72"/>
              <p:cNvSpPr/>
              <p:nvPr/>
            </p:nvSpPr>
            <p:spPr>
              <a:xfrm rot="8366869">
                <a:off x="4230212" y="4460204"/>
                <a:ext cx="72849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72"/>
              <p:cNvSpPr/>
              <p:nvPr/>
            </p:nvSpPr>
            <p:spPr>
              <a:xfrm rot="8366869">
                <a:off x="4017780" y="4478216"/>
                <a:ext cx="31855" cy="6429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72"/>
              <p:cNvSpPr/>
              <p:nvPr/>
            </p:nvSpPr>
            <p:spPr>
              <a:xfrm rot="8366869">
                <a:off x="3995368" y="4508421"/>
                <a:ext cx="47159" cy="55122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72"/>
              <p:cNvSpPr/>
              <p:nvPr/>
            </p:nvSpPr>
            <p:spPr>
              <a:xfrm rot="8366869">
                <a:off x="3974019" y="4552055"/>
                <a:ext cx="56316" cy="45305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72"/>
              <p:cNvSpPr/>
              <p:nvPr/>
            </p:nvSpPr>
            <p:spPr>
              <a:xfrm rot="8366869">
                <a:off x="3962054" y="4597796"/>
                <a:ext cx="66115" cy="3246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72"/>
              <p:cNvSpPr/>
              <p:nvPr/>
            </p:nvSpPr>
            <p:spPr>
              <a:xfrm rot="8366869">
                <a:off x="3967691" y="4637481"/>
                <a:ext cx="69785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72"/>
              <p:cNvSpPr/>
              <p:nvPr/>
            </p:nvSpPr>
            <p:spPr>
              <a:xfrm rot="8366869">
                <a:off x="3969930" y="4684558"/>
                <a:ext cx="72867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82" name="Google Shape;3782;p72"/>
          <p:cNvGrpSpPr/>
          <p:nvPr/>
        </p:nvGrpSpPr>
        <p:grpSpPr>
          <a:xfrm>
            <a:off x="6565046" y="3426338"/>
            <a:ext cx="1162725" cy="811927"/>
            <a:chOff x="6526175" y="1758963"/>
            <a:chExt cx="1162725" cy="811927"/>
          </a:xfrm>
        </p:grpSpPr>
        <p:grpSp>
          <p:nvGrpSpPr>
            <p:cNvPr id="3783" name="Google Shape;3783;p72"/>
            <p:cNvGrpSpPr/>
            <p:nvPr/>
          </p:nvGrpSpPr>
          <p:grpSpPr>
            <a:xfrm>
              <a:off x="6526175" y="1758963"/>
              <a:ext cx="1162725" cy="671650"/>
              <a:chOff x="6526175" y="1758963"/>
              <a:chExt cx="1162725" cy="671650"/>
            </a:xfrm>
          </p:grpSpPr>
          <p:sp>
            <p:nvSpPr>
              <p:cNvPr id="3784" name="Google Shape;3784;p72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463" y="0"/>
                    </a:moveTo>
                    <a:lnTo>
                      <a:pt x="232" y="636"/>
                    </a:lnTo>
                    <a:lnTo>
                      <a:pt x="116" y="1156"/>
                    </a:lnTo>
                    <a:lnTo>
                      <a:pt x="1" y="1791"/>
                    </a:lnTo>
                    <a:lnTo>
                      <a:pt x="1" y="2311"/>
                    </a:lnTo>
                    <a:lnTo>
                      <a:pt x="59" y="2831"/>
                    </a:lnTo>
                    <a:lnTo>
                      <a:pt x="174" y="3351"/>
                    </a:lnTo>
                    <a:lnTo>
                      <a:pt x="348" y="3756"/>
                    </a:lnTo>
                    <a:lnTo>
                      <a:pt x="579" y="4218"/>
                    </a:lnTo>
                    <a:lnTo>
                      <a:pt x="810" y="4565"/>
                    </a:lnTo>
                    <a:lnTo>
                      <a:pt x="1099" y="4911"/>
                    </a:lnTo>
                    <a:lnTo>
                      <a:pt x="1619" y="5431"/>
                    </a:lnTo>
                    <a:lnTo>
                      <a:pt x="2139" y="5836"/>
                    </a:lnTo>
                    <a:lnTo>
                      <a:pt x="2658" y="6182"/>
                    </a:lnTo>
                    <a:lnTo>
                      <a:pt x="2890" y="5720"/>
                    </a:lnTo>
                    <a:lnTo>
                      <a:pt x="2658" y="5605"/>
                    </a:lnTo>
                    <a:lnTo>
                      <a:pt x="2254" y="5316"/>
                    </a:lnTo>
                    <a:lnTo>
                      <a:pt x="1907" y="5027"/>
                    </a:lnTo>
                    <a:lnTo>
                      <a:pt x="1503" y="4622"/>
                    </a:lnTo>
                    <a:lnTo>
                      <a:pt x="1099" y="4102"/>
                    </a:lnTo>
                    <a:lnTo>
                      <a:pt x="810" y="3525"/>
                    </a:lnTo>
                    <a:lnTo>
                      <a:pt x="694" y="3178"/>
                    </a:lnTo>
                    <a:lnTo>
                      <a:pt x="579" y="2831"/>
                    </a:lnTo>
                    <a:lnTo>
                      <a:pt x="521" y="2485"/>
                    </a:lnTo>
                    <a:lnTo>
                      <a:pt x="521" y="2080"/>
                    </a:lnTo>
                    <a:lnTo>
                      <a:pt x="521" y="1618"/>
                    </a:lnTo>
                    <a:lnTo>
                      <a:pt x="636" y="1214"/>
                    </a:lnTo>
                    <a:lnTo>
                      <a:pt x="752" y="752"/>
                    </a:lnTo>
                    <a:lnTo>
                      <a:pt x="925" y="23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72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2890" y="5720"/>
                    </a:moveTo>
                    <a:lnTo>
                      <a:pt x="2658" y="6182"/>
                    </a:lnTo>
                    <a:lnTo>
                      <a:pt x="2658" y="6182"/>
                    </a:lnTo>
                    <a:lnTo>
                      <a:pt x="2139" y="5836"/>
                    </a:lnTo>
                    <a:lnTo>
                      <a:pt x="1619" y="5431"/>
                    </a:lnTo>
                    <a:lnTo>
                      <a:pt x="1099" y="4911"/>
                    </a:lnTo>
                    <a:lnTo>
                      <a:pt x="810" y="4565"/>
                    </a:lnTo>
                    <a:lnTo>
                      <a:pt x="579" y="4218"/>
                    </a:lnTo>
                    <a:lnTo>
                      <a:pt x="348" y="3756"/>
                    </a:lnTo>
                    <a:lnTo>
                      <a:pt x="174" y="3351"/>
                    </a:lnTo>
                    <a:lnTo>
                      <a:pt x="59" y="2831"/>
                    </a:lnTo>
                    <a:lnTo>
                      <a:pt x="1" y="2311"/>
                    </a:lnTo>
                    <a:lnTo>
                      <a:pt x="1" y="1791"/>
                    </a:lnTo>
                    <a:lnTo>
                      <a:pt x="116" y="1156"/>
                    </a:lnTo>
                    <a:lnTo>
                      <a:pt x="116" y="1156"/>
                    </a:lnTo>
                    <a:lnTo>
                      <a:pt x="232" y="636"/>
                    </a:lnTo>
                    <a:lnTo>
                      <a:pt x="463" y="0"/>
                    </a:lnTo>
                    <a:lnTo>
                      <a:pt x="925" y="232"/>
                    </a:lnTo>
                    <a:lnTo>
                      <a:pt x="925" y="232"/>
                    </a:lnTo>
                    <a:lnTo>
                      <a:pt x="752" y="752"/>
                    </a:lnTo>
                    <a:lnTo>
                      <a:pt x="636" y="1214"/>
                    </a:lnTo>
                    <a:lnTo>
                      <a:pt x="521" y="1618"/>
                    </a:lnTo>
                    <a:lnTo>
                      <a:pt x="521" y="2080"/>
                    </a:lnTo>
                    <a:lnTo>
                      <a:pt x="521" y="2485"/>
                    </a:lnTo>
                    <a:lnTo>
                      <a:pt x="579" y="2831"/>
                    </a:lnTo>
                    <a:lnTo>
                      <a:pt x="694" y="3178"/>
                    </a:lnTo>
                    <a:lnTo>
                      <a:pt x="810" y="3525"/>
                    </a:lnTo>
                    <a:lnTo>
                      <a:pt x="1099" y="4102"/>
                    </a:lnTo>
                    <a:lnTo>
                      <a:pt x="1503" y="4622"/>
                    </a:lnTo>
                    <a:lnTo>
                      <a:pt x="1907" y="5027"/>
                    </a:lnTo>
                    <a:lnTo>
                      <a:pt x="2254" y="5316"/>
                    </a:lnTo>
                    <a:lnTo>
                      <a:pt x="2254" y="5316"/>
                    </a:lnTo>
                    <a:lnTo>
                      <a:pt x="2658" y="5605"/>
                    </a:lnTo>
                    <a:lnTo>
                      <a:pt x="289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72"/>
              <p:cNvSpPr/>
              <p:nvPr/>
            </p:nvSpPr>
            <p:spPr>
              <a:xfrm>
                <a:off x="6945050" y="1758963"/>
                <a:ext cx="303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156" extrusionOk="0">
                    <a:moveTo>
                      <a:pt x="636" y="0"/>
                    </a:moveTo>
                    <a:lnTo>
                      <a:pt x="405" y="58"/>
                    </a:lnTo>
                    <a:lnTo>
                      <a:pt x="232" y="174"/>
                    </a:lnTo>
                    <a:lnTo>
                      <a:pt x="58" y="347"/>
                    </a:lnTo>
                    <a:lnTo>
                      <a:pt x="0" y="578"/>
                    </a:lnTo>
                    <a:lnTo>
                      <a:pt x="58" y="809"/>
                    </a:lnTo>
                    <a:lnTo>
                      <a:pt x="174" y="982"/>
                    </a:lnTo>
                    <a:lnTo>
                      <a:pt x="347" y="1098"/>
                    </a:lnTo>
                    <a:lnTo>
                      <a:pt x="578" y="1156"/>
                    </a:lnTo>
                    <a:lnTo>
                      <a:pt x="809" y="1156"/>
                    </a:lnTo>
                    <a:lnTo>
                      <a:pt x="983" y="1040"/>
                    </a:lnTo>
                    <a:lnTo>
                      <a:pt x="1156" y="867"/>
                    </a:lnTo>
                    <a:lnTo>
                      <a:pt x="1214" y="636"/>
                    </a:lnTo>
                    <a:lnTo>
                      <a:pt x="1156" y="405"/>
                    </a:lnTo>
                    <a:lnTo>
                      <a:pt x="1040" y="174"/>
                    </a:lnTo>
                    <a:lnTo>
                      <a:pt x="867" y="58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72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extrusionOk="0">
                    <a:moveTo>
                      <a:pt x="116" y="1"/>
                    </a:moveTo>
                    <a:lnTo>
                      <a:pt x="1" y="521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72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fill="none" extrusionOk="0">
                    <a:moveTo>
                      <a:pt x="116" y="1"/>
                    </a:moveTo>
                    <a:lnTo>
                      <a:pt x="116" y="1"/>
                    </a:lnTo>
                    <a:lnTo>
                      <a:pt x="116" y="1"/>
                    </a:lnTo>
                    <a:lnTo>
                      <a:pt x="1" y="521"/>
                    </a:lnTo>
                    <a:lnTo>
                      <a:pt x="1" y="983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lnTo>
                      <a:pt x="116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72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2427" y="0"/>
                    </a:move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72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0" y="5720"/>
                    </a:moveTo>
                    <a:lnTo>
                      <a:pt x="232" y="6182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lnTo>
                      <a:pt x="1965" y="232"/>
                    </a:ln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72"/>
              <p:cNvSpPr/>
              <p:nvPr/>
            </p:nvSpPr>
            <p:spPr>
              <a:xfrm>
                <a:off x="7241150" y="1758963"/>
                <a:ext cx="28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20" y="0"/>
                    </a:moveTo>
                    <a:lnTo>
                      <a:pt x="289" y="58"/>
                    </a:lnTo>
                    <a:lnTo>
                      <a:pt x="116" y="174"/>
                    </a:lnTo>
                    <a:lnTo>
                      <a:pt x="0" y="405"/>
                    </a:lnTo>
                    <a:lnTo>
                      <a:pt x="0" y="636"/>
                    </a:lnTo>
                    <a:lnTo>
                      <a:pt x="58" y="867"/>
                    </a:lnTo>
                    <a:lnTo>
                      <a:pt x="173" y="1040"/>
                    </a:lnTo>
                    <a:lnTo>
                      <a:pt x="347" y="1156"/>
                    </a:lnTo>
                    <a:lnTo>
                      <a:pt x="578" y="1156"/>
                    </a:lnTo>
                    <a:lnTo>
                      <a:pt x="809" y="1098"/>
                    </a:lnTo>
                    <a:lnTo>
                      <a:pt x="982" y="982"/>
                    </a:lnTo>
                    <a:lnTo>
                      <a:pt x="1098" y="809"/>
                    </a:lnTo>
                    <a:lnTo>
                      <a:pt x="1156" y="578"/>
                    </a:lnTo>
                    <a:lnTo>
                      <a:pt x="1098" y="347"/>
                    </a:lnTo>
                    <a:lnTo>
                      <a:pt x="982" y="174"/>
                    </a:lnTo>
                    <a:lnTo>
                      <a:pt x="751" y="5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72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extrusionOk="0">
                    <a:moveTo>
                      <a:pt x="1965" y="1"/>
                    </a:move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72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fill="none" extrusionOk="0">
                    <a:moveTo>
                      <a:pt x="2022" y="1"/>
                    </a:moveTo>
                    <a:lnTo>
                      <a:pt x="1965" y="1"/>
                    </a:lnTo>
                    <a:lnTo>
                      <a:pt x="1965" y="1"/>
                    </a:ln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lnTo>
                      <a:pt x="2022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72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extrusionOk="0">
                    <a:moveTo>
                      <a:pt x="6644" y="1"/>
                    </a:moveTo>
                    <a:lnTo>
                      <a:pt x="5951" y="116"/>
                    </a:lnTo>
                    <a:lnTo>
                      <a:pt x="5200" y="347"/>
                    </a:lnTo>
                    <a:lnTo>
                      <a:pt x="4564" y="578"/>
                    </a:lnTo>
                    <a:lnTo>
                      <a:pt x="3871" y="867"/>
                    </a:lnTo>
                    <a:lnTo>
                      <a:pt x="3293" y="1272"/>
                    </a:lnTo>
                    <a:lnTo>
                      <a:pt x="2715" y="1676"/>
                    </a:lnTo>
                    <a:lnTo>
                      <a:pt x="2195" y="2138"/>
                    </a:lnTo>
                    <a:lnTo>
                      <a:pt x="1675" y="2716"/>
                    </a:lnTo>
                    <a:lnTo>
                      <a:pt x="1271" y="3294"/>
                    </a:lnTo>
                    <a:lnTo>
                      <a:pt x="924" y="3872"/>
                    </a:lnTo>
                    <a:lnTo>
                      <a:pt x="578" y="4507"/>
                    </a:lnTo>
                    <a:lnTo>
                      <a:pt x="347" y="5200"/>
                    </a:lnTo>
                    <a:lnTo>
                      <a:pt x="173" y="5894"/>
                    </a:lnTo>
                    <a:lnTo>
                      <a:pt x="58" y="6645"/>
                    </a:lnTo>
                    <a:lnTo>
                      <a:pt x="0" y="7396"/>
                    </a:lnTo>
                    <a:lnTo>
                      <a:pt x="58" y="8205"/>
                    </a:lnTo>
                    <a:lnTo>
                      <a:pt x="173" y="9476"/>
                    </a:lnTo>
                    <a:lnTo>
                      <a:pt x="462" y="10804"/>
                    </a:lnTo>
                    <a:lnTo>
                      <a:pt x="982" y="12595"/>
                    </a:lnTo>
                    <a:lnTo>
                      <a:pt x="1560" y="14386"/>
                    </a:lnTo>
                    <a:lnTo>
                      <a:pt x="2138" y="15657"/>
                    </a:lnTo>
                    <a:lnTo>
                      <a:pt x="2715" y="16871"/>
                    </a:lnTo>
                    <a:lnTo>
                      <a:pt x="3409" y="18026"/>
                    </a:lnTo>
                    <a:lnTo>
                      <a:pt x="4102" y="19008"/>
                    </a:lnTo>
                    <a:lnTo>
                      <a:pt x="4506" y="19470"/>
                    </a:lnTo>
                    <a:lnTo>
                      <a:pt x="4911" y="19875"/>
                    </a:lnTo>
                    <a:lnTo>
                      <a:pt x="5315" y="20222"/>
                    </a:lnTo>
                    <a:lnTo>
                      <a:pt x="5720" y="20510"/>
                    </a:lnTo>
                    <a:lnTo>
                      <a:pt x="6124" y="20742"/>
                    </a:lnTo>
                    <a:lnTo>
                      <a:pt x="6529" y="20915"/>
                    </a:lnTo>
                    <a:lnTo>
                      <a:pt x="6991" y="21030"/>
                    </a:lnTo>
                    <a:lnTo>
                      <a:pt x="7453" y="21088"/>
                    </a:lnTo>
                    <a:lnTo>
                      <a:pt x="7857" y="21030"/>
                    </a:lnTo>
                    <a:lnTo>
                      <a:pt x="8319" y="20915"/>
                    </a:lnTo>
                    <a:lnTo>
                      <a:pt x="8724" y="20742"/>
                    </a:lnTo>
                    <a:lnTo>
                      <a:pt x="9128" y="20510"/>
                    </a:lnTo>
                    <a:lnTo>
                      <a:pt x="9591" y="20222"/>
                    </a:lnTo>
                    <a:lnTo>
                      <a:pt x="9937" y="19875"/>
                    </a:lnTo>
                    <a:lnTo>
                      <a:pt x="10342" y="19470"/>
                    </a:lnTo>
                    <a:lnTo>
                      <a:pt x="10746" y="19008"/>
                    </a:lnTo>
                    <a:lnTo>
                      <a:pt x="11439" y="18026"/>
                    </a:lnTo>
                    <a:lnTo>
                      <a:pt x="12133" y="16871"/>
                    </a:lnTo>
                    <a:lnTo>
                      <a:pt x="12710" y="15657"/>
                    </a:lnTo>
                    <a:lnTo>
                      <a:pt x="13288" y="14386"/>
                    </a:lnTo>
                    <a:lnTo>
                      <a:pt x="13866" y="12653"/>
                    </a:lnTo>
                    <a:lnTo>
                      <a:pt x="14328" y="10978"/>
                    </a:lnTo>
                    <a:lnTo>
                      <a:pt x="14675" y="9533"/>
                    </a:lnTo>
                    <a:lnTo>
                      <a:pt x="14848" y="8205"/>
                    </a:lnTo>
                    <a:lnTo>
                      <a:pt x="14848" y="7396"/>
                    </a:lnTo>
                    <a:lnTo>
                      <a:pt x="14848" y="6645"/>
                    </a:lnTo>
                    <a:lnTo>
                      <a:pt x="14732" y="5894"/>
                    </a:lnTo>
                    <a:lnTo>
                      <a:pt x="14501" y="5200"/>
                    </a:lnTo>
                    <a:lnTo>
                      <a:pt x="14270" y="4507"/>
                    </a:lnTo>
                    <a:lnTo>
                      <a:pt x="13981" y="3872"/>
                    </a:lnTo>
                    <a:lnTo>
                      <a:pt x="13577" y="3294"/>
                    </a:lnTo>
                    <a:lnTo>
                      <a:pt x="13173" y="2716"/>
                    </a:lnTo>
                    <a:lnTo>
                      <a:pt x="12710" y="2138"/>
                    </a:lnTo>
                    <a:lnTo>
                      <a:pt x="12133" y="1676"/>
                    </a:lnTo>
                    <a:lnTo>
                      <a:pt x="11613" y="1272"/>
                    </a:lnTo>
                    <a:lnTo>
                      <a:pt x="10977" y="867"/>
                    </a:lnTo>
                    <a:lnTo>
                      <a:pt x="10342" y="578"/>
                    </a:lnTo>
                    <a:lnTo>
                      <a:pt x="9648" y="347"/>
                    </a:lnTo>
                    <a:lnTo>
                      <a:pt x="8955" y="116"/>
                    </a:lnTo>
                    <a:lnTo>
                      <a:pt x="8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72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fill="none" extrusionOk="0">
                    <a:moveTo>
                      <a:pt x="14848" y="7396"/>
                    </a:moveTo>
                    <a:lnTo>
                      <a:pt x="14848" y="7396"/>
                    </a:lnTo>
                    <a:lnTo>
                      <a:pt x="14848" y="8205"/>
                    </a:lnTo>
                    <a:lnTo>
                      <a:pt x="14848" y="8205"/>
                    </a:lnTo>
                    <a:lnTo>
                      <a:pt x="14675" y="9533"/>
                    </a:lnTo>
                    <a:lnTo>
                      <a:pt x="14328" y="10978"/>
                    </a:lnTo>
                    <a:lnTo>
                      <a:pt x="14328" y="10978"/>
                    </a:lnTo>
                    <a:lnTo>
                      <a:pt x="13866" y="12653"/>
                    </a:lnTo>
                    <a:lnTo>
                      <a:pt x="13288" y="14386"/>
                    </a:lnTo>
                    <a:lnTo>
                      <a:pt x="13288" y="14386"/>
                    </a:lnTo>
                    <a:lnTo>
                      <a:pt x="12710" y="15657"/>
                    </a:lnTo>
                    <a:lnTo>
                      <a:pt x="12133" y="16871"/>
                    </a:lnTo>
                    <a:lnTo>
                      <a:pt x="11439" y="18026"/>
                    </a:lnTo>
                    <a:lnTo>
                      <a:pt x="10746" y="19008"/>
                    </a:lnTo>
                    <a:lnTo>
                      <a:pt x="10342" y="19470"/>
                    </a:lnTo>
                    <a:lnTo>
                      <a:pt x="9937" y="19875"/>
                    </a:lnTo>
                    <a:lnTo>
                      <a:pt x="9591" y="20222"/>
                    </a:lnTo>
                    <a:lnTo>
                      <a:pt x="9128" y="20510"/>
                    </a:lnTo>
                    <a:lnTo>
                      <a:pt x="8724" y="20742"/>
                    </a:lnTo>
                    <a:lnTo>
                      <a:pt x="8319" y="20915"/>
                    </a:lnTo>
                    <a:lnTo>
                      <a:pt x="7857" y="21030"/>
                    </a:lnTo>
                    <a:lnTo>
                      <a:pt x="7453" y="21088"/>
                    </a:lnTo>
                    <a:lnTo>
                      <a:pt x="7453" y="21088"/>
                    </a:lnTo>
                    <a:lnTo>
                      <a:pt x="6991" y="21030"/>
                    </a:lnTo>
                    <a:lnTo>
                      <a:pt x="6529" y="20915"/>
                    </a:lnTo>
                    <a:lnTo>
                      <a:pt x="6124" y="20742"/>
                    </a:lnTo>
                    <a:lnTo>
                      <a:pt x="5720" y="20510"/>
                    </a:lnTo>
                    <a:lnTo>
                      <a:pt x="5315" y="20222"/>
                    </a:lnTo>
                    <a:lnTo>
                      <a:pt x="4911" y="19875"/>
                    </a:lnTo>
                    <a:lnTo>
                      <a:pt x="4506" y="19470"/>
                    </a:lnTo>
                    <a:lnTo>
                      <a:pt x="4102" y="19008"/>
                    </a:lnTo>
                    <a:lnTo>
                      <a:pt x="3409" y="18026"/>
                    </a:lnTo>
                    <a:lnTo>
                      <a:pt x="2715" y="16871"/>
                    </a:lnTo>
                    <a:lnTo>
                      <a:pt x="2138" y="15657"/>
                    </a:lnTo>
                    <a:lnTo>
                      <a:pt x="1560" y="14386"/>
                    </a:lnTo>
                    <a:lnTo>
                      <a:pt x="1560" y="14386"/>
                    </a:lnTo>
                    <a:lnTo>
                      <a:pt x="982" y="12595"/>
                    </a:lnTo>
                    <a:lnTo>
                      <a:pt x="462" y="10804"/>
                    </a:lnTo>
                    <a:lnTo>
                      <a:pt x="462" y="10804"/>
                    </a:lnTo>
                    <a:lnTo>
                      <a:pt x="173" y="9476"/>
                    </a:lnTo>
                    <a:lnTo>
                      <a:pt x="58" y="8205"/>
                    </a:lnTo>
                    <a:lnTo>
                      <a:pt x="58" y="8205"/>
                    </a:lnTo>
                    <a:lnTo>
                      <a:pt x="0" y="7396"/>
                    </a:lnTo>
                    <a:lnTo>
                      <a:pt x="0" y="7396"/>
                    </a:lnTo>
                    <a:lnTo>
                      <a:pt x="58" y="6645"/>
                    </a:lnTo>
                    <a:lnTo>
                      <a:pt x="173" y="5894"/>
                    </a:lnTo>
                    <a:lnTo>
                      <a:pt x="347" y="5200"/>
                    </a:lnTo>
                    <a:lnTo>
                      <a:pt x="578" y="4507"/>
                    </a:lnTo>
                    <a:lnTo>
                      <a:pt x="924" y="3872"/>
                    </a:lnTo>
                    <a:lnTo>
                      <a:pt x="1271" y="3294"/>
                    </a:lnTo>
                    <a:lnTo>
                      <a:pt x="1675" y="2716"/>
                    </a:lnTo>
                    <a:lnTo>
                      <a:pt x="2195" y="2138"/>
                    </a:lnTo>
                    <a:lnTo>
                      <a:pt x="2715" y="1676"/>
                    </a:lnTo>
                    <a:lnTo>
                      <a:pt x="3293" y="1272"/>
                    </a:lnTo>
                    <a:lnTo>
                      <a:pt x="3871" y="867"/>
                    </a:lnTo>
                    <a:lnTo>
                      <a:pt x="4564" y="578"/>
                    </a:lnTo>
                    <a:lnTo>
                      <a:pt x="5200" y="347"/>
                    </a:lnTo>
                    <a:lnTo>
                      <a:pt x="5951" y="116"/>
                    </a:lnTo>
                    <a:lnTo>
                      <a:pt x="6644" y="1"/>
                    </a:lnTo>
                    <a:lnTo>
                      <a:pt x="7453" y="1"/>
                    </a:lnTo>
                    <a:lnTo>
                      <a:pt x="7453" y="1"/>
                    </a:lnTo>
                    <a:lnTo>
                      <a:pt x="8204" y="1"/>
                    </a:lnTo>
                    <a:lnTo>
                      <a:pt x="8955" y="116"/>
                    </a:lnTo>
                    <a:lnTo>
                      <a:pt x="9648" y="347"/>
                    </a:lnTo>
                    <a:lnTo>
                      <a:pt x="10342" y="578"/>
                    </a:lnTo>
                    <a:lnTo>
                      <a:pt x="10977" y="867"/>
                    </a:lnTo>
                    <a:lnTo>
                      <a:pt x="11613" y="1272"/>
                    </a:lnTo>
                    <a:lnTo>
                      <a:pt x="12133" y="1676"/>
                    </a:lnTo>
                    <a:lnTo>
                      <a:pt x="12710" y="2138"/>
                    </a:lnTo>
                    <a:lnTo>
                      <a:pt x="13173" y="2716"/>
                    </a:lnTo>
                    <a:lnTo>
                      <a:pt x="13577" y="3294"/>
                    </a:lnTo>
                    <a:lnTo>
                      <a:pt x="13981" y="3872"/>
                    </a:lnTo>
                    <a:lnTo>
                      <a:pt x="14270" y="4507"/>
                    </a:lnTo>
                    <a:lnTo>
                      <a:pt x="14501" y="5200"/>
                    </a:lnTo>
                    <a:lnTo>
                      <a:pt x="14732" y="5894"/>
                    </a:lnTo>
                    <a:lnTo>
                      <a:pt x="14848" y="6645"/>
                    </a:lnTo>
                    <a:lnTo>
                      <a:pt x="14848" y="739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72"/>
              <p:cNvSpPr/>
              <p:nvPr/>
            </p:nvSpPr>
            <p:spPr>
              <a:xfrm>
                <a:off x="6960925" y="2247138"/>
                <a:ext cx="2932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7339" extrusionOk="0">
                    <a:moveTo>
                      <a:pt x="925" y="1"/>
                    </a:moveTo>
                    <a:lnTo>
                      <a:pt x="1" y="636"/>
                    </a:lnTo>
                    <a:lnTo>
                      <a:pt x="579" y="1907"/>
                    </a:lnTo>
                    <a:lnTo>
                      <a:pt x="1156" y="3121"/>
                    </a:lnTo>
                    <a:lnTo>
                      <a:pt x="1850" y="4276"/>
                    </a:lnTo>
                    <a:lnTo>
                      <a:pt x="2543" y="5258"/>
                    </a:lnTo>
                    <a:lnTo>
                      <a:pt x="2947" y="5720"/>
                    </a:lnTo>
                    <a:lnTo>
                      <a:pt x="3352" y="6125"/>
                    </a:lnTo>
                    <a:lnTo>
                      <a:pt x="3756" y="6472"/>
                    </a:lnTo>
                    <a:lnTo>
                      <a:pt x="4161" y="6760"/>
                    </a:lnTo>
                    <a:lnTo>
                      <a:pt x="4565" y="6992"/>
                    </a:lnTo>
                    <a:lnTo>
                      <a:pt x="4970" y="7165"/>
                    </a:lnTo>
                    <a:lnTo>
                      <a:pt x="5432" y="7280"/>
                    </a:lnTo>
                    <a:lnTo>
                      <a:pt x="5894" y="7338"/>
                    </a:lnTo>
                    <a:lnTo>
                      <a:pt x="6298" y="7280"/>
                    </a:lnTo>
                    <a:lnTo>
                      <a:pt x="6760" y="7165"/>
                    </a:lnTo>
                    <a:lnTo>
                      <a:pt x="7165" y="6992"/>
                    </a:lnTo>
                    <a:lnTo>
                      <a:pt x="7569" y="6760"/>
                    </a:lnTo>
                    <a:lnTo>
                      <a:pt x="8032" y="6472"/>
                    </a:lnTo>
                    <a:lnTo>
                      <a:pt x="8378" y="6125"/>
                    </a:lnTo>
                    <a:lnTo>
                      <a:pt x="8783" y="5720"/>
                    </a:lnTo>
                    <a:lnTo>
                      <a:pt x="9187" y="5258"/>
                    </a:lnTo>
                    <a:lnTo>
                      <a:pt x="9880" y="4276"/>
                    </a:lnTo>
                    <a:lnTo>
                      <a:pt x="10574" y="3121"/>
                    </a:lnTo>
                    <a:lnTo>
                      <a:pt x="11151" y="1907"/>
                    </a:lnTo>
                    <a:lnTo>
                      <a:pt x="11729" y="636"/>
                    </a:lnTo>
                    <a:lnTo>
                      <a:pt x="10862" y="59"/>
                    </a:lnTo>
                    <a:lnTo>
                      <a:pt x="10574" y="752"/>
                    </a:lnTo>
                    <a:lnTo>
                      <a:pt x="10227" y="1503"/>
                    </a:lnTo>
                    <a:lnTo>
                      <a:pt x="9880" y="2254"/>
                    </a:lnTo>
                    <a:lnTo>
                      <a:pt x="9418" y="2947"/>
                    </a:lnTo>
                    <a:lnTo>
                      <a:pt x="8956" y="3641"/>
                    </a:lnTo>
                    <a:lnTo>
                      <a:pt x="8436" y="4218"/>
                    </a:lnTo>
                    <a:lnTo>
                      <a:pt x="7858" y="4738"/>
                    </a:lnTo>
                    <a:lnTo>
                      <a:pt x="7280" y="5143"/>
                    </a:lnTo>
                    <a:lnTo>
                      <a:pt x="7223" y="4912"/>
                    </a:lnTo>
                    <a:lnTo>
                      <a:pt x="7107" y="4681"/>
                    </a:lnTo>
                    <a:lnTo>
                      <a:pt x="6934" y="4507"/>
                    </a:lnTo>
                    <a:lnTo>
                      <a:pt x="6760" y="4334"/>
                    </a:lnTo>
                    <a:lnTo>
                      <a:pt x="6587" y="4218"/>
                    </a:lnTo>
                    <a:lnTo>
                      <a:pt x="6356" y="4161"/>
                    </a:lnTo>
                    <a:lnTo>
                      <a:pt x="6125" y="4103"/>
                    </a:lnTo>
                    <a:lnTo>
                      <a:pt x="5894" y="4045"/>
                    </a:lnTo>
                    <a:lnTo>
                      <a:pt x="5663" y="4103"/>
                    </a:lnTo>
                    <a:lnTo>
                      <a:pt x="5432" y="4161"/>
                    </a:lnTo>
                    <a:lnTo>
                      <a:pt x="5201" y="4218"/>
                    </a:lnTo>
                    <a:lnTo>
                      <a:pt x="5027" y="4334"/>
                    </a:lnTo>
                    <a:lnTo>
                      <a:pt x="4854" y="4507"/>
                    </a:lnTo>
                    <a:lnTo>
                      <a:pt x="4738" y="4681"/>
                    </a:lnTo>
                    <a:lnTo>
                      <a:pt x="4623" y="4912"/>
                    </a:lnTo>
                    <a:lnTo>
                      <a:pt x="4565" y="5143"/>
                    </a:lnTo>
                    <a:lnTo>
                      <a:pt x="3930" y="4738"/>
                    </a:lnTo>
                    <a:lnTo>
                      <a:pt x="3352" y="4218"/>
                    </a:lnTo>
                    <a:lnTo>
                      <a:pt x="2832" y="3641"/>
                    </a:lnTo>
                    <a:lnTo>
                      <a:pt x="2370" y="2947"/>
                    </a:lnTo>
                    <a:lnTo>
                      <a:pt x="1907" y="2254"/>
                    </a:lnTo>
                    <a:lnTo>
                      <a:pt x="1561" y="1503"/>
                    </a:lnTo>
                    <a:lnTo>
                      <a:pt x="1214" y="752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72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72"/>
              <p:cNvSpPr/>
              <p:nvPr/>
            </p:nvSpPr>
            <p:spPr>
              <a:xfrm>
                <a:off x="7264250" y="22355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72"/>
              <p:cNvSpPr/>
              <p:nvPr/>
            </p:nvSpPr>
            <p:spPr>
              <a:xfrm>
                <a:off x="6945050" y="2215363"/>
                <a:ext cx="325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1908" extrusionOk="0">
                    <a:moveTo>
                      <a:pt x="12711" y="867"/>
                    </a:move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close/>
                    <a:moveTo>
                      <a:pt x="12768" y="867"/>
                    </a:moveTo>
                    <a:lnTo>
                      <a:pt x="12768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68" y="867"/>
                    </a:lnTo>
                    <a:close/>
                    <a:moveTo>
                      <a:pt x="13000" y="1"/>
                    </a:moveTo>
                    <a:lnTo>
                      <a:pt x="13000" y="1"/>
                    </a:lnTo>
                    <a:lnTo>
                      <a:pt x="12768" y="810"/>
                    </a:lnTo>
                    <a:lnTo>
                      <a:pt x="12768" y="810"/>
                    </a:lnTo>
                    <a:lnTo>
                      <a:pt x="13000" y="1"/>
                    </a:lnTo>
                    <a:lnTo>
                      <a:pt x="1300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72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72"/>
              <p:cNvSpPr/>
              <p:nvPr/>
            </p:nvSpPr>
            <p:spPr>
              <a:xfrm>
                <a:off x="7262800" y="22370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72"/>
              <p:cNvSpPr/>
              <p:nvPr/>
            </p:nvSpPr>
            <p:spPr>
              <a:xfrm>
                <a:off x="7264250" y="2215363"/>
                <a:ext cx="5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10" fill="none" extrusionOk="0">
                    <a:moveTo>
                      <a:pt x="232" y="1"/>
                    </a:moveTo>
                    <a:lnTo>
                      <a:pt x="232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232" y="1"/>
                    </a:lnTo>
                    <a:lnTo>
                      <a:pt x="232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72"/>
              <p:cNvSpPr/>
              <p:nvPr/>
            </p:nvSpPr>
            <p:spPr>
              <a:xfrm>
                <a:off x="6945050" y="2215363"/>
                <a:ext cx="159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72"/>
              <p:cNvSpPr/>
              <p:nvPr/>
            </p:nvSpPr>
            <p:spPr>
              <a:xfrm>
                <a:off x="6969600" y="2101263"/>
                <a:ext cx="2773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894" extrusionOk="0">
                    <a:moveTo>
                      <a:pt x="4045" y="1"/>
                    </a:moveTo>
                    <a:lnTo>
                      <a:pt x="3698" y="636"/>
                    </a:lnTo>
                    <a:lnTo>
                      <a:pt x="3294" y="1214"/>
                    </a:lnTo>
                    <a:lnTo>
                      <a:pt x="2889" y="1849"/>
                    </a:lnTo>
                    <a:lnTo>
                      <a:pt x="2427" y="2369"/>
                    </a:lnTo>
                    <a:lnTo>
                      <a:pt x="1907" y="2947"/>
                    </a:lnTo>
                    <a:lnTo>
                      <a:pt x="1329" y="3409"/>
                    </a:lnTo>
                    <a:lnTo>
                      <a:pt x="694" y="3814"/>
                    </a:lnTo>
                    <a:lnTo>
                      <a:pt x="1" y="4218"/>
                    </a:lnTo>
                    <a:lnTo>
                      <a:pt x="232" y="4969"/>
                    </a:lnTo>
                    <a:lnTo>
                      <a:pt x="578" y="5836"/>
                    </a:lnTo>
                    <a:lnTo>
                      <a:pt x="1445" y="5143"/>
                    </a:lnTo>
                    <a:lnTo>
                      <a:pt x="2369" y="4276"/>
                    </a:lnTo>
                    <a:lnTo>
                      <a:pt x="2774" y="3814"/>
                    </a:lnTo>
                    <a:lnTo>
                      <a:pt x="3178" y="3294"/>
                    </a:lnTo>
                    <a:lnTo>
                      <a:pt x="3525" y="2774"/>
                    </a:lnTo>
                    <a:lnTo>
                      <a:pt x="3871" y="2196"/>
                    </a:lnTo>
                    <a:lnTo>
                      <a:pt x="5547" y="4796"/>
                    </a:lnTo>
                    <a:lnTo>
                      <a:pt x="7165" y="2196"/>
                    </a:lnTo>
                    <a:lnTo>
                      <a:pt x="7511" y="2774"/>
                    </a:lnTo>
                    <a:lnTo>
                      <a:pt x="7858" y="3294"/>
                    </a:lnTo>
                    <a:lnTo>
                      <a:pt x="8262" y="3814"/>
                    </a:lnTo>
                    <a:lnTo>
                      <a:pt x="8724" y="4276"/>
                    </a:lnTo>
                    <a:lnTo>
                      <a:pt x="9591" y="5143"/>
                    </a:lnTo>
                    <a:lnTo>
                      <a:pt x="10515" y="5894"/>
                    </a:lnTo>
                    <a:lnTo>
                      <a:pt x="10862" y="4969"/>
                    </a:lnTo>
                    <a:lnTo>
                      <a:pt x="11093" y="4218"/>
                    </a:lnTo>
                    <a:lnTo>
                      <a:pt x="10400" y="3814"/>
                    </a:lnTo>
                    <a:lnTo>
                      <a:pt x="9764" y="3409"/>
                    </a:lnTo>
                    <a:lnTo>
                      <a:pt x="9187" y="2947"/>
                    </a:lnTo>
                    <a:lnTo>
                      <a:pt x="8667" y="2369"/>
                    </a:lnTo>
                    <a:lnTo>
                      <a:pt x="8147" y="1849"/>
                    </a:lnTo>
                    <a:lnTo>
                      <a:pt x="7742" y="1214"/>
                    </a:lnTo>
                    <a:lnTo>
                      <a:pt x="7338" y="636"/>
                    </a:lnTo>
                    <a:lnTo>
                      <a:pt x="7049" y="1"/>
                    </a:lnTo>
                    <a:lnTo>
                      <a:pt x="5547" y="1907"/>
                    </a:lnTo>
                    <a:lnTo>
                      <a:pt x="4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72"/>
              <p:cNvSpPr/>
              <p:nvPr/>
            </p:nvSpPr>
            <p:spPr>
              <a:xfrm>
                <a:off x="6945050" y="2206713"/>
                <a:ext cx="325000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2254" extrusionOk="0">
                    <a:moveTo>
                      <a:pt x="983" y="0"/>
                    </a:moveTo>
                    <a:lnTo>
                      <a:pt x="463" y="174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  <a:close/>
                    <a:moveTo>
                      <a:pt x="12075" y="0"/>
                    </a:moveTo>
                    <a:lnTo>
                      <a:pt x="11844" y="751"/>
                    </a:lnTo>
                    <a:lnTo>
                      <a:pt x="11497" y="1676"/>
                    </a:lnTo>
                    <a:lnTo>
                      <a:pt x="12364" y="2253"/>
                    </a:lnTo>
                    <a:lnTo>
                      <a:pt x="12711" y="1213"/>
                    </a:lnTo>
                    <a:lnTo>
                      <a:pt x="12768" y="1213"/>
                    </a:lnTo>
                    <a:lnTo>
                      <a:pt x="12768" y="1156"/>
                    </a:lnTo>
                    <a:lnTo>
                      <a:pt x="13000" y="347"/>
                    </a:lnTo>
                    <a:lnTo>
                      <a:pt x="12537" y="174"/>
                    </a:lnTo>
                    <a:lnTo>
                      <a:pt x="12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72"/>
              <p:cNvSpPr/>
              <p:nvPr/>
            </p:nvSpPr>
            <p:spPr>
              <a:xfrm>
                <a:off x="7232475" y="2206713"/>
                <a:ext cx="3757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254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347" y="751"/>
                    </a:lnTo>
                    <a:lnTo>
                      <a:pt x="0" y="1676"/>
                    </a:lnTo>
                    <a:lnTo>
                      <a:pt x="0" y="1676"/>
                    </a:lnTo>
                    <a:lnTo>
                      <a:pt x="867" y="2253"/>
                    </a:lnTo>
                    <a:lnTo>
                      <a:pt x="867" y="225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71" y="1213"/>
                    </a:lnTo>
                    <a:lnTo>
                      <a:pt x="1271" y="1213"/>
                    </a:lnTo>
                    <a:lnTo>
                      <a:pt x="1271" y="1156"/>
                    </a:lnTo>
                    <a:lnTo>
                      <a:pt x="1271" y="1156"/>
                    </a:lnTo>
                    <a:lnTo>
                      <a:pt x="1503" y="347"/>
                    </a:lnTo>
                    <a:lnTo>
                      <a:pt x="1503" y="347"/>
                    </a:lnTo>
                    <a:lnTo>
                      <a:pt x="1040" y="174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72"/>
              <p:cNvSpPr/>
              <p:nvPr/>
            </p:nvSpPr>
            <p:spPr>
              <a:xfrm>
                <a:off x="6945050" y="2206713"/>
                <a:ext cx="3902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54" fill="none" extrusionOk="0">
                    <a:moveTo>
                      <a:pt x="983" y="0"/>
                    </a:moveTo>
                    <a:lnTo>
                      <a:pt x="983" y="0"/>
                    </a:lnTo>
                    <a:lnTo>
                      <a:pt x="463" y="174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72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72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fill="none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72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extrusionOk="0">
                    <a:moveTo>
                      <a:pt x="23226" y="0"/>
                    </a:moveTo>
                    <a:lnTo>
                      <a:pt x="5489" y="1791"/>
                    </a:lnTo>
                    <a:lnTo>
                      <a:pt x="1" y="2311"/>
                    </a:lnTo>
                    <a:lnTo>
                      <a:pt x="290" y="2658"/>
                    </a:lnTo>
                    <a:lnTo>
                      <a:pt x="1099" y="3640"/>
                    </a:lnTo>
                    <a:lnTo>
                      <a:pt x="2370" y="4969"/>
                    </a:lnTo>
                    <a:lnTo>
                      <a:pt x="3179" y="5720"/>
                    </a:lnTo>
                    <a:lnTo>
                      <a:pt x="4045" y="6529"/>
                    </a:lnTo>
                    <a:lnTo>
                      <a:pt x="5027" y="7280"/>
                    </a:lnTo>
                    <a:lnTo>
                      <a:pt x="6067" y="8089"/>
                    </a:lnTo>
                    <a:lnTo>
                      <a:pt x="7223" y="8782"/>
                    </a:lnTo>
                    <a:lnTo>
                      <a:pt x="8436" y="9475"/>
                    </a:lnTo>
                    <a:lnTo>
                      <a:pt x="9649" y="10053"/>
                    </a:lnTo>
                    <a:lnTo>
                      <a:pt x="10978" y="10515"/>
                    </a:lnTo>
                    <a:lnTo>
                      <a:pt x="11671" y="10689"/>
                    </a:lnTo>
                    <a:lnTo>
                      <a:pt x="12365" y="10804"/>
                    </a:lnTo>
                    <a:lnTo>
                      <a:pt x="13058" y="10920"/>
                    </a:lnTo>
                    <a:lnTo>
                      <a:pt x="13751" y="10977"/>
                    </a:lnTo>
                    <a:lnTo>
                      <a:pt x="14618" y="10977"/>
                    </a:lnTo>
                    <a:lnTo>
                      <a:pt x="15369" y="10920"/>
                    </a:lnTo>
                    <a:lnTo>
                      <a:pt x="16120" y="10804"/>
                    </a:lnTo>
                    <a:lnTo>
                      <a:pt x="16871" y="10631"/>
                    </a:lnTo>
                    <a:lnTo>
                      <a:pt x="17506" y="10342"/>
                    </a:lnTo>
                    <a:lnTo>
                      <a:pt x="18084" y="10053"/>
                    </a:lnTo>
                    <a:lnTo>
                      <a:pt x="18662" y="9706"/>
                    </a:lnTo>
                    <a:lnTo>
                      <a:pt x="19182" y="9360"/>
                    </a:lnTo>
                    <a:lnTo>
                      <a:pt x="19702" y="8955"/>
                    </a:lnTo>
                    <a:lnTo>
                      <a:pt x="20106" y="8493"/>
                    </a:lnTo>
                    <a:lnTo>
                      <a:pt x="20511" y="8031"/>
                    </a:lnTo>
                    <a:lnTo>
                      <a:pt x="20915" y="7511"/>
                    </a:lnTo>
                    <a:lnTo>
                      <a:pt x="21204" y="6991"/>
                    </a:lnTo>
                    <a:lnTo>
                      <a:pt x="21551" y="6471"/>
                    </a:lnTo>
                    <a:lnTo>
                      <a:pt x="22071" y="5373"/>
                    </a:lnTo>
                    <a:lnTo>
                      <a:pt x="22302" y="4680"/>
                    </a:lnTo>
                    <a:lnTo>
                      <a:pt x="22533" y="4045"/>
                    </a:lnTo>
                    <a:lnTo>
                      <a:pt x="22937" y="2716"/>
                    </a:lnTo>
                    <a:lnTo>
                      <a:pt x="23111" y="1618"/>
                    </a:lnTo>
                    <a:lnTo>
                      <a:pt x="23284" y="694"/>
                    </a:lnTo>
                    <a:lnTo>
                      <a:pt x="233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72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fill="none" extrusionOk="0">
                    <a:moveTo>
                      <a:pt x="23342" y="0"/>
                    </a:moveTo>
                    <a:lnTo>
                      <a:pt x="23342" y="0"/>
                    </a:lnTo>
                    <a:lnTo>
                      <a:pt x="23342" y="0"/>
                    </a:lnTo>
                    <a:lnTo>
                      <a:pt x="23284" y="694"/>
                    </a:lnTo>
                    <a:lnTo>
                      <a:pt x="23284" y="694"/>
                    </a:lnTo>
                    <a:lnTo>
                      <a:pt x="23111" y="1618"/>
                    </a:lnTo>
                    <a:lnTo>
                      <a:pt x="22937" y="2716"/>
                    </a:lnTo>
                    <a:lnTo>
                      <a:pt x="22533" y="4045"/>
                    </a:lnTo>
                    <a:lnTo>
                      <a:pt x="22302" y="4680"/>
                    </a:lnTo>
                    <a:lnTo>
                      <a:pt x="22071" y="5373"/>
                    </a:lnTo>
                    <a:lnTo>
                      <a:pt x="22071" y="5373"/>
                    </a:lnTo>
                    <a:lnTo>
                      <a:pt x="21551" y="6471"/>
                    </a:lnTo>
                    <a:lnTo>
                      <a:pt x="21204" y="6991"/>
                    </a:lnTo>
                    <a:lnTo>
                      <a:pt x="20915" y="7511"/>
                    </a:lnTo>
                    <a:lnTo>
                      <a:pt x="20511" y="8031"/>
                    </a:lnTo>
                    <a:lnTo>
                      <a:pt x="20106" y="8493"/>
                    </a:lnTo>
                    <a:lnTo>
                      <a:pt x="19702" y="8955"/>
                    </a:lnTo>
                    <a:lnTo>
                      <a:pt x="19182" y="9360"/>
                    </a:lnTo>
                    <a:lnTo>
                      <a:pt x="18662" y="9706"/>
                    </a:lnTo>
                    <a:lnTo>
                      <a:pt x="18084" y="10053"/>
                    </a:lnTo>
                    <a:lnTo>
                      <a:pt x="17506" y="10342"/>
                    </a:lnTo>
                    <a:lnTo>
                      <a:pt x="16871" y="10631"/>
                    </a:lnTo>
                    <a:lnTo>
                      <a:pt x="16120" y="10804"/>
                    </a:lnTo>
                    <a:lnTo>
                      <a:pt x="15369" y="10920"/>
                    </a:lnTo>
                    <a:lnTo>
                      <a:pt x="14618" y="10977"/>
                    </a:lnTo>
                    <a:lnTo>
                      <a:pt x="13751" y="10977"/>
                    </a:lnTo>
                    <a:lnTo>
                      <a:pt x="13751" y="10977"/>
                    </a:lnTo>
                    <a:lnTo>
                      <a:pt x="13058" y="10920"/>
                    </a:lnTo>
                    <a:lnTo>
                      <a:pt x="12365" y="10804"/>
                    </a:lnTo>
                    <a:lnTo>
                      <a:pt x="11671" y="10689"/>
                    </a:lnTo>
                    <a:lnTo>
                      <a:pt x="10978" y="10515"/>
                    </a:lnTo>
                    <a:lnTo>
                      <a:pt x="9649" y="10053"/>
                    </a:lnTo>
                    <a:lnTo>
                      <a:pt x="8436" y="9475"/>
                    </a:lnTo>
                    <a:lnTo>
                      <a:pt x="7223" y="8782"/>
                    </a:lnTo>
                    <a:lnTo>
                      <a:pt x="6067" y="8089"/>
                    </a:lnTo>
                    <a:lnTo>
                      <a:pt x="5027" y="7280"/>
                    </a:lnTo>
                    <a:lnTo>
                      <a:pt x="4045" y="6529"/>
                    </a:lnTo>
                    <a:lnTo>
                      <a:pt x="3179" y="5720"/>
                    </a:lnTo>
                    <a:lnTo>
                      <a:pt x="2370" y="4969"/>
                    </a:lnTo>
                    <a:lnTo>
                      <a:pt x="1099" y="3640"/>
                    </a:lnTo>
                    <a:lnTo>
                      <a:pt x="290" y="2658"/>
                    </a:lnTo>
                    <a:lnTo>
                      <a:pt x="1" y="2311"/>
                    </a:lnTo>
                    <a:lnTo>
                      <a:pt x="5489" y="1791"/>
                    </a:lnTo>
                    <a:lnTo>
                      <a:pt x="23226" y="0"/>
                    </a:lnTo>
                    <a:lnTo>
                      <a:pt x="23284" y="0"/>
                    </a:lnTo>
                    <a:lnTo>
                      <a:pt x="23342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72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extrusionOk="0">
                    <a:moveTo>
                      <a:pt x="5489" y="0"/>
                    </a:move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72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fill="none" extrusionOk="0">
                    <a:moveTo>
                      <a:pt x="5489" y="0"/>
                    </a:moveTo>
                    <a:lnTo>
                      <a:pt x="5489" y="0"/>
                    </a:lnTo>
                    <a:lnTo>
                      <a:pt x="1" y="520"/>
                    </a:ln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3751" y="9186"/>
                    </a:lnTo>
                    <a:lnTo>
                      <a:pt x="14271" y="9186"/>
                    </a:lnTo>
                    <a:lnTo>
                      <a:pt x="1427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5311" y="6124"/>
                    </a:lnTo>
                    <a:lnTo>
                      <a:pt x="15311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72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extrusionOk="0">
                    <a:moveTo>
                      <a:pt x="0" y="0"/>
                    </a:moveTo>
                    <a:lnTo>
                      <a:pt x="0" y="405"/>
                    </a:lnTo>
                    <a:lnTo>
                      <a:pt x="231" y="1503"/>
                    </a:lnTo>
                    <a:lnTo>
                      <a:pt x="405" y="2196"/>
                    </a:lnTo>
                    <a:lnTo>
                      <a:pt x="636" y="3062"/>
                    </a:lnTo>
                    <a:lnTo>
                      <a:pt x="924" y="3929"/>
                    </a:lnTo>
                    <a:lnTo>
                      <a:pt x="1329" y="4853"/>
                    </a:lnTo>
                    <a:lnTo>
                      <a:pt x="1791" y="5836"/>
                    </a:lnTo>
                    <a:lnTo>
                      <a:pt x="2311" y="6760"/>
                    </a:lnTo>
                    <a:lnTo>
                      <a:pt x="3004" y="7684"/>
                    </a:lnTo>
                    <a:lnTo>
                      <a:pt x="3755" y="8551"/>
                    </a:lnTo>
                    <a:lnTo>
                      <a:pt x="4218" y="8955"/>
                    </a:lnTo>
                    <a:lnTo>
                      <a:pt x="4680" y="9360"/>
                    </a:lnTo>
                    <a:lnTo>
                      <a:pt x="5142" y="9706"/>
                    </a:lnTo>
                    <a:lnTo>
                      <a:pt x="5720" y="10053"/>
                    </a:lnTo>
                    <a:lnTo>
                      <a:pt x="6240" y="10342"/>
                    </a:lnTo>
                    <a:lnTo>
                      <a:pt x="6875" y="10573"/>
                    </a:lnTo>
                    <a:lnTo>
                      <a:pt x="7511" y="10804"/>
                    </a:lnTo>
                    <a:lnTo>
                      <a:pt x="8146" y="10977"/>
                    </a:lnTo>
                    <a:lnTo>
                      <a:pt x="9533" y="11266"/>
                    </a:lnTo>
                    <a:lnTo>
                      <a:pt x="10862" y="11382"/>
                    </a:lnTo>
                    <a:lnTo>
                      <a:pt x="12133" y="11440"/>
                    </a:lnTo>
                    <a:lnTo>
                      <a:pt x="13346" y="11382"/>
                    </a:lnTo>
                    <a:lnTo>
                      <a:pt x="14559" y="11266"/>
                    </a:lnTo>
                    <a:lnTo>
                      <a:pt x="15657" y="11093"/>
                    </a:lnTo>
                    <a:lnTo>
                      <a:pt x="16697" y="10862"/>
                    </a:lnTo>
                    <a:lnTo>
                      <a:pt x="17621" y="10631"/>
                    </a:lnTo>
                    <a:lnTo>
                      <a:pt x="18546" y="10342"/>
                    </a:lnTo>
                    <a:lnTo>
                      <a:pt x="19297" y="10053"/>
                    </a:lnTo>
                    <a:lnTo>
                      <a:pt x="20568" y="9533"/>
                    </a:lnTo>
                    <a:lnTo>
                      <a:pt x="21319" y="9129"/>
                    </a:lnTo>
                    <a:lnTo>
                      <a:pt x="21608" y="8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72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fill="none" extrusionOk="0">
                    <a:moveTo>
                      <a:pt x="0" y="0"/>
                    </a:moveTo>
                    <a:lnTo>
                      <a:pt x="21608" y="8955"/>
                    </a:lnTo>
                    <a:lnTo>
                      <a:pt x="21608" y="8955"/>
                    </a:lnTo>
                    <a:lnTo>
                      <a:pt x="21319" y="9129"/>
                    </a:lnTo>
                    <a:lnTo>
                      <a:pt x="20568" y="9533"/>
                    </a:lnTo>
                    <a:lnTo>
                      <a:pt x="19297" y="10053"/>
                    </a:lnTo>
                    <a:lnTo>
                      <a:pt x="18546" y="10342"/>
                    </a:lnTo>
                    <a:lnTo>
                      <a:pt x="17621" y="10631"/>
                    </a:lnTo>
                    <a:lnTo>
                      <a:pt x="16697" y="10862"/>
                    </a:lnTo>
                    <a:lnTo>
                      <a:pt x="15657" y="11093"/>
                    </a:lnTo>
                    <a:lnTo>
                      <a:pt x="14559" y="11266"/>
                    </a:lnTo>
                    <a:lnTo>
                      <a:pt x="13346" y="11382"/>
                    </a:lnTo>
                    <a:lnTo>
                      <a:pt x="12133" y="11440"/>
                    </a:lnTo>
                    <a:lnTo>
                      <a:pt x="10862" y="11382"/>
                    </a:lnTo>
                    <a:lnTo>
                      <a:pt x="9533" y="11266"/>
                    </a:lnTo>
                    <a:lnTo>
                      <a:pt x="8146" y="10977"/>
                    </a:lnTo>
                    <a:lnTo>
                      <a:pt x="8146" y="10977"/>
                    </a:lnTo>
                    <a:lnTo>
                      <a:pt x="7511" y="10804"/>
                    </a:lnTo>
                    <a:lnTo>
                      <a:pt x="6875" y="10573"/>
                    </a:lnTo>
                    <a:lnTo>
                      <a:pt x="6240" y="10342"/>
                    </a:lnTo>
                    <a:lnTo>
                      <a:pt x="5720" y="10053"/>
                    </a:lnTo>
                    <a:lnTo>
                      <a:pt x="5142" y="9706"/>
                    </a:lnTo>
                    <a:lnTo>
                      <a:pt x="4680" y="9360"/>
                    </a:lnTo>
                    <a:lnTo>
                      <a:pt x="4218" y="8955"/>
                    </a:lnTo>
                    <a:lnTo>
                      <a:pt x="3755" y="8551"/>
                    </a:lnTo>
                    <a:lnTo>
                      <a:pt x="3004" y="7684"/>
                    </a:lnTo>
                    <a:lnTo>
                      <a:pt x="2311" y="6760"/>
                    </a:lnTo>
                    <a:lnTo>
                      <a:pt x="1791" y="5836"/>
                    </a:lnTo>
                    <a:lnTo>
                      <a:pt x="1329" y="4853"/>
                    </a:lnTo>
                    <a:lnTo>
                      <a:pt x="924" y="3929"/>
                    </a:lnTo>
                    <a:lnTo>
                      <a:pt x="636" y="3062"/>
                    </a:lnTo>
                    <a:lnTo>
                      <a:pt x="405" y="2196"/>
                    </a:lnTo>
                    <a:lnTo>
                      <a:pt x="231" y="1503"/>
                    </a:lnTo>
                    <a:lnTo>
                      <a:pt x="0" y="40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72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extrusionOk="0">
                    <a:moveTo>
                      <a:pt x="0" y="0"/>
                    </a:moveTo>
                    <a:lnTo>
                      <a:pt x="58" y="694"/>
                    </a:lnTo>
                    <a:lnTo>
                      <a:pt x="173" y="1618"/>
                    </a:lnTo>
                    <a:lnTo>
                      <a:pt x="405" y="2716"/>
                    </a:lnTo>
                    <a:lnTo>
                      <a:pt x="751" y="4045"/>
                    </a:lnTo>
                    <a:lnTo>
                      <a:pt x="982" y="4680"/>
                    </a:lnTo>
                    <a:lnTo>
                      <a:pt x="1271" y="5373"/>
                    </a:lnTo>
                    <a:lnTo>
                      <a:pt x="1733" y="6471"/>
                    </a:lnTo>
                    <a:lnTo>
                      <a:pt x="2080" y="6991"/>
                    </a:lnTo>
                    <a:lnTo>
                      <a:pt x="2427" y="7511"/>
                    </a:lnTo>
                    <a:lnTo>
                      <a:pt x="2773" y="8031"/>
                    </a:lnTo>
                    <a:lnTo>
                      <a:pt x="3178" y="8493"/>
                    </a:lnTo>
                    <a:lnTo>
                      <a:pt x="3640" y="8955"/>
                    </a:lnTo>
                    <a:lnTo>
                      <a:pt x="4102" y="9360"/>
                    </a:lnTo>
                    <a:lnTo>
                      <a:pt x="4622" y="9706"/>
                    </a:lnTo>
                    <a:lnTo>
                      <a:pt x="5200" y="10053"/>
                    </a:lnTo>
                    <a:lnTo>
                      <a:pt x="5778" y="10342"/>
                    </a:lnTo>
                    <a:lnTo>
                      <a:pt x="6471" y="10631"/>
                    </a:lnTo>
                    <a:lnTo>
                      <a:pt x="7164" y="10804"/>
                    </a:lnTo>
                    <a:lnTo>
                      <a:pt x="7915" y="10920"/>
                    </a:lnTo>
                    <a:lnTo>
                      <a:pt x="8724" y="10977"/>
                    </a:lnTo>
                    <a:lnTo>
                      <a:pt x="9533" y="10977"/>
                    </a:lnTo>
                    <a:lnTo>
                      <a:pt x="10284" y="10920"/>
                    </a:lnTo>
                    <a:lnTo>
                      <a:pt x="10977" y="10804"/>
                    </a:lnTo>
                    <a:lnTo>
                      <a:pt x="11613" y="10689"/>
                    </a:lnTo>
                    <a:lnTo>
                      <a:pt x="12306" y="10515"/>
                    </a:lnTo>
                    <a:lnTo>
                      <a:pt x="13635" y="10053"/>
                    </a:lnTo>
                    <a:lnTo>
                      <a:pt x="14906" y="9475"/>
                    </a:lnTo>
                    <a:lnTo>
                      <a:pt x="16061" y="8782"/>
                    </a:lnTo>
                    <a:lnTo>
                      <a:pt x="17217" y="8089"/>
                    </a:lnTo>
                    <a:lnTo>
                      <a:pt x="18257" y="7280"/>
                    </a:lnTo>
                    <a:lnTo>
                      <a:pt x="19239" y="6529"/>
                    </a:lnTo>
                    <a:lnTo>
                      <a:pt x="20105" y="5720"/>
                    </a:lnTo>
                    <a:lnTo>
                      <a:pt x="20914" y="4969"/>
                    </a:lnTo>
                    <a:lnTo>
                      <a:pt x="22185" y="3640"/>
                    </a:lnTo>
                    <a:lnTo>
                      <a:pt x="22994" y="2658"/>
                    </a:lnTo>
                    <a:lnTo>
                      <a:pt x="23283" y="2311"/>
                    </a:lnTo>
                    <a:lnTo>
                      <a:pt x="17794" y="179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72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fill="none" extrusionOk="0">
                    <a:moveTo>
                      <a:pt x="23283" y="2311"/>
                    </a:moveTo>
                    <a:lnTo>
                      <a:pt x="23283" y="2311"/>
                    </a:lnTo>
                    <a:lnTo>
                      <a:pt x="22994" y="2658"/>
                    </a:lnTo>
                    <a:lnTo>
                      <a:pt x="22185" y="3640"/>
                    </a:lnTo>
                    <a:lnTo>
                      <a:pt x="20914" y="4969"/>
                    </a:lnTo>
                    <a:lnTo>
                      <a:pt x="20105" y="5720"/>
                    </a:lnTo>
                    <a:lnTo>
                      <a:pt x="19239" y="6529"/>
                    </a:lnTo>
                    <a:lnTo>
                      <a:pt x="18257" y="7280"/>
                    </a:lnTo>
                    <a:lnTo>
                      <a:pt x="17217" y="8089"/>
                    </a:lnTo>
                    <a:lnTo>
                      <a:pt x="16061" y="8782"/>
                    </a:lnTo>
                    <a:lnTo>
                      <a:pt x="14906" y="9475"/>
                    </a:lnTo>
                    <a:lnTo>
                      <a:pt x="13635" y="10053"/>
                    </a:lnTo>
                    <a:lnTo>
                      <a:pt x="12306" y="10515"/>
                    </a:lnTo>
                    <a:lnTo>
                      <a:pt x="11613" y="10689"/>
                    </a:lnTo>
                    <a:lnTo>
                      <a:pt x="10977" y="10804"/>
                    </a:lnTo>
                    <a:lnTo>
                      <a:pt x="10284" y="10920"/>
                    </a:lnTo>
                    <a:lnTo>
                      <a:pt x="9533" y="10977"/>
                    </a:lnTo>
                    <a:lnTo>
                      <a:pt x="9533" y="10977"/>
                    </a:lnTo>
                    <a:lnTo>
                      <a:pt x="8724" y="10977"/>
                    </a:lnTo>
                    <a:lnTo>
                      <a:pt x="7915" y="10920"/>
                    </a:lnTo>
                    <a:lnTo>
                      <a:pt x="7164" y="10804"/>
                    </a:lnTo>
                    <a:lnTo>
                      <a:pt x="6471" y="10631"/>
                    </a:lnTo>
                    <a:lnTo>
                      <a:pt x="5778" y="10342"/>
                    </a:lnTo>
                    <a:lnTo>
                      <a:pt x="5200" y="10053"/>
                    </a:lnTo>
                    <a:lnTo>
                      <a:pt x="4622" y="9706"/>
                    </a:lnTo>
                    <a:lnTo>
                      <a:pt x="4102" y="9360"/>
                    </a:lnTo>
                    <a:lnTo>
                      <a:pt x="3640" y="8955"/>
                    </a:lnTo>
                    <a:lnTo>
                      <a:pt x="3178" y="8493"/>
                    </a:lnTo>
                    <a:lnTo>
                      <a:pt x="2773" y="8031"/>
                    </a:lnTo>
                    <a:lnTo>
                      <a:pt x="2427" y="7511"/>
                    </a:lnTo>
                    <a:lnTo>
                      <a:pt x="2080" y="6991"/>
                    </a:lnTo>
                    <a:lnTo>
                      <a:pt x="1733" y="6471"/>
                    </a:lnTo>
                    <a:lnTo>
                      <a:pt x="1271" y="5373"/>
                    </a:lnTo>
                    <a:lnTo>
                      <a:pt x="1271" y="5373"/>
                    </a:lnTo>
                    <a:lnTo>
                      <a:pt x="982" y="4680"/>
                    </a:lnTo>
                    <a:lnTo>
                      <a:pt x="751" y="4045"/>
                    </a:lnTo>
                    <a:lnTo>
                      <a:pt x="405" y="2716"/>
                    </a:lnTo>
                    <a:lnTo>
                      <a:pt x="173" y="1618"/>
                    </a:lnTo>
                    <a:lnTo>
                      <a:pt x="58" y="694"/>
                    </a:lnTo>
                    <a:lnTo>
                      <a:pt x="58" y="6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7794" y="1791"/>
                    </a:lnTo>
                    <a:lnTo>
                      <a:pt x="23283" y="2311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72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extrusionOk="0">
                    <a:moveTo>
                      <a:pt x="16234" y="0"/>
                    </a:move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72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fill="none" extrusionOk="0">
                    <a:moveTo>
                      <a:pt x="16234" y="0"/>
                    </a:moveTo>
                    <a:lnTo>
                      <a:pt x="16234" y="0"/>
                    </a:ln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6413" y="6124"/>
                    </a:lnTo>
                    <a:lnTo>
                      <a:pt x="6413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453" y="9186"/>
                    </a:lnTo>
                    <a:lnTo>
                      <a:pt x="7453" y="9186"/>
                    </a:lnTo>
                    <a:lnTo>
                      <a:pt x="7973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72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836" y="7395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72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fill="none" extrusionOk="0">
                    <a:moveTo>
                      <a:pt x="11613" y="0"/>
                    </a:moveTo>
                    <a:lnTo>
                      <a:pt x="10747" y="1156"/>
                    </a:lnTo>
                    <a:lnTo>
                      <a:pt x="5836" y="7395"/>
                    </a:lnTo>
                    <a:lnTo>
                      <a:pt x="1041" y="1329"/>
                    </a:lnTo>
                    <a:lnTo>
                      <a:pt x="1" y="0"/>
                    </a:lnTo>
                    <a:lnTo>
                      <a:pt x="5836" y="925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72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72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fill="none" extrusionOk="0">
                    <a:moveTo>
                      <a:pt x="11613" y="0"/>
                    </a:moveTo>
                    <a:lnTo>
                      <a:pt x="5836" y="925"/>
                    </a:lnTo>
                    <a:lnTo>
                      <a:pt x="1" y="0"/>
                    </a:ln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72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extrusionOk="0">
                    <a:moveTo>
                      <a:pt x="5085" y="1"/>
                    </a:moveTo>
                    <a:lnTo>
                      <a:pt x="4507" y="116"/>
                    </a:lnTo>
                    <a:lnTo>
                      <a:pt x="3987" y="232"/>
                    </a:lnTo>
                    <a:lnTo>
                      <a:pt x="3525" y="405"/>
                    </a:lnTo>
                    <a:lnTo>
                      <a:pt x="3063" y="579"/>
                    </a:lnTo>
                    <a:lnTo>
                      <a:pt x="2658" y="810"/>
                    </a:lnTo>
                    <a:lnTo>
                      <a:pt x="2312" y="1041"/>
                    </a:lnTo>
                    <a:lnTo>
                      <a:pt x="1965" y="1330"/>
                    </a:lnTo>
                    <a:lnTo>
                      <a:pt x="1387" y="1907"/>
                    </a:lnTo>
                    <a:lnTo>
                      <a:pt x="925" y="2543"/>
                    </a:lnTo>
                    <a:lnTo>
                      <a:pt x="578" y="3121"/>
                    </a:lnTo>
                    <a:lnTo>
                      <a:pt x="290" y="3641"/>
                    </a:lnTo>
                    <a:lnTo>
                      <a:pt x="58" y="4276"/>
                    </a:lnTo>
                    <a:lnTo>
                      <a:pt x="1" y="4507"/>
                    </a:lnTo>
                    <a:lnTo>
                      <a:pt x="5836" y="5432"/>
                    </a:lnTo>
                    <a:lnTo>
                      <a:pt x="11613" y="4507"/>
                    </a:lnTo>
                    <a:lnTo>
                      <a:pt x="11556" y="4334"/>
                    </a:lnTo>
                    <a:lnTo>
                      <a:pt x="11382" y="3814"/>
                    </a:lnTo>
                    <a:lnTo>
                      <a:pt x="11151" y="3236"/>
                    </a:lnTo>
                    <a:lnTo>
                      <a:pt x="10804" y="2658"/>
                    </a:lnTo>
                    <a:lnTo>
                      <a:pt x="10342" y="2023"/>
                    </a:lnTo>
                    <a:lnTo>
                      <a:pt x="9707" y="1387"/>
                    </a:lnTo>
                    <a:lnTo>
                      <a:pt x="9360" y="1099"/>
                    </a:lnTo>
                    <a:lnTo>
                      <a:pt x="9013" y="810"/>
                    </a:lnTo>
                    <a:lnTo>
                      <a:pt x="8551" y="579"/>
                    </a:lnTo>
                    <a:lnTo>
                      <a:pt x="8089" y="405"/>
                    </a:lnTo>
                    <a:lnTo>
                      <a:pt x="7627" y="232"/>
                    </a:lnTo>
                    <a:lnTo>
                      <a:pt x="7049" y="116"/>
                    </a:lnTo>
                    <a:lnTo>
                      <a:pt x="64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72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fill="none" extrusionOk="0">
                    <a:moveTo>
                      <a:pt x="11613" y="4507"/>
                    </a:moveTo>
                    <a:lnTo>
                      <a:pt x="5836" y="5432"/>
                    </a:lnTo>
                    <a:lnTo>
                      <a:pt x="1" y="4507"/>
                    </a:lnTo>
                    <a:lnTo>
                      <a:pt x="1" y="4507"/>
                    </a:lnTo>
                    <a:lnTo>
                      <a:pt x="58" y="4276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578" y="3121"/>
                    </a:lnTo>
                    <a:lnTo>
                      <a:pt x="925" y="2543"/>
                    </a:lnTo>
                    <a:lnTo>
                      <a:pt x="1387" y="1907"/>
                    </a:lnTo>
                    <a:lnTo>
                      <a:pt x="1965" y="1330"/>
                    </a:lnTo>
                    <a:lnTo>
                      <a:pt x="2312" y="1041"/>
                    </a:lnTo>
                    <a:lnTo>
                      <a:pt x="2658" y="810"/>
                    </a:lnTo>
                    <a:lnTo>
                      <a:pt x="3063" y="579"/>
                    </a:lnTo>
                    <a:lnTo>
                      <a:pt x="3525" y="405"/>
                    </a:lnTo>
                    <a:lnTo>
                      <a:pt x="3987" y="232"/>
                    </a:lnTo>
                    <a:lnTo>
                      <a:pt x="4507" y="116"/>
                    </a:lnTo>
                    <a:lnTo>
                      <a:pt x="5085" y="1"/>
                    </a:lnTo>
                    <a:lnTo>
                      <a:pt x="5720" y="1"/>
                    </a:lnTo>
                    <a:lnTo>
                      <a:pt x="5720" y="1"/>
                    </a:lnTo>
                    <a:lnTo>
                      <a:pt x="5836" y="1"/>
                    </a:lnTo>
                    <a:lnTo>
                      <a:pt x="5836" y="1"/>
                    </a:lnTo>
                    <a:lnTo>
                      <a:pt x="6471" y="1"/>
                    </a:lnTo>
                    <a:lnTo>
                      <a:pt x="7049" y="116"/>
                    </a:lnTo>
                    <a:lnTo>
                      <a:pt x="7627" y="232"/>
                    </a:lnTo>
                    <a:lnTo>
                      <a:pt x="8089" y="405"/>
                    </a:lnTo>
                    <a:lnTo>
                      <a:pt x="8551" y="579"/>
                    </a:lnTo>
                    <a:lnTo>
                      <a:pt x="9013" y="810"/>
                    </a:lnTo>
                    <a:lnTo>
                      <a:pt x="9360" y="1099"/>
                    </a:lnTo>
                    <a:lnTo>
                      <a:pt x="9707" y="1387"/>
                    </a:lnTo>
                    <a:lnTo>
                      <a:pt x="10342" y="2023"/>
                    </a:lnTo>
                    <a:lnTo>
                      <a:pt x="10804" y="2658"/>
                    </a:lnTo>
                    <a:lnTo>
                      <a:pt x="11151" y="3236"/>
                    </a:lnTo>
                    <a:lnTo>
                      <a:pt x="11382" y="3814"/>
                    </a:lnTo>
                    <a:lnTo>
                      <a:pt x="11382" y="3814"/>
                    </a:lnTo>
                    <a:lnTo>
                      <a:pt x="11556" y="4334"/>
                    </a:lnTo>
                    <a:lnTo>
                      <a:pt x="11613" y="450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72"/>
              <p:cNvSpPr/>
              <p:nvPr/>
            </p:nvSpPr>
            <p:spPr>
              <a:xfrm>
                <a:off x="6969600" y="1851388"/>
                <a:ext cx="2773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3814" extrusionOk="0">
                    <a:moveTo>
                      <a:pt x="5431" y="1"/>
                    </a:moveTo>
                    <a:lnTo>
                      <a:pt x="4623" y="59"/>
                    </a:lnTo>
                    <a:lnTo>
                      <a:pt x="3929" y="174"/>
                    </a:lnTo>
                    <a:lnTo>
                      <a:pt x="3294" y="347"/>
                    </a:lnTo>
                    <a:lnTo>
                      <a:pt x="2716" y="636"/>
                    </a:lnTo>
                    <a:lnTo>
                      <a:pt x="2196" y="925"/>
                    </a:lnTo>
                    <a:lnTo>
                      <a:pt x="1792" y="1272"/>
                    </a:lnTo>
                    <a:lnTo>
                      <a:pt x="1387" y="1618"/>
                    </a:lnTo>
                    <a:lnTo>
                      <a:pt x="1041" y="2023"/>
                    </a:lnTo>
                    <a:lnTo>
                      <a:pt x="752" y="2370"/>
                    </a:lnTo>
                    <a:lnTo>
                      <a:pt x="289" y="3063"/>
                    </a:lnTo>
                    <a:lnTo>
                      <a:pt x="1" y="3641"/>
                    </a:lnTo>
                    <a:lnTo>
                      <a:pt x="1" y="3641"/>
                    </a:lnTo>
                    <a:lnTo>
                      <a:pt x="405" y="3294"/>
                    </a:lnTo>
                    <a:lnTo>
                      <a:pt x="867" y="2890"/>
                    </a:lnTo>
                    <a:lnTo>
                      <a:pt x="1503" y="2427"/>
                    </a:lnTo>
                    <a:lnTo>
                      <a:pt x="2312" y="2023"/>
                    </a:lnTo>
                    <a:lnTo>
                      <a:pt x="3236" y="1618"/>
                    </a:lnTo>
                    <a:lnTo>
                      <a:pt x="3756" y="1445"/>
                    </a:lnTo>
                    <a:lnTo>
                      <a:pt x="4334" y="1330"/>
                    </a:lnTo>
                    <a:lnTo>
                      <a:pt x="4854" y="1272"/>
                    </a:lnTo>
                    <a:lnTo>
                      <a:pt x="5489" y="1214"/>
                    </a:lnTo>
                    <a:lnTo>
                      <a:pt x="6125" y="1272"/>
                    </a:lnTo>
                    <a:lnTo>
                      <a:pt x="6760" y="1387"/>
                    </a:lnTo>
                    <a:lnTo>
                      <a:pt x="7453" y="1561"/>
                    </a:lnTo>
                    <a:lnTo>
                      <a:pt x="8147" y="1792"/>
                    </a:lnTo>
                    <a:lnTo>
                      <a:pt x="8840" y="2138"/>
                    </a:lnTo>
                    <a:lnTo>
                      <a:pt x="9591" y="2601"/>
                    </a:lnTo>
                    <a:lnTo>
                      <a:pt x="10342" y="3121"/>
                    </a:lnTo>
                    <a:lnTo>
                      <a:pt x="11093" y="3814"/>
                    </a:lnTo>
                    <a:lnTo>
                      <a:pt x="10804" y="3121"/>
                    </a:lnTo>
                    <a:lnTo>
                      <a:pt x="10342" y="2370"/>
                    </a:lnTo>
                    <a:lnTo>
                      <a:pt x="10053" y="2023"/>
                    </a:lnTo>
                    <a:lnTo>
                      <a:pt x="9995" y="1965"/>
                    </a:lnTo>
                    <a:lnTo>
                      <a:pt x="9649" y="1618"/>
                    </a:lnTo>
                    <a:lnTo>
                      <a:pt x="9244" y="1214"/>
                    </a:lnTo>
                    <a:lnTo>
                      <a:pt x="8782" y="925"/>
                    </a:lnTo>
                    <a:lnTo>
                      <a:pt x="8320" y="579"/>
                    </a:lnTo>
                    <a:lnTo>
                      <a:pt x="7742" y="347"/>
                    </a:lnTo>
                    <a:lnTo>
                      <a:pt x="7107" y="174"/>
                    </a:lnTo>
                    <a:lnTo>
                      <a:pt x="6413" y="59"/>
                    </a:lnTo>
                    <a:lnTo>
                      <a:pt x="5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72"/>
              <p:cNvSpPr/>
              <p:nvPr/>
            </p:nvSpPr>
            <p:spPr>
              <a:xfrm>
                <a:off x="7050475" y="2316488"/>
                <a:ext cx="1141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752" extrusionOk="0">
                    <a:moveTo>
                      <a:pt x="1388" y="0"/>
                    </a:moveTo>
                    <a:lnTo>
                      <a:pt x="694" y="58"/>
                    </a:lnTo>
                    <a:lnTo>
                      <a:pt x="174" y="231"/>
                    </a:lnTo>
                    <a:lnTo>
                      <a:pt x="59" y="289"/>
                    </a:lnTo>
                    <a:lnTo>
                      <a:pt x="1" y="347"/>
                    </a:lnTo>
                    <a:lnTo>
                      <a:pt x="59" y="404"/>
                    </a:lnTo>
                    <a:lnTo>
                      <a:pt x="174" y="520"/>
                    </a:lnTo>
                    <a:lnTo>
                      <a:pt x="694" y="636"/>
                    </a:lnTo>
                    <a:lnTo>
                      <a:pt x="1388" y="693"/>
                    </a:lnTo>
                    <a:lnTo>
                      <a:pt x="2312" y="751"/>
                    </a:lnTo>
                    <a:lnTo>
                      <a:pt x="3178" y="693"/>
                    </a:lnTo>
                    <a:lnTo>
                      <a:pt x="3872" y="636"/>
                    </a:lnTo>
                    <a:lnTo>
                      <a:pt x="4392" y="520"/>
                    </a:lnTo>
                    <a:lnTo>
                      <a:pt x="4507" y="404"/>
                    </a:lnTo>
                    <a:lnTo>
                      <a:pt x="4565" y="347"/>
                    </a:lnTo>
                    <a:lnTo>
                      <a:pt x="4507" y="289"/>
                    </a:lnTo>
                    <a:lnTo>
                      <a:pt x="4392" y="231"/>
                    </a:lnTo>
                    <a:lnTo>
                      <a:pt x="3872" y="58"/>
                    </a:lnTo>
                    <a:lnTo>
                      <a:pt x="3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72"/>
              <p:cNvSpPr/>
              <p:nvPr/>
            </p:nvSpPr>
            <p:spPr>
              <a:xfrm>
                <a:off x="7033150" y="2281813"/>
                <a:ext cx="148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52" extrusionOk="0">
                    <a:moveTo>
                      <a:pt x="3005" y="0"/>
                    </a:moveTo>
                    <a:lnTo>
                      <a:pt x="1849" y="58"/>
                    </a:lnTo>
                    <a:lnTo>
                      <a:pt x="867" y="116"/>
                    </a:lnTo>
                    <a:lnTo>
                      <a:pt x="232" y="232"/>
                    </a:lnTo>
                    <a:lnTo>
                      <a:pt x="58" y="289"/>
                    </a:lnTo>
                    <a:lnTo>
                      <a:pt x="1" y="405"/>
                    </a:lnTo>
                    <a:lnTo>
                      <a:pt x="58" y="463"/>
                    </a:lnTo>
                    <a:lnTo>
                      <a:pt x="232" y="520"/>
                    </a:lnTo>
                    <a:lnTo>
                      <a:pt x="867" y="636"/>
                    </a:lnTo>
                    <a:lnTo>
                      <a:pt x="1849" y="751"/>
                    </a:lnTo>
                    <a:lnTo>
                      <a:pt x="4160" y="751"/>
                    </a:lnTo>
                    <a:lnTo>
                      <a:pt x="5085" y="636"/>
                    </a:lnTo>
                    <a:lnTo>
                      <a:pt x="5720" y="520"/>
                    </a:lnTo>
                    <a:lnTo>
                      <a:pt x="5894" y="463"/>
                    </a:lnTo>
                    <a:lnTo>
                      <a:pt x="5951" y="405"/>
                    </a:lnTo>
                    <a:lnTo>
                      <a:pt x="5894" y="289"/>
                    </a:lnTo>
                    <a:lnTo>
                      <a:pt x="5720" y="232"/>
                    </a:lnTo>
                    <a:lnTo>
                      <a:pt x="5085" y="116"/>
                    </a:lnTo>
                    <a:lnTo>
                      <a:pt x="4160" y="58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72"/>
              <p:cNvSpPr/>
              <p:nvPr/>
            </p:nvSpPr>
            <p:spPr>
              <a:xfrm>
                <a:off x="7020150" y="2248588"/>
                <a:ext cx="17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2" extrusionOk="0">
                    <a:moveTo>
                      <a:pt x="2138" y="1"/>
                    </a:moveTo>
                    <a:lnTo>
                      <a:pt x="1041" y="58"/>
                    </a:lnTo>
                    <a:lnTo>
                      <a:pt x="290" y="232"/>
                    </a:lnTo>
                    <a:lnTo>
                      <a:pt x="58" y="290"/>
                    </a:lnTo>
                    <a:lnTo>
                      <a:pt x="1" y="347"/>
                    </a:lnTo>
                    <a:lnTo>
                      <a:pt x="58" y="405"/>
                    </a:lnTo>
                    <a:lnTo>
                      <a:pt x="290" y="521"/>
                    </a:lnTo>
                    <a:lnTo>
                      <a:pt x="1041" y="636"/>
                    </a:lnTo>
                    <a:lnTo>
                      <a:pt x="2138" y="694"/>
                    </a:lnTo>
                    <a:lnTo>
                      <a:pt x="3525" y="752"/>
                    </a:lnTo>
                    <a:lnTo>
                      <a:pt x="4854" y="694"/>
                    </a:lnTo>
                    <a:lnTo>
                      <a:pt x="6009" y="636"/>
                    </a:lnTo>
                    <a:lnTo>
                      <a:pt x="6760" y="521"/>
                    </a:lnTo>
                    <a:lnTo>
                      <a:pt x="6934" y="405"/>
                    </a:lnTo>
                    <a:lnTo>
                      <a:pt x="6991" y="347"/>
                    </a:lnTo>
                    <a:lnTo>
                      <a:pt x="6934" y="290"/>
                    </a:lnTo>
                    <a:lnTo>
                      <a:pt x="6760" y="232"/>
                    </a:lnTo>
                    <a:lnTo>
                      <a:pt x="6009" y="58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0" name="Google Shape;3830;p72"/>
            <p:cNvGrpSpPr/>
            <p:nvPr/>
          </p:nvGrpSpPr>
          <p:grpSpPr>
            <a:xfrm>
              <a:off x="6873060" y="2265382"/>
              <a:ext cx="468955" cy="305508"/>
              <a:chOff x="6893873" y="2251107"/>
              <a:chExt cx="468955" cy="305508"/>
            </a:xfrm>
          </p:grpSpPr>
          <p:grpSp>
            <p:nvGrpSpPr>
              <p:cNvPr id="3831" name="Google Shape;3831;p72"/>
              <p:cNvGrpSpPr/>
              <p:nvPr/>
            </p:nvGrpSpPr>
            <p:grpSpPr>
              <a:xfrm>
                <a:off x="6893873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3832" name="Google Shape;3832;p72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72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72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72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72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72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72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9" name="Google Shape;3839;p72"/>
              <p:cNvGrpSpPr/>
              <p:nvPr/>
            </p:nvGrpSpPr>
            <p:grpSpPr>
              <a:xfrm flipH="1">
                <a:off x="7141255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3840" name="Google Shape;3840;p72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1" name="Google Shape;3841;p72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72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3" name="Google Shape;3843;p72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4" name="Google Shape;3844;p72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5" name="Google Shape;3845;p72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6" name="Google Shape;3846;p72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8416E06-3129-E12A-7248-2AE14B20F05E}"/>
              </a:ext>
            </a:extLst>
          </p:cNvPr>
          <p:cNvSpPr/>
          <p:nvPr/>
        </p:nvSpPr>
        <p:spPr>
          <a:xfrm>
            <a:off x="1956941" y="1483933"/>
            <a:ext cx="5230118" cy="1856374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lồng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516018" y="1935364"/>
            <a:ext cx="6172200" cy="7602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Ong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endParaRPr lang="vi-VN" sz="33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16018" y="3969217"/>
            <a:ext cx="6172200" cy="77972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Bươm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bướm</a:t>
            </a:r>
            <a:endParaRPr lang="en-US" sz="33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516018" y="2954726"/>
            <a:ext cx="6172200" cy="75786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Sâu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3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endParaRPr lang="en-US" sz="33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37819" y="394557"/>
            <a:ext cx="7468362" cy="11916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73" y="2068320"/>
            <a:ext cx="475389" cy="49437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5" y="3144826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23" y="4267031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85572" y="3005599"/>
            <a:ext cx="6172200" cy="7602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non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485900" y="4057650"/>
            <a:ext cx="6172200" cy="77972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C. La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1485572" y="1951546"/>
            <a:ext cx="6172200" cy="757862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867937" y="425143"/>
            <a:ext cx="7468362" cy="11916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đom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đóm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già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73" y="3171198"/>
            <a:ext cx="475389" cy="49437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95" y="2114977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23" y="4267031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971550" y="3585756"/>
            <a:ext cx="7468362" cy="7602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 algn="just">
              <a:buClrTx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tốt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vì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mang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niềm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chính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mình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71550" y="2286000"/>
            <a:ext cx="7468362" cy="77972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just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Lúc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rảnh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rỗi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tâm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919054" y="960383"/>
            <a:ext cx="7468362" cy="646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3695295"/>
            <a:ext cx="475389" cy="49437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05" y="2433915"/>
            <a:ext cx="424416" cy="48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" name="Google Shape;5365;p78"/>
          <p:cNvSpPr txBox="1">
            <a:spLocks noGrp="1"/>
          </p:cNvSpPr>
          <p:nvPr>
            <p:ph type="title"/>
          </p:nvPr>
        </p:nvSpPr>
        <p:spPr>
          <a:xfrm>
            <a:off x="712601" y="1036139"/>
            <a:ext cx="7717500" cy="10546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Kể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đom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đóm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già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  <a:latin typeface="UTM Avo" panose="02040603050506020204" pitchFamily="18" charset="0"/>
              </a:rPr>
              <a:t>Chiếc</a:t>
            </a:r>
            <a:r>
              <a:rPr lang="en-US" sz="2800" i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  <a:latin typeface="UTM Avo" panose="02040603050506020204" pitchFamily="18" charset="0"/>
              </a:rPr>
              <a:t>đèn</a:t>
            </a:r>
            <a:r>
              <a:rPr lang="en-US" sz="2800" i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accent1"/>
                </a:solidFill>
                <a:latin typeface="UTM Avo" panose="02040603050506020204" pitchFamily="18" charset="0"/>
              </a:rPr>
              <a:t>lồng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</a:rPr>
              <a:t>.</a:t>
            </a:r>
            <a:endParaRPr sz="2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5367" name="Google Shape;5367;p78"/>
          <p:cNvGrpSpPr/>
          <p:nvPr/>
        </p:nvGrpSpPr>
        <p:grpSpPr>
          <a:xfrm rot="4189410">
            <a:off x="8244703" y="876448"/>
            <a:ext cx="738102" cy="689997"/>
            <a:chOff x="5770756" y="873899"/>
            <a:chExt cx="755434" cy="706199"/>
          </a:xfrm>
        </p:grpSpPr>
        <p:sp>
          <p:nvSpPr>
            <p:cNvPr id="5368" name="Google Shape;5368;p78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78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78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78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78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78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78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78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78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78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78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78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78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78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78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78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78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78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78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78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78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78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78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78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78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78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78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78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78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78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78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78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78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78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78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78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78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78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78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78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78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78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78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78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78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78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78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78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78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78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78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9" name="Google Shape;5419;p78"/>
          <p:cNvGrpSpPr/>
          <p:nvPr/>
        </p:nvGrpSpPr>
        <p:grpSpPr>
          <a:xfrm rot="5666504">
            <a:off x="174979" y="1595324"/>
            <a:ext cx="1071574" cy="1070762"/>
            <a:chOff x="7308373" y="335298"/>
            <a:chExt cx="867172" cy="866444"/>
          </a:xfrm>
        </p:grpSpPr>
        <p:grpSp>
          <p:nvGrpSpPr>
            <p:cNvPr id="5420" name="Google Shape;5420;p78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5421" name="Google Shape;5421;p78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78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78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78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25" name="Google Shape;5425;p78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78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78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78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78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78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78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78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78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78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78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78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78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78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78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78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78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78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78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78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78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78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78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78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78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78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78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78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78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78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78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78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78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78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78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78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78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6" name="Google Shape;5466;p78"/>
          <p:cNvGrpSpPr/>
          <p:nvPr/>
        </p:nvGrpSpPr>
        <p:grpSpPr>
          <a:xfrm>
            <a:off x="3229673" y="4064511"/>
            <a:ext cx="2684603" cy="2098286"/>
            <a:chOff x="1010710" y="4054575"/>
            <a:chExt cx="2134534" cy="1668351"/>
          </a:xfrm>
        </p:grpSpPr>
        <p:sp>
          <p:nvSpPr>
            <p:cNvPr id="5467" name="Google Shape;5467;p78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78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78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78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78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78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78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78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78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78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78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78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78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78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78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78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78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78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78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78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78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78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78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78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78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78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78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78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78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78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78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78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78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78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78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78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78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78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78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78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78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78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78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78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78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78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78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78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78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78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78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78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78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78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78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78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78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78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78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78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78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78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78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78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78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78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78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78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78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78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78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78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78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78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78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78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78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78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78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78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78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78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78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0" name="Google Shape;5550;p78"/>
          <p:cNvGrpSpPr/>
          <p:nvPr/>
        </p:nvGrpSpPr>
        <p:grpSpPr>
          <a:xfrm rot="-2700000">
            <a:off x="6361542" y="3804080"/>
            <a:ext cx="824696" cy="600936"/>
            <a:chOff x="3880914" y="3359134"/>
            <a:chExt cx="968363" cy="705622"/>
          </a:xfrm>
        </p:grpSpPr>
        <p:sp>
          <p:nvSpPr>
            <p:cNvPr id="5551" name="Google Shape;5551;p78"/>
            <p:cNvSpPr/>
            <p:nvPr/>
          </p:nvSpPr>
          <p:spPr>
            <a:xfrm>
              <a:off x="4364814" y="3503505"/>
              <a:ext cx="97917" cy="225333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78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78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78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78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78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78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7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78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78"/>
            <p:cNvSpPr/>
            <p:nvPr/>
          </p:nvSpPr>
          <p:spPr>
            <a:xfrm>
              <a:off x="4364814" y="3506519"/>
              <a:ext cx="232141" cy="96006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78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78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78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78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78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8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8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8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78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78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78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8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8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8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8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8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8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8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8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8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8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8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8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78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78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8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8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8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8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8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8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8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8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8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8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8"/>
            <p:cNvSpPr/>
            <p:nvPr/>
          </p:nvSpPr>
          <p:spPr>
            <a:xfrm>
              <a:off x="4128137" y="3503505"/>
              <a:ext cx="236693" cy="101231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8"/>
            <p:cNvSpPr/>
            <p:nvPr/>
          </p:nvSpPr>
          <p:spPr>
            <a:xfrm>
              <a:off x="4367579" y="3503505"/>
              <a:ext cx="226714" cy="92275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8"/>
            <p:cNvSpPr/>
            <p:nvPr/>
          </p:nvSpPr>
          <p:spPr>
            <a:xfrm>
              <a:off x="4273468" y="3523499"/>
              <a:ext cx="82154" cy="182159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8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68" y="2446824"/>
            <a:ext cx="2456865" cy="2452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39" name="Google Shape;15839;p119"/>
          <p:cNvGrpSpPr/>
          <p:nvPr/>
        </p:nvGrpSpPr>
        <p:grpSpPr>
          <a:xfrm rot="-1869837">
            <a:off x="7577917" y="3540592"/>
            <a:ext cx="892953" cy="859051"/>
            <a:chOff x="4144075" y="4033964"/>
            <a:chExt cx="1299475" cy="1250138"/>
          </a:xfrm>
        </p:grpSpPr>
        <p:grpSp>
          <p:nvGrpSpPr>
            <p:cNvPr id="15840" name="Google Shape;15840;p119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15841" name="Google Shape;15841;p119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2" name="Google Shape;15842;p119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3" name="Google Shape;15843;p119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4" name="Google Shape;15844;p119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5" name="Google Shape;15845;p119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6" name="Google Shape;15846;p119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7" name="Google Shape;15847;p119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8" name="Google Shape;15848;p119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9" name="Google Shape;15849;p119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0" name="Google Shape;15850;p119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1" name="Google Shape;15851;p119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2" name="Google Shape;15852;p119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3" name="Google Shape;15853;p119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4" name="Google Shape;15854;p119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5" name="Google Shape;15855;p119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6" name="Google Shape;15856;p119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7" name="Google Shape;15857;p119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8" name="Google Shape;15858;p119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9" name="Google Shape;15859;p119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0" name="Google Shape;15860;p119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1" name="Google Shape;15861;p119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2" name="Google Shape;15862;p119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3" name="Google Shape;15863;p119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4" name="Google Shape;15864;p119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5" name="Google Shape;15865;p119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6" name="Google Shape;15866;p119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7" name="Google Shape;15867;p119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8" name="Google Shape;15868;p119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9" name="Google Shape;15869;p119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0" name="Google Shape;15870;p119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1" name="Google Shape;15871;p119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2" name="Google Shape;15872;p119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3" name="Google Shape;15873;p119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4" name="Google Shape;15874;p119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5" name="Google Shape;15875;p119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6" name="Google Shape;15876;p119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7" name="Google Shape;15877;p119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8" name="Google Shape;15878;p119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9" name="Google Shape;15879;p119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0" name="Google Shape;15880;p119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1" name="Google Shape;15881;p119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2" name="Google Shape;15882;p119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3" name="Google Shape;15883;p119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4" name="Google Shape;15884;p119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5" name="Google Shape;15885;p119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6" name="Google Shape;15886;p119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7" name="Google Shape;15887;p119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8" name="Google Shape;15888;p119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9" name="Google Shape;15889;p119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0" name="Google Shape;15890;p119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1" name="Google Shape;15891;p119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2" name="Google Shape;15892;p119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3" name="Google Shape;15893;p119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94" name="Google Shape;15894;p119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15895" name="Google Shape;15895;p119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6" name="Google Shape;15896;p119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7" name="Google Shape;15897;p119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8" name="Google Shape;15898;p119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9" name="Google Shape;15899;p119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0" name="Google Shape;15900;p119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1" name="Google Shape;15901;p119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2" name="Google Shape;15902;p119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3" name="Google Shape;15903;p119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4" name="Google Shape;15904;p119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5" name="Google Shape;15905;p119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6" name="Google Shape;15906;p119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7" name="Google Shape;15907;p119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8" name="Google Shape;15908;p119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9" name="Google Shape;15909;p119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0" name="Google Shape;15910;p119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1" name="Google Shape;15911;p119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2" name="Google Shape;15912;p119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3" name="Google Shape;15913;p119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914" name="Google Shape;15914;p119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5" name="Google Shape;15915;p119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042" name="Google Shape;16042;p119"/>
          <p:cNvGrpSpPr/>
          <p:nvPr/>
        </p:nvGrpSpPr>
        <p:grpSpPr>
          <a:xfrm rot="-2513943">
            <a:off x="6324262" y="751991"/>
            <a:ext cx="946055" cy="835666"/>
            <a:chOff x="474137" y="781189"/>
            <a:chExt cx="946084" cy="835691"/>
          </a:xfrm>
        </p:grpSpPr>
        <p:sp>
          <p:nvSpPr>
            <p:cNvPr id="16043" name="Google Shape;16043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4" name="Google Shape;16044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5" name="Google Shape;16045;p119"/>
            <p:cNvSpPr/>
            <p:nvPr/>
          </p:nvSpPr>
          <p:spPr>
            <a:xfrm>
              <a:off x="872725" y="883450"/>
              <a:ext cx="200400" cy="200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6" name="Google Shape;16046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7" name="Google Shape;16047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8" name="Google Shape;16048;p119"/>
            <p:cNvSpPr/>
            <p:nvPr/>
          </p:nvSpPr>
          <p:spPr>
            <a:xfrm rot="856932">
              <a:off x="764790" y="1416384"/>
              <a:ext cx="183451" cy="65026"/>
            </a:xfrm>
            <a:custGeom>
              <a:avLst/>
              <a:gdLst/>
              <a:ahLst/>
              <a:cxnLst/>
              <a:rect l="l" t="t" r="r" b="b"/>
              <a:pathLst>
                <a:path w="7338" h="2601" fill="none" extrusionOk="0">
                  <a:moveTo>
                    <a:pt x="7338" y="0"/>
                  </a:moveTo>
                  <a:lnTo>
                    <a:pt x="7338" y="0"/>
                  </a:lnTo>
                  <a:lnTo>
                    <a:pt x="7049" y="520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6298" y="1445"/>
                  </a:lnTo>
                  <a:lnTo>
                    <a:pt x="5893" y="1849"/>
                  </a:lnTo>
                  <a:lnTo>
                    <a:pt x="5893" y="1849"/>
                  </a:lnTo>
                  <a:lnTo>
                    <a:pt x="5373" y="2138"/>
                  </a:lnTo>
                  <a:lnTo>
                    <a:pt x="4854" y="2427"/>
                  </a:lnTo>
                  <a:lnTo>
                    <a:pt x="4276" y="2542"/>
                  </a:lnTo>
                  <a:lnTo>
                    <a:pt x="3640" y="2600"/>
                  </a:lnTo>
                  <a:lnTo>
                    <a:pt x="3640" y="2600"/>
                  </a:lnTo>
                  <a:lnTo>
                    <a:pt x="3063" y="2600"/>
                  </a:lnTo>
                  <a:lnTo>
                    <a:pt x="2485" y="2427"/>
                  </a:lnTo>
                  <a:lnTo>
                    <a:pt x="1965" y="2196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983" y="1445"/>
                  </a:lnTo>
                  <a:lnTo>
                    <a:pt x="578" y="1040"/>
                  </a:lnTo>
                  <a:lnTo>
                    <a:pt x="578" y="1040"/>
                  </a:lnTo>
                  <a:lnTo>
                    <a:pt x="232" y="52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9" y="520"/>
                  </a:lnTo>
                  <a:lnTo>
                    <a:pt x="636" y="982"/>
                  </a:lnTo>
                  <a:lnTo>
                    <a:pt x="636" y="982"/>
                  </a:lnTo>
                  <a:lnTo>
                    <a:pt x="1040" y="1445"/>
                  </a:lnTo>
                  <a:lnTo>
                    <a:pt x="1503" y="1791"/>
                  </a:lnTo>
                  <a:lnTo>
                    <a:pt x="1503" y="1791"/>
                  </a:lnTo>
                  <a:lnTo>
                    <a:pt x="1965" y="2138"/>
                  </a:lnTo>
                  <a:lnTo>
                    <a:pt x="2485" y="2369"/>
                  </a:lnTo>
                  <a:lnTo>
                    <a:pt x="2485" y="2369"/>
                  </a:lnTo>
                  <a:lnTo>
                    <a:pt x="3063" y="2485"/>
                  </a:lnTo>
                  <a:lnTo>
                    <a:pt x="3640" y="2542"/>
                  </a:lnTo>
                  <a:lnTo>
                    <a:pt x="3640" y="2542"/>
                  </a:lnTo>
                  <a:lnTo>
                    <a:pt x="4218" y="2485"/>
                  </a:lnTo>
                  <a:lnTo>
                    <a:pt x="4796" y="2311"/>
                  </a:lnTo>
                  <a:lnTo>
                    <a:pt x="4796" y="2311"/>
                  </a:lnTo>
                  <a:lnTo>
                    <a:pt x="5316" y="2080"/>
                  </a:lnTo>
                  <a:lnTo>
                    <a:pt x="5836" y="1791"/>
                  </a:lnTo>
                  <a:lnTo>
                    <a:pt x="5836" y="1791"/>
                  </a:lnTo>
                  <a:lnTo>
                    <a:pt x="6298" y="1387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7049" y="520"/>
                  </a:lnTo>
                  <a:lnTo>
                    <a:pt x="7338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9" name="Google Shape;16049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0" name="Google Shape;16050;p119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1" name="Google Shape;16051;p119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12307" y="0"/>
                  </a:moveTo>
                  <a:lnTo>
                    <a:pt x="11960" y="116"/>
                  </a:lnTo>
                  <a:lnTo>
                    <a:pt x="11613" y="404"/>
                  </a:lnTo>
                  <a:lnTo>
                    <a:pt x="405" y="10226"/>
                  </a:lnTo>
                  <a:lnTo>
                    <a:pt x="174" y="10457"/>
                  </a:lnTo>
                  <a:lnTo>
                    <a:pt x="59" y="10746"/>
                  </a:lnTo>
                  <a:lnTo>
                    <a:pt x="1" y="10977"/>
                  </a:lnTo>
                  <a:lnTo>
                    <a:pt x="59" y="11266"/>
                  </a:lnTo>
                  <a:lnTo>
                    <a:pt x="232" y="11670"/>
                  </a:lnTo>
                  <a:lnTo>
                    <a:pt x="521" y="12017"/>
                  </a:lnTo>
                  <a:lnTo>
                    <a:pt x="983" y="12421"/>
                  </a:lnTo>
                  <a:lnTo>
                    <a:pt x="1445" y="12710"/>
                  </a:lnTo>
                  <a:lnTo>
                    <a:pt x="2023" y="12941"/>
                  </a:lnTo>
                  <a:lnTo>
                    <a:pt x="2601" y="13115"/>
                  </a:lnTo>
                  <a:lnTo>
                    <a:pt x="3294" y="13172"/>
                  </a:lnTo>
                  <a:lnTo>
                    <a:pt x="3987" y="13172"/>
                  </a:lnTo>
                  <a:lnTo>
                    <a:pt x="4738" y="13115"/>
                  </a:lnTo>
                  <a:lnTo>
                    <a:pt x="5547" y="12941"/>
                  </a:lnTo>
                  <a:lnTo>
                    <a:pt x="6125" y="12826"/>
                  </a:lnTo>
                  <a:lnTo>
                    <a:pt x="6645" y="12595"/>
                  </a:lnTo>
                  <a:lnTo>
                    <a:pt x="7165" y="12306"/>
                  </a:lnTo>
                  <a:lnTo>
                    <a:pt x="7685" y="11959"/>
                  </a:lnTo>
                  <a:lnTo>
                    <a:pt x="8147" y="11613"/>
                  </a:lnTo>
                  <a:lnTo>
                    <a:pt x="8609" y="11150"/>
                  </a:lnTo>
                  <a:lnTo>
                    <a:pt x="9014" y="10688"/>
                  </a:lnTo>
                  <a:lnTo>
                    <a:pt x="9360" y="10226"/>
                  </a:lnTo>
                  <a:lnTo>
                    <a:pt x="9418" y="10168"/>
                  </a:lnTo>
                  <a:lnTo>
                    <a:pt x="10285" y="8724"/>
                  </a:lnTo>
                  <a:lnTo>
                    <a:pt x="11036" y="7222"/>
                  </a:lnTo>
                  <a:lnTo>
                    <a:pt x="11671" y="5835"/>
                  </a:lnTo>
                  <a:lnTo>
                    <a:pt x="12191" y="4449"/>
                  </a:lnTo>
                  <a:lnTo>
                    <a:pt x="12538" y="3178"/>
                  </a:lnTo>
                  <a:lnTo>
                    <a:pt x="12769" y="2022"/>
                  </a:lnTo>
                  <a:lnTo>
                    <a:pt x="12769" y="1502"/>
                  </a:lnTo>
                  <a:lnTo>
                    <a:pt x="12827" y="982"/>
                  </a:lnTo>
                  <a:lnTo>
                    <a:pt x="12769" y="578"/>
                  </a:lnTo>
                  <a:lnTo>
                    <a:pt x="12711" y="173"/>
                  </a:lnTo>
                  <a:lnTo>
                    <a:pt x="12653" y="58"/>
                  </a:lnTo>
                  <a:lnTo>
                    <a:pt x="125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2" name="Google Shape;16052;p119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521" y="12017"/>
                  </a:moveTo>
                  <a:lnTo>
                    <a:pt x="521" y="12017"/>
                  </a:lnTo>
                  <a:lnTo>
                    <a:pt x="232" y="11670"/>
                  </a:lnTo>
                  <a:lnTo>
                    <a:pt x="59" y="11266"/>
                  </a:lnTo>
                  <a:lnTo>
                    <a:pt x="59" y="11266"/>
                  </a:lnTo>
                  <a:lnTo>
                    <a:pt x="1" y="10977"/>
                  </a:lnTo>
                  <a:lnTo>
                    <a:pt x="59" y="10746"/>
                  </a:lnTo>
                  <a:lnTo>
                    <a:pt x="174" y="10457"/>
                  </a:lnTo>
                  <a:lnTo>
                    <a:pt x="405" y="10226"/>
                  </a:lnTo>
                  <a:lnTo>
                    <a:pt x="11613" y="404"/>
                  </a:lnTo>
                  <a:lnTo>
                    <a:pt x="11613" y="404"/>
                  </a:lnTo>
                  <a:lnTo>
                    <a:pt x="11960" y="116"/>
                  </a:lnTo>
                  <a:lnTo>
                    <a:pt x="12307" y="0"/>
                  </a:lnTo>
                  <a:lnTo>
                    <a:pt x="12480" y="0"/>
                  </a:lnTo>
                  <a:lnTo>
                    <a:pt x="12596" y="0"/>
                  </a:lnTo>
                  <a:lnTo>
                    <a:pt x="12653" y="58"/>
                  </a:lnTo>
                  <a:lnTo>
                    <a:pt x="12711" y="173"/>
                  </a:lnTo>
                  <a:lnTo>
                    <a:pt x="12711" y="173"/>
                  </a:lnTo>
                  <a:lnTo>
                    <a:pt x="12769" y="578"/>
                  </a:lnTo>
                  <a:lnTo>
                    <a:pt x="12827" y="982"/>
                  </a:lnTo>
                  <a:lnTo>
                    <a:pt x="12769" y="1502"/>
                  </a:lnTo>
                  <a:lnTo>
                    <a:pt x="12769" y="2022"/>
                  </a:lnTo>
                  <a:lnTo>
                    <a:pt x="12538" y="3178"/>
                  </a:lnTo>
                  <a:lnTo>
                    <a:pt x="12191" y="4449"/>
                  </a:lnTo>
                  <a:lnTo>
                    <a:pt x="11671" y="5835"/>
                  </a:lnTo>
                  <a:lnTo>
                    <a:pt x="11036" y="7222"/>
                  </a:lnTo>
                  <a:lnTo>
                    <a:pt x="10285" y="8724"/>
                  </a:lnTo>
                  <a:lnTo>
                    <a:pt x="9418" y="10168"/>
                  </a:lnTo>
                  <a:lnTo>
                    <a:pt x="9360" y="10226"/>
                  </a:lnTo>
                  <a:lnTo>
                    <a:pt x="9360" y="10226"/>
                  </a:lnTo>
                  <a:lnTo>
                    <a:pt x="9014" y="10688"/>
                  </a:lnTo>
                  <a:lnTo>
                    <a:pt x="8609" y="11150"/>
                  </a:lnTo>
                  <a:lnTo>
                    <a:pt x="8147" y="11613"/>
                  </a:lnTo>
                  <a:lnTo>
                    <a:pt x="7685" y="11959"/>
                  </a:lnTo>
                  <a:lnTo>
                    <a:pt x="7165" y="12306"/>
                  </a:lnTo>
                  <a:lnTo>
                    <a:pt x="6645" y="12595"/>
                  </a:lnTo>
                  <a:lnTo>
                    <a:pt x="6125" y="12826"/>
                  </a:lnTo>
                  <a:lnTo>
                    <a:pt x="5547" y="12941"/>
                  </a:lnTo>
                  <a:lnTo>
                    <a:pt x="5547" y="12941"/>
                  </a:lnTo>
                  <a:lnTo>
                    <a:pt x="4738" y="13115"/>
                  </a:lnTo>
                  <a:lnTo>
                    <a:pt x="3987" y="13172"/>
                  </a:lnTo>
                  <a:lnTo>
                    <a:pt x="3294" y="13172"/>
                  </a:lnTo>
                  <a:lnTo>
                    <a:pt x="2601" y="13115"/>
                  </a:lnTo>
                  <a:lnTo>
                    <a:pt x="2023" y="12941"/>
                  </a:lnTo>
                  <a:lnTo>
                    <a:pt x="1445" y="12710"/>
                  </a:lnTo>
                  <a:lnTo>
                    <a:pt x="983" y="12421"/>
                  </a:lnTo>
                  <a:lnTo>
                    <a:pt x="521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3" name="Google Shape;16053;p119"/>
            <p:cNvSpPr/>
            <p:nvPr/>
          </p:nvSpPr>
          <p:spPr>
            <a:xfrm rot="856932">
              <a:off x="634832" y="1001608"/>
              <a:ext cx="280227" cy="218127"/>
            </a:xfrm>
            <a:custGeom>
              <a:avLst/>
              <a:gdLst/>
              <a:ahLst/>
              <a:cxnLst/>
              <a:rect l="l" t="t" r="r" b="b"/>
              <a:pathLst>
                <a:path w="11209" h="8725" extrusionOk="0">
                  <a:moveTo>
                    <a:pt x="11209" y="0"/>
                  </a:moveTo>
                  <a:lnTo>
                    <a:pt x="10862" y="578"/>
                  </a:lnTo>
                  <a:lnTo>
                    <a:pt x="10458" y="1214"/>
                  </a:lnTo>
                  <a:lnTo>
                    <a:pt x="9995" y="1791"/>
                  </a:lnTo>
                  <a:lnTo>
                    <a:pt x="9418" y="2427"/>
                  </a:lnTo>
                  <a:lnTo>
                    <a:pt x="8840" y="3062"/>
                  </a:lnTo>
                  <a:lnTo>
                    <a:pt x="7569" y="4160"/>
                  </a:lnTo>
                  <a:lnTo>
                    <a:pt x="6182" y="5258"/>
                  </a:lnTo>
                  <a:lnTo>
                    <a:pt x="5431" y="5778"/>
                  </a:lnTo>
                  <a:lnTo>
                    <a:pt x="4622" y="6240"/>
                  </a:lnTo>
                  <a:lnTo>
                    <a:pt x="3814" y="6760"/>
                  </a:lnTo>
                  <a:lnTo>
                    <a:pt x="2947" y="7164"/>
                  </a:lnTo>
                  <a:lnTo>
                    <a:pt x="2369" y="7453"/>
                  </a:lnTo>
                  <a:lnTo>
                    <a:pt x="1734" y="7627"/>
                  </a:lnTo>
                  <a:lnTo>
                    <a:pt x="1156" y="7742"/>
                  </a:lnTo>
                  <a:lnTo>
                    <a:pt x="174" y="7742"/>
                  </a:lnTo>
                  <a:lnTo>
                    <a:pt x="1" y="7915"/>
                  </a:lnTo>
                  <a:lnTo>
                    <a:pt x="578" y="8262"/>
                  </a:lnTo>
                  <a:lnTo>
                    <a:pt x="1156" y="8493"/>
                  </a:lnTo>
                  <a:lnTo>
                    <a:pt x="1907" y="8667"/>
                  </a:lnTo>
                  <a:lnTo>
                    <a:pt x="2658" y="8724"/>
                  </a:lnTo>
                  <a:lnTo>
                    <a:pt x="2658" y="7742"/>
                  </a:lnTo>
                  <a:lnTo>
                    <a:pt x="6298" y="7742"/>
                  </a:lnTo>
                  <a:lnTo>
                    <a:pt x="6876" y="7338"/>
                  </a:lnTo>
                  <a:lnTo>
                    <a:pt x="7453" y="6876"/>
                  </a:lnTo>
                  <a:lnTo>
                    <a:pt x="7973" y="6298"/>
                  </a:lnTo>
                  <a:lnTo>
                    <a:pt x="8436" y="5720"/>
                  </a:lnTo>
                  <a:lnTo>
                    <a:pt x="9302" y="4218"/>
                  </a:lnTo>
                  <a:lnTo>
                    <a:pt x="10053" y="2774"/>
                  </a:lnTo>
                  <a:lnTo>
                    <a:pt x="10689" y="1387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4" name="Google Shape;16054;p119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5" name="Google Shape;16055;p119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fill="none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6" name="Google Shape;16056;p119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extrusionOk="0">
                  <a:moveTo>
                    <a:pt x="116" y="1"/>
                  </a:move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7" name="Google Shape;16057;p119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fill="none" extrusionOk="0">
                  <a:moveTo>
                    <a:pt x="116" y="1"/>
                  </a:moveTo>
                  <a:lnTo>
                    <a:pt x="116" y="1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8" name="Google Shape;16058;p119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9" name="Google Shape;16059;p119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fill="none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0" name="Google Shape;16060;p119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extrusionOk="0">
                  <a:moveTo>
                    <a:pt x="8667" y="0"/>
                  </a:move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1" name="Google Shape;16061;p119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fill="none" extrusionOk="0">
                  <a:moveTo>
                    <a:pt x="8667" y="0"/>
                  </a:moveTo>
                  <a:lnTo>
                    <a:pt x="8667" y="0"/>
                  </a:ln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1" y="4680"/>
                  </a:lnTo>
                  <a:lnTo>
                    <a:pt x="347" y="4680"/>
                  </a:lnTo>
                  <a:lnTo>
                    <a:pt x="347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2" name="Google Shape;16062;p119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extrusionOk="0">
                  <a:moveTo>
                    <a:pt x="405" y="1"/>
                  </a:moveTo>
                  <a:lnTo>
                    <a:pt x="232" y="290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3" name="Google Shape;16063;p119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fill="none" extrusionOk="0">
                  <a:moveTo>
                    <a:pt x="405" y="1"/>
                  </a:moveTo>
                  <a:lnTo>
                    <a:pt x="405" y="1"/>
                  </a:lnTo>
                  <a:lnTo>
                    <a:pt x="232" y="290"/>
                  </a:lnTo>
                  <a:lnTo>
                    <a:pt x="232" y="290"/>
                  </a:lnTo>
                  <a:lnTo>
                    <a:pt x="1" y="1156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17"/>
                  </a:lnTo>
                  <a:lnTo>
                    <a:pt x="405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4" name="Google Shape;16064;p119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extrusionOk="0">
                  <a:moveTo>
                    <a:pt x="2023" y="1"/>
                  </a:move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20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5" name="Google Shape;16065;p119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fill="none" extrusionOk="0">
                  <a:moveTo>
                    <a:pt x="2023" y="1"/>
                  </a:moveTo>
                  <a:lnTo>
                    <a:pt x="2023" y="1"/>
                  </a:lnTo>
                  <a:lnTo>
                    <a:pt x="1907" y="174"/>
                  </a:ln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1792" y="867"/>
                  </a:lnTo>
                  <a:lnTo>
                    <a:pt x="2023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6" name="Google Shape;16066;p119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7742" y="0"/>
                  </a:move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7" name="Google Shape;16067;p119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7742" y="0"/>
                  </a:moveTo>
                  <a:lnTo>
                    <a:pt x="7742" y="0"/>
                  </a:ln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8" name="Google Shape;16068;p119"/>
            <p:cNvSpPr/>
            <p:nvPr/>
          </p:nvSpPr>
          <p:spPr>
            <a:xfrm rot="856932">
              <a:off x="607605" y="985376"/>
              <a:ext cx="320678" cy="247027"/>
            </a:xfrm>
            <a:custGeom>
              <a:avLst/>
              <a:gdLst/>
              <a:ahLst/>
              <a:cxnLst/>
              <a:rect l="l" t="t" r="r" b="b"/>
              <a:pathLst>
                <a:path w="12827" h="9881" extrusionOk="0">
                  <a:moveTo>
                    <a:pt x="1" y="9880"/>
                  </a:moveTo>
                  <a:lnTo>
                    <a:pt x="1" y="9880"/>
                  </a:lnTo>
                  <a:lnTo>
                    <a:pt x="1" y="9880"/>
                  </a:lnTo>
                  <a:lnTo>
                    <a:pt x="1" y="9880"/>
                  </a:lnTo>
                  <a:close/>
                  <a:moveTo>
                    <a:pt x="12827" y="1"/>
                  </a:moveTo>
                  <a:lnTo>
                    <a:pt x="12827" y="59"/>
                  </a:lnTo>
                  <a:lnTo>
                    <a:pt x="12827" y="59"/>
                  </a:lnTo>
                  <a:lnTo>
                    <a:pt x="128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9" name="Google Shape;16069;p119"/>
            <p:cNvSpPr/>
            <p:nvPr/>
          </p:nvSpPr>
          <p:spPr>
            <a:xfrm rot="856932">
              <a:off x="1140270" y="102230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0" name="Google Shape;16070;p119"/>
            <p:cNvSpPr/>
            <p:nvPr/>
          </p:nvSpPr>
          <p:spPr>
            <a:xfrm rot="856932">
              <a:off x="953589" y="1028721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1" name="Google Shape;16071;p119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extrusionOk="0">
                  <a:moveTo>
                    <a:pt x="925" y="1"/>
                  </a:moveTo>
                  <a:lnTo>
                    <a:pt x="636" y="174"/>
                  </a:lnTo>
                  <a:lnTo>
                    <a:pt x="347" y="347"/>
                  </a:lnTo>
                  <a:lnTo>
                    <a:pt x="232" y="636"/>
                  </a:lnTo>
                  <a:lnTo>
                    <a:pt x="58" y="1214"/>
                  </a:lnTo>
                  <a:lnTo>
                    <a:pt x="0" y="1849"/>
                  </a:lnTo>
                  <a:lnTo>
                    <a:pt x="0" y="2600"/>
                  </a:lnTo>
                  <a:lnTo>
                    <a:pt x="116" y="3409"/>
                  </a:lnTo>
                  <a:lnTo>
                    <a:pt x="289" y="4160"/>
                  </a:lnTo>
                  <a:lnTo>
                    <a:pt x="636" y="4854"/>
                  </a:lnTo>
                  <a:lnTo>
                    <a:pt x="1040" y="5605"/>
                  </a:lnTo>
                  <a:lnTo>
                    <a:pt x="1560" y="6240"/>
                  </a:lnTo>
                  <a:lnTo>
                    <a:pt x="2138" y="6876"/>
                  </a:lnTo>
                  <a:lnTo>
                    <a:pt x="2831" y="7511"/>
                  </a:lnTo>
                  <a:lnTo>
                    <a:pt x="3351" y="7858"/>
                  </a:lnTo>
                  <a:lnTo>
                    <a:pt x="3929" y="8147"/>
                  </a:lnTo>
                  <a:lnTo>
                    <a:pt x="4507" y="8378"/>
                  </a:lnTo>
                  <a:lnTo>
                    <a:pt x="5085" y="8551"/>
                  </a:lnTo>
                  <a:lnTo>
                    <a:pt x="5720" y="8667"/>
                  </a:lnTo>
                  <a:lnTo>
                    <a:pt x="6356" y="8667"/>
                  </a:lnTo>
                  <a:lnTo>
                    <a:pt x="7049" y="8609"/>
                  </a:lnTo>
                  <a:lnTo>
                    <a:pt x="7684" y="8493"/>
                  </a:lnTo>
                  <a:lnTo>
                    <a:pt x="8609" y="8262"/>
                  </a:lnTo>
                  <a:lnTo>
                    <a:pt x="9475" y="7916"/>
                  </a:lnTo>
                  <a:lnTo>
                    <a:pt x="11151" y="7280"/>
                  </a:lnTo>
                  <a:lnTo>
                    <a:pt x="12711" y="6529"/>
                  </a:lnTo>
                  <a:lnTo>
                    <a:pt x="14097" y="5662"/>
                  </a:lnTo>
                  <a:lnTo>
                    <a:pt x="15368" y="4796"/>
                  </a:lnTo>
                  <a:lnTo>
                    <a:pt x="15888" y="4334"/>
                  </a:lnTo>
                  <a:lnTo>
                    <a:pt x="16408" y="3929"/>
                  </a:lnTo>
                  <a:lnTo>
                    <a:pt x="16813" y="3467"/>
                  </a:lnTo>
                  <a:lnTo>
                    <a:pt x="17217" y="3005"/>
                  </a:lnTo>
                  <a:lnTo>
                    <a:pt x="17506" y="2543"/>
                  </a:lnTo>
                  <a:lnTo>
                    <a:pt x="17737" y="2138"/>
                  </a:lnTo>
                  <a:lnTo>
                    <a:pt x="17795" y="2023"/>
                  </a:lnTo>
                  <a:lnTo>
                    <a:pt x="17795" y="1849"/>
                  </a:lnTo>
                  <a:lnTo>
                    <a:pt x="17737" y="1734"/>
                  </a:lnTo>
                  <a:lnTo>
                    <a:pt x="17622" y="1560"/>
                  </a:lnTo>
                  <a:lnTo>
                    <a:pt x="17448" y="1503"/>
                  </a:lnTo>
                  <a:lnTo>
                    <a:pt x="17275" y="1387"/>
                  </a:lnTo>
                  <a:lnTo>
                    <a:pt x="17044" y="1329"/>
                  </a:lnTo>
                  <a:lnTo>
                    <a:pt x="16813" y="1272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2" name="Google Shape;16072;p119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fill="none" extrusionOk="0">
                  <a:moveTo>
                    <a:pt x="0" y="1849"/>
                  </a:moveTo>
                  <a:lnTo>
                    <a:pt x="0" y="1849"/>
                  </a:lnTo>
                  <a:lnTo>
                    <a:pt x="58" y="1214"/>
                  </a:lnTo>
                  <a:lnTo>
                    <a:pt x="232" y="636"/>
                  </a:lnTo>
                  <a:lnTo>
                    <a:pt x="232" y="636"/>
                  </a:lnTo>
                  <a:lnTo>
                    <a:pt x="347" y="347"/>
                  </a:lnTo>
                  <a:lnTo>
                    <a:pt x="636" y="174"/>
                  </a:lnTo>
                  <a:lnTo>
                    <a:pt x="925" y="1"/>
                  </a:lnTo>
                  <a:lnTo>
                    <a:pt x="1271" y="1"/>
                  </a:lnTo>
                  <a:lnTo>
                    <a:pt x="16813" y="1272"/>
                  </a:lnTo>
                  <a:lnTo>
                    <a:pt x="16813" y="1272"/>
                  </a:lnTo>
                  <a:lnTo>
                    <a:pt x="17044" y="1329"/>
                  </a:lnTo>
                  <a:lnTo>
                    <a:pt x="17275" y="1387"/>
                  </a:lnTo>
                  <a:lnTo>
                    <a:pt x="17448" y="1503"/>
                  </a:lnTo>
                  <a:lnTo>
                    <a:pt x="17622" y="1560"/>
                  </a:lnTo>
                  <a:lnTo>
                    <a:pt x="17737" y="1734"/>
                  </a:lnTo>
                  <a:lnTo>
                    <a:pt x="17795" y="1849"/>
                  </a:lnTo>
                  <a:lnTo>
                    <a:pt x="17795" y="2023"/>
                  </a:lnTo>
                  <a:lnTo>
                    <a:pt x="17737" y="2138"/>
                  </a:lnTo>
                  <a:lnTo>
                    <a:pt x="17737" y="2138"/>
                  </a:lnTo>
                  <a:lnTo>
                    <a:pt x="17506" y="2543"/>
                  </a:lnTo>
                  <a:lnTo>
                    <a:pt x="17217" y="3005"/>
                  </a:lnTo>
                  <a:lnTo>
                    <a:pt x="16813" y="3467"/>
                  </a:lnTo>
                  <a:lnTo>
                    <a:pt x="16408" y="3929"/>
                  </a:lnTo>
                  <a:lnTo>
                    <a:pt x="15888" y="4334"/>
                  </a:lnTo>
                  <a:lnTo>
                    <a:pt x="15368" y="4796"/>
                  </a:lnTo>
                  <a:lnTo>
                    <a:pt x="14097" y="5662"/>
                  </a:lnTo>
                  <a:lnTo>
                    <a:pt x="12711" y="6529"/>
                  </a:lnTo>
                  <a:lnTo>
                    <a:pt x="11151" y="7280"/>
                  </a:lnTo>
                  <a:lnTo>
                    <a:pt x="9475" y="7916"/>
                  </a:lnTo>
                  <a:lnTo>
                    <a:pt x="8609" y="8262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049" y="8609"/>
                  </a:lnTo>
                  <a:lnTo>
                    <a:pt x="6356" y="8667"/>
                  </a:lnTo>
                  <a:lnTo>
                    <a:pt x="5720" y="8667"/>
                  </a:lnTo>
                  <a:lnTo>
                    <a:pt x="5085" y="8551"/>
                  </a:lnTo>
                  <a:lnTo>
                    <a:pt x="4507" y="8378"/>
                  </a:lnTo>
                  <a:lnTo>
                    <a:pt x="3929" y="8147"/>
                  </a:lnTo>
                  <a:lnTo>
                    <a:pt x="3351" y="7858"/>
                  </a:lnTo>
                  <a:lnTo>
                    <a:pt x="2831" y="7511"/>
                  </a:lnTo>
                  <a:lnTo>
                    <a:pt x="2831" y="7511"/>
                  </a:lnTo>
                  <a:lnTo>
                    <a:pt x="2138" y="6876"/>
                  </a:lnTo>
                  <a:lnTo>
                    <a:pt x="1560" y="6240"/>
                  </a:lnTo>
                  <a:lnTo>
                    <a:pt x="1040" y="5605"/>
                  </a:lnTo>
                  <a:lnTo>
                    <a:pt x="636" y="4854"/>
                  </a:lnTo>
                  <a:lnTo>
                    <a:pt x="289" y="4160"/>
                  </a:lnTo>
                  <a:lnTo>
                    <a:pt x="116" y="3409"/>
                  </a:lnTo>
                  <a:lnTo>
                    <a:pt x="0" y="2600"/>
                  </a:lnTo>
                  <a:lnTo>
                    <a:pt x="0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3" name="Google Shape;16073;p119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extrusionOk="0">
                  <a:moveTo>
                    <a:pt x="0" y="1"/>
                  </a:moveTo>
                  <a:lnTo>
                    <a:pt x="0" y="116"/>
                  </a:lnTo>
                  <a:lnTo>
                    <a:pt x="0" y="867"/>
                  </a:lnTo>
                  <a:lnTo>
                    <a:pt x="116" y="1676"/>
                  </a:lnTo>
                  <a:lnTo>
                    <a:pt x="289" y="2427"/>
                  </a:lnTo>
                  <a:lnTo>
                    <a:pt x="636" y="3121"/>
                  </a:lnTo>
                  <a:lnTo>
                    <a:pt x="1040" y="3872"/>
                  </a:lnTo>
                  <a:lnTo>
                    <a:pt x="1560" y="4507"/>
                  </a:lnTo>
                  <a:lnTo>
                    <a:pt x="2138" y="5143"/>
                  </a:lnTo>
                  <a:lnTo>
                    <a:pt x="2831" y="5778"/>
                  </a:lnTo>
                  <a:lnTo>
                    <a:pt x="3351" y="6125"/>
                  </a:lnTo>
                  <a:lnTo>
                    <a:pt x="3929" y="6414"/>
                  </a:lnTo>
                  <a:lnTo>
                    <a:pt x="4507" y="6645"/>
                  </a:lnTo>
                  <a:lnTo>
                    <a:pt x="5085" y="6818"/>
                  </a:lnTo>
                  <a:lnTo>
                    <a:pt x="5720" y="6934"/>
                  </a:lnTo>
                  <a:lnTo>
                    <a:pt x="6356" y="6934"/>
                  </a:lnTo>
                  <a:lnTo>
                    <a:pt x="7049" y="6876"/>
                  </a:lnTo>
                  <a:lnTo>
                    <a:pt x="7684" y="6760"/>
                  </a:lnTo>
                  <a:lnTo>
                    <a:pt x="8609" y="6529"/>
                  </a:lnTo>
                  <a:lnTo>
                    <a:pt x="9475" y="6183"/>
                  </a:lnTo>
                  <a:lnTo>
                    <a:pt x="11151" y="5547"/>
                  </a:lnTo>
                  <a:lnTo>
                    <a:pt x="12711" y="4796"/>
                  </a:lnTo>
                  <a:lnTo>
                    <a:pt x="14097" y="3929"/>
                  </a:lnTo>
                  <a:lnTo>
                    <a:pt x="15368" y="3063"/>
                  </a:lnTo>
                  <a:lnTo>
                    <a:pt x="15888" y="2601"/>
                  </a:lnTo>
                  <a:lnTo>
                    <a:pt x="16408" y="2196"/>
                  </a:lnTo>
                  <a:lnTo>
                    <a:pt x="16813" y="1734"/>
                  </a:lnTo>
                  <a:lnTo>
                    <a:pt x="17217" y="1272"/>
                  </a:lnTo>
                  <a:lnTo>
                    <a:pt x="17506" y="810"/>
                  </a:lnTo>
                  <a:lnTo>
                    <a:pt x="17737" y="405"/>
                  </a:lnTo>
                  <a:lnTo>
                    <a:pt x="17795" y="232"/>
                  </a:lnTo>
                  <a:lnTo>
                    <a:pt x="17795" y="116"/>
                  </a:lnTo>
                  <a:lnTo>
                    <a:pt x="17506" y="521"/>
                  </a:lnTo>
                  <a:lnTo>
                    <a:pt x="17159" y="925"/>
                  </a:lnTo>
                  <a:lnTo>
                    <a:pt x="16755" y="1387"/>
                  </a:lnTo>
                  <a:lnTo>
                    <a:pt x="16293" y="1792"/>
                  </a:lnTo>
                  <a:lnTo>
                    <a:pt x="15253" y="2658"/>
                  </a:lnTo>
                  <a:lnTo>
                    <a:pt x="14040" y="3467"/>
                  </a:lnTo>
                  <a:lnTo>
                    <a:pt x="12653" y="4218"/>
                  </a:lnTo>
                  <a:lnTo>
                    <a:pt x="11151" y="4912"/>
                  </a:lnTo>
                  <a:lnTo>
                    <a:pt x="9533" y="5547"/>
                  </a:lnTo>
                  <a:lnTo>
                    <a:pt x="7800" y="6067"/>
                  </a:lnTo>
                  <a:lnTo>
                    <a:pt x="7164" y="6240"/>
                  </a:lnTo>
                  <a:lnTo>
                    <a:pt x="6471" y="6298"/>
                  </a:lnTo>
                  <a:lnTo>
                    <a:pt x="5836" y="6240"/>
                  </a:lnTo>
                  <a:lnTo>
                    <a:pt x="5200" y="6125"/>
                  </a:lnTo>
                  <a:lnTo>
                    <a:pt x="4565" y="6009"/>
                  </a:lnTo>
                  <a:lnTo>
                    <a:pt x="3987" y="5720"/>
                  </a:lnTo>
                  <a:lnTo>
                    <a:pt x="3409" y="5432"/>
                  </a:lnTo>
                  <a:lnTo>
                    <a:pt x="2889" y="5085"/>
                  </a:lnTo>
                  <a:lnTo>
                    <a:pt x="2254" y="4507"/>
                  </a:lnTo>
                  <a:lnTo>
                    <a:pt x="1734" y="3929"/>
                  </a:lnTo>
                  <a:lnTo>
                    <a:pt x="1214" y="3352"/>
                  </a:lnTo>
                  <a:lnTo>
                    <a:pt x="809" y="2716"/>
                  </a:lnTo>
                  <a:lnTo>
                    <a:pt x="463" y="2081"/>
                  </a:lnTo>
                  <a:lnTo>
                    <a:pt x="232" y="1387"/>
                  </a:lnTo>
                  <a:lnTo>
                    <a:pt x="58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4" name="Google Shape;16074;p119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fill="none" extrusionOk="0">
                  <a:moveTo>
                    <a:pt x="0" y="116"/>
                  </a:moveTo>
                  <a:lnTo>
                    <a:pt x="0" y="116"/>
                  </a:lnTo>
                  <a:lnTo>
                    <a:pt x="0" y="1"/>
                  </a:lnTo>
                  <a:lnTo>
                    <a:pt x="0" y="1"/>
                  </a:lnTo>
                  <a:lnTo>
                    <a:pt x="58" y="694"/>
                  </a:lnTo>
                  <a:lnTo>
                    <a:pt x="232" y="1387"/>
                  </a:lnTo>
                  <a:lnTo>
                    <a:pt x="463" y="2081"/>
                  </a:lnTo>
                  <a:lnTo>
                    <a:pt x="809" y="2716"/>
                  </a:lnTo>
                  <a:lnTo>
                    <a:pt x="1214" y="3352"/>
                  </a:lnTo>
                  <a:lnTo>
                    <a:pt x="1734" y="3929"/>
                  </a:lnTo>
                  <a:lnTo>
                    <a:pt x="2254" y="4507"/>
                  </a:lnTo>
                  <a:lnTo>
                    <a:pt x="2889" y="5085"/>
                  </a:lnTo>
                  <a:lnTo>
                    <a:pt x="2889" y="5085"/>
                  </a:lnTo>
                  <a:lnTo>
                    <a:pt x="3409" y="5432"/>
                  </a:lnTo>
                  <a:lnTo>
                    <a:pt x="3987" y="5720"/>
                  </a:lnTo>
                  <a:lnTo>
                    <a:pt x="4565" y="6009"/>
                  </a:lnTo>
                  <a:lnTo>
                    <a:pt x="5200" y="6125"/>
                  </a:lnTo>
                  <a:lnTo>
                    <a:pt x="5836" y="6240"/>
                  </a:lnTo>
                  <a:lnTo>
                    <a:pt x="6471" y="6298"/>
                  </a:lnTo>
                  <a:lnTo>
                    <a:pt x="7164" y="6240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9533" y="5547"/>
                  </a:lnTo>
                  <a:lnTo>
                    <a:pt x="11151" y="4912"/>
                  </a:lnTo>
                  <a:lnTo>
                    <a:pt x="12653" y="4218"/>
                  </a:lnTo>
                  <a:lnTo>
                    <a:pt x="14040" y="3467"/>
                  </a:lnTo>
                  <a:lnTo>
                    <a:pt x="15253" y="2658"/>
                  </a:lnTo>
                  <a:lnTo>
                    <a:pt x="16293" y="1792"/>
                  </a:lnTo>
                  <a:lnTo>
                    <a:pt x="16755" y="1387"/>
                  </a:lnTo>
                  <a:lnTo>
                    <a:pt x="17159" y="925"/>
                  </a:lnTo>
                  <a:lnTo>
                    <a:pt x="17506" y="521"/>
                  </a:lnTo>
                  <a:lnTo>
                    <a:pt x="17795" y="116"/>
                  </a:lnTo>
                  <a:lnTo>
                    <a:pt x="17795" y="116"/>
                  </a:lnTo>
                  <a:lnTo>
                    <a:pt x="17795" y="232"/>
                  </a:lnTo>
                  <a:lnTo>
                    <a:pt x="17737" y="405"/>
                  </a:lnTo>
                  <a:lnTo>
                    <a:pt x="17737" y="405"/>
                  </a:lnTo>
                  <a:lnTo>
                    <a:pt x="17506" y="810"/>
                  </a:lnTo>
                  <a:lnTo>
                    <a:pt x="17217" y="1272"/>
                  </a:lnTo>
                  <a:lnTo>
                    <a:pt x="16813" y="1734"/>
                  </a:lnTo>
                  <a:lnTo>
                    <a:pt x="16408" y="2196"/>
                  </a:lnTo>
                  <a:lnTo>
                    <a:pt x="15888" y="2601"/>
                  </a:lnTo>
                  <a:lnTo>
                    <a:pt x="15368" y="3063"/>
                  </a:lnTo>
                  <a:lnTo>
                    <a:pt x="14097" y="3929"/>
                  </a:lnTo>
                  <a:lnTo>
                    <a:pt x="12711" y="4796"/>
                  </a:lnTo>
                  <a:lnTo>
                    <a:pt x="11151" y="5547"/>
                  </a:lnTo>
                  <a:lnTo>
                    <a:pt x="9475" y="6183"/>
                  </a:lnTo>
                  <a:lnTo>
                    <a:pt x="8609" y="6529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049" y="6876"/>
                  </a:lnTo>
                  <a:lnTo>
                    <a:pt x="6356" y="6934"/>
                  </a:lnTo>
                  <a:lnTo>
                    <a:pt x="5720" y="6934"/>
                  </a:lnTo>
                  <a:lnTo>
                    <a:pt x="5085" y="6818"/>
                  </a:lnTo>
                  <a:lnTo>
                    <a:pt x="4507" y="6645"/>
                  </a:lnTo>
                  <a:lnTo>
                    <a:pt x="3929" y="6414"/>
                  </a:lnTo>
                  <a:lnTo>
                    <a:pt x="3351" y="6125"/>
                  </a:lnTo>
                  <a:lnTo>
                    <a:pt x="2831" y="5778"/>
                  </a:lnTo>
                  <a:lnTo>
                    <a:pt x="2831" y="5778"/>
                  </a:lnTo>
                  <a:lnTo>
                    <a:pt x="2138" y="5143"/>
                  </a:lnTo>
                  <a:lnTo>
                    <a:pt x="1560" y="4507"/>
                  </a:lnTo>
                  <a:lnTo>
                    <a:pt x="1040" y="3872"/>
                  </a:lnTo>
                  <a:lnTo>
                    <a:pt x="636" y="3121"/>
                  </a:lnTo>
                  <a:lnTo>
                    <a:pt x="289" y="2427"/>
                  </a:lnTo>
                  <a:lnTo>
                    <a:pt x="116" y="1676"/>
                  </a:lnTo>
                  <a:lnTo>
                    <a:pt x="0" y="867"/>
                  </a:lnTo>
                  <a:lnTo>
                    <a:pt x="0" y="11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5" name="Google Shape;16075;p119"/>
            <p:cNvSpPr/>
            <p:nvPr/>
          </p:nvSpPr>
          <p:spPr>
            <a:xfrm rot="856932">
              <a:off x="539690" y="905372"/>
              <a:ext cx="405903" cy="119901"/>
            </a:xfrm>
            <a:custGeom>
              <a:avLst/>
              <a:gdLst/>
              <a:ahLst/>
              <a:cxnLst/>
              <a:rect l="l" t="t" r="r" b="b"/>
              <a:pathLst>
                <a:path w="16236" h="4796" fill="none" extrusionOk="0">
                  <a:moveTo>
                    <a:pt x="290" y="1"/>
                  </a:moveTo>
                  <a:lnTo>
                    <a:pt x="290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59" y="521"/>
                  </a:lnTo>
                  <a:lnTo>
                    <a:pt x="232" y="983"/>
                  </a:lnTo>
                  <a:lnTo>
                    <a:pt x="463" y="1445"/>
                  </a:lnTo>
                  <a:lnTo>
                    <a:pt x="752" y="1907"/>
                  </a:lnTo>
                  <a:lnTo>
                    <a:pt x="1099" y="2312"/>
                  </a:lnTo>
                  <a:lnTo>
                    <a:pt x="1503" y="2716"/>
                  </a:lnTo>
                  <a:lnTo>
                    <a:pt x="2023" y="3063"/>
                  </a:lnTo>
                  <a:lnTo>
                    <a:pt x="2543" y="3409"/>
                  </a:lnTo>
                  <a:lnTo>
                    <a:pt x="3121" y="3756"/>
                  </a:lnTo>
                  <a:lnTo>
                    <a:pt x="3756" y="3987"/>
                  </a:lnTo>
                  <a:lnTo>
                    <a:pt x="4392" y="4218"/>
                  </a:lnTo>
                  <a:lnTo>
                    <a:pt x="5143" y="4449"/>
                  </a:lnTo>
                  <a:lnTo>
                    <a:pt x="5894" y="4622"/>
                  </a:lnTo>
                  <a:lnTo>
                    <a:pt x="6645" y="4738"/>
                  </a:lnTo>
                  <a:lnTo>
                    <a:pt x="7454" y="4796"/>
                  </a:lnTo>
                  <a:lnTo>
                    <a:pt x="8263" y="4796"/>
                  </a:lnTo>
                  <a:lnTo>
                    <a:pt x="8263" y="4796"/>
                  </a:lnTo>
                  <a:lnTo>
                    <a:pt x="9649" y="4738"/>
                  </a:lnTo>
                  <a:lnTo>
                    <a:pt x="10920" y="4565"/>
                  </a:lnTo>
                  <a:lnTo>
                    <a:pt x="12133" y="4276"/>
                  </a:lnTo>
                  <a:lnTo>
                    <a:pt x="13231" y="3814"/>
                  </a:lnTo>
                  <a:lnTo>
                    <a:pt x="13751" y="3583"/>
                  </a:lnTo>
                  <a:lnTo>
                    <a:pt x="14213" y="3351"/>
                  </a:lnTo>
                  <a:lnTo>
                    <a:pt x="14675" y="3063"/>
                  </a:lnTo>
                  <a:lnTo>
                    <a:pt x="15022" y="2716"/>
                  </a:lnTo>
                  <a:lnTo>
                    <a:pt x="15426" y="2427"/>
                  </a:lnTo>
                  <a:lnTo>
                    <a:pt x="15715" y="2080"/>
                  </a:lnTo>
                  <a:lnTo>
                    <a:pt x="16004" y="1734"/>
                  </a:lnTo>
                  <a:lnTo>
                    <a:pt x="16235" y="1329"/>
                  </a:lnTo>
                  <a:lnTo>
                    <a:pt x="16235" y="1329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484" y="1272"/>
                  </a:lnTo>
                  <a:lnTo>
                    <a:pt x="14675" y="1156"/>
                  </a:lnTo>
                  <a:lnTo>
                    <a:pt x="13809" y="1098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290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6" name="Google Shape;16076;p119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232" y="0"/>
                  </a:moveTo>
                  <a:lnTo>
                    <a:pt x="174" y="58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7" name="Google Shape;16077;p119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12307" y="12017"/>
                  </a:move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lnTo>
                    <a:pt x="348" y="0"/>
                  </a:lnTo>
                  <a:lnTo>
                    <a:pt x="232" y="0"/>
                  </a:lnTo>
                  <a:lnTo>
                    <a:pt x="174" y="58"/>
                  </a:lnTo>
                  <a:lnTo>
                    <a:pt x="116" y="173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8" name="Google Shape;16078;p119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extrusionOk="0">
                  <a:moveTo>
                    <a:pt x="0" y="0"/>
                  </a:move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9" name="Google Shape;16079;p119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10804" y="7222"/>
                  </a:lnTo>
                  <a:lnTo>
                    <a:pt x="10400" y="7222"/>
                  </a:lnTo>
                  <a:lnTo>
                    <a:pt x="10400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0" name="Google Shape;16080;p119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1" name="Google Shape;16081;p119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fill="none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2" name="Google Shape;16082;p119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extrusionOk="0">
                  <a:moveTo>
                    <a:pt x="16524" y="1"/>
                  </a:move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3" name="Google Shape;16083;p119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fill="none" extrusionOk="0">
                  <a:moveTo>
                    <a:pt x="17795" y="1849"/>
                  </a:move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lnTo>
                    <a:pt x="16524" y="1"/>
                  </a:lnTo>
                  <a:lnTo>
                    <a:pt x="983" y="1272"/>
                  </a:ln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4" name="Google Shape;16084;p119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extrusionOk="0">
                  <a:moveTo>
                    <a:pt x="9879" y="1"/>
                  </a:move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5" name="Google Shape;16085;p119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fill="none" extrusionOk="0">
                  <a:moveTo>
                    <a:pt x="9879" y="1"/>
                  </a:moveTo>
                  <a:lnTo>
                    <a:pt x="9879" y="1"/>
                  </a:ln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986" y="4392"/>
                  </a:lnTo>
                  <a:lnTo>
                    <a:pt x="3986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lnTo>
                    <a:pt x="9879" y="1"/>
                  </a:lnTo>
                  <a:lnTo>
                    <a:pt x="9879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6" name="Google Shape;16086;p119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extrusionOk="0">
                  <a:moveTo>
                    <a:pt x="59" y="1"/>
                  </a:moveTo>
                  <a:lnTo>
                    <a:pt x="1" y="116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7" name="Google Shape;16087;p119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1" y="116"/>
                  </a:lnTo>
                  <a:lnTo>
                    <a:pt x="1" y="290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8" name="Google Shape;16088;p119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extrusionOk="0">
                  <a:moveTo>
                    <a:pt x="0" y="0"/>
                  </a:move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9" name="Google Shape;16089;p119"/>
            <p:cNvSpPr/>
            <p:nvPr/>
          </p:nvSpPr>
          <p:spPr>
            <a:xfrm rot="856932">
              <a:off x="1113223" y="1208225"/>
              <a:ext cx="96776" cy="86701"/>
            </a:xfrm>
            <a:custGeom>
              <a:avLst/>
              <a:gdLst/>
              <a:ahLst/>
              <a:cxnLst/>
              <a:rect l="l" t="t" r="r" b="b"/>
              <a:pathLst>
                <a:path w="3871" h="3468" fill="none" extrusionOk="0">
                  <a:moveTo>
                    <a:pt x="0" y="1"/>
                  </a:moveTo>
                  <a:lnTo>
                    <a:pt x="3871" y="3467"/>
                  </a:lnTo>
                  <a:lnTo>
                    <a:pt x="3871" y="346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0" name="Google Shape;16090;p119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578"/>
                  </a:ln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1" name="Google Shape;16091;p119"/>
            <p:cNvSpPr/>
            <p:nvPr/>
          </p:nvSpPr>
          <p:spPr>
            <a:xfrm rot="856932">
              <a:off x="975166" y="1016451"/>
              <a:ext cx="25" cy="8700"/>
            </a:xfrm>
            <a:custGeom>
              <a:avLst/>
              <a:gdLst/>
              <a:ahLst/>
              <a:cxnLst/>
              <a:rect l="l" t="t" r="r" b="b"/>
              <a:pathLst>
                <a:path w="1" h="3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2" name="Google Shape;16092;p119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extrusionOk="0">
                  <a:moveTo>
                    <a:pt x="7338" y="5143"/>
                  </a:moveTo>
                  <a:lnTo>
                    <a:pt x="7855" y="5605"/>
                  </a:lnTo>
                  <a:lnTo>
                    <a:pt x="7858" y="5605"/>
                  </a:lnTo>
                  <a:lnTo>
                    <a:pt x="7338" y="5143"/>
                  </a:lnTo>
                  <a:close/>
                  <a:moveTo>
                    <a:pt x="1" y="1"/>
                  </a:move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1209" y="8609"/>
                  </a:lnTo>
                  <a:lnTo>
                    <a:pt x="7855" y="5605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3" name="Google Shape;16093;p119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1387"/>
                  </a:ln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0805" y="8609"/>
                  </a:lnTo>
                  <a:lnTo>
                    <a:pt x="10805" y="8609"/>
                  </a:lnTo>
                  <a:lnTo>
                    <a:pt x="11209" y="8609"/>
                  </a:lnTo>
                  <a:lnTo>
                    <a:pt x="7338" y="5143"/>
                  </a:lnTo>
                  <a:lnTo>
                    <a:pt x="7338" y="5143"/>
                  </a:lnTo>
                  <a:lnTo>
                    <a:pt x="7858" y="5605"/>
                  </a:lnTo>
                  <a:lnTo>
                    <a:pt x="7858" y="5605"/>
                  </a:lnTo>
                  <a:lnTo>
                    <a:pt x="7280" y="5663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16" y="174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4" name="Google Shape;16094;p119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0" y="0"/>
                  </a:move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5" name="Google Shape;16095;p119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6" name="Google Shape;16096;p119"/>
            <p:cNvSpPr/>
            <p:nvPr/>
          </p:nvSpPr>
          <p:spPr>
            <a:xfrm rot="856932">
              <a:off x="952460" y="1057614"/>
              <a:ext cx="430453" cy="170451"/>
            </a:xfrm>
            <a:custGeom>
              <a:avLst/>
              <a:gdLst/>
              <a:ahLst/>
              <a:cxnLst/>
              <a:rect l="l" t="t" r="r" b="b"/>
              <a:pathLst>
                <a:path w="17218" h="6818" extrusionOk="0">
                  <a:moveTo>
                    <a:pt x="0" y="462"/>
                  </a:moveTo>
                  <a:lnTo>
                    <a:pt x="174" y="809"/>
                  </a:lnTo>
                  <a:lnTo>
                    <a:pt x="289" y="982"/>
                  </a:lnTo>
                  <a:lnTo>
                    <a:pt x="392" y="1123"/>
                  </a:lnTo>
                  <a:lnTo>
                    <a:pt x="232" y="867"/>
                  </a:lnTo>
                  <a:lnTo>
                    <a:pt x="0" y="462"/>
                  </a:lnTo>
                  <a:close/>
                  <a:moveTo>
                    <a:pt x="392" y="1123"/>
                  </a:moveTo>
                  <a:lnTo>
                    <a:pt x="520" y="1329"/>
                  </a:lnTo>
                  <a:lnTo>
                    <a:pt x="645" y="1471"/>
                  </a:lnTo>
                  <a:lnTo>
                    <a:pt x="645" y="1471"/>
                  </a:lnTo>
                  <a:lnTo>
                    <a:pt x="392" y="1123"/>
                  </a:lnTo>
                  <a:close/>
                  <a:moveTo>
                    <a:pt x="645" y="1471"/>
                  </a:moveTo>
                  <a:lnTo>
                    <a:pt x="752" y="1618"/>
                  </a:lnTo>
                  <a:lnTo>
                    <a:pt x="1228" y="2138"/>
                  </a:lnTo>
                  <a:lnTo>
                    <a:pt x="925" y="1791"/>
                  </a:lnTo>
                  <a:lnTo>
                    <a:pt x="645" y="1471"/>
                  </a:lnTo>
                  <a:close/>
                  <a:moveTo>
                    <a:pt x="1228" y="2138"/>
                  </a:moveTo>
                  <a:lnTo>
                    <a:pt x="1329" y="2253"/>
                  </a:lnTo>
                  <a:lnTo>
                    <a:pt x="1346" y="2266"/>
                  </a:lnTo>
                  <a:lnTo>
                    <a:pt x="1228" y="2138"/>
                  </a:lnTo>
                  <a:close/>
                  <a:moveTo>
                    <a:pt x="1346" y="2266"/>
                  </a:moveTo>
                  <a:lnTo>
                    <a:pt x="1387" y="2311"/>
                  </a:lnTo>
                  <a:lnTo>
                    <a:pt x="2009" y="2800"/>
                  </a:lnTo>
                  <a:lnTo>
                    <a:pt x="1849" y="2658"/>
                  </a:lnTo>
                  <a:lnTo>
                    <a:pt x="1346" y="2266"/>
                  </a:lnTo>
                  <a:close/>
                  <a:moveTo>
                    <a:pt x="2009" y="2800"/>
                  </a:moveTo>
                  <a:lnTo>
                    <a:pt x="2369" y="3120"/>
                  </a:lnTo>
                  <a:lnTo>
                    <a:pt x="2662" y="3320"/>
                  </a:lnTo>
                  <a:lnTo>
                    <a:pt x="2662" y="3320"/>
                  </a:lnTo>
                  <a:lnTo>
                    <a:pt x="2196" y="2946"/>
                  </a:lnTo>
                  <a:lnTo>
                    <a:pt x="2009" y="2800"/>
                  </a:lnTo>
                  <a:close/>
                  <a:moveTo>
                    <a:pt x="2662" y="3320"/>
                  </a:moveTo>
                  <a:lnTo>
                    <a:pt x="3062" y="3640"/>
                  </a:lnTo>
                  <a:lnTo>
                    <a:pt x="4045" y="4275"/>
                  </a:lnTo>
                  <a:lnTo>
                    <a:pt x="4565" y="4564"/>
                  </a:lnTo>
                  <a:lnTo>
                    <a:pt x="3640" y="3986"/>
                  </a:lnTo>
                  <a:lnTo>
                    <a:pt x="2662" y="3320"/>
                  </a:lnTo>
                  <a:close/>
                  <a:moveTo>
                    <a:pt x="520" y="0"/>
                  </a:move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close/>
                  <a:moveTo>
                    <a:pt x="4565" y="4564"/>
                  </a:moveTo>
                  <a:lnTo>
                    <a:pt x="5027" y="4853"/>
                  </a:lnTo>
                  <a:lnTo>
                    <a:pt x="6587" y="5604"/>
                  </a:lnTo>
                  <a:lnTo>
                    <a:pt x="8262" y="6240"/>
                  </a:lnTo>
                  <a:lnTo>
                    <a:pt x="9129" y="6586"/>
                  </a:lnTo>
                  <a:lnTo>
                    <a:pt x="10053" y="6817"/>
                  </a:lnTo>
                  <a:lnTo>
                    <a:pt x="8724" y="6413"/>
                  </a:lnTo>
                  <a:lnTo>
                    <a:pt x="7511" y="5951"/>
                  </a:lnTo>
                  <a:lnTo>
                    <a:pt x="6240" y="5431"/>
                  </a:lnTo>
                  <a:lnTo>
                    <a:pt x="5085" y="4853"/>
                  </a:lnTo>
                  <a:lnTo>
                    <a:pt x="4565" y="4564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7" name="Google Shape;16097;p119"/>
            <p:cNvSpPr/>
            <p:nvPr/>
          </p:nvSpPr>
          <p:spPr>
            <a:xfrm rot="856932">
              <a:off x="950435" y="1069453"/>
              <a:ext cx="434778" cy="163226"/>
            </a:xfrm>
            <a:custGeom>
              <a:avLst/>
              <a:gdLst/>
              <a:ahLst/>
              <a:cxnLst/>
              <a:rect l="l" t="t" r="r" b="b"/>
              <a:pathLst>
                <a:path w="17391" h="65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289" y="520"/>
                  </a:lnTo>
                  <a:lnTo>
                    <a:pt x="289" y="520"/>
                  </a:lnTo>
                  <a:lnTo>
                    <a:pt x="752" y="1156"/>
                  </a:lnTo>
                  <a:lnTo>
                    <a:pt x="1387" y="1849"/>
                  </a:lnTo>
                  <a:lnTo>
                    <a:pt x="2196" y="2484"/>
                  </a:lnTo>
                  <a:lnTo>
                    <a:pt x="3062" y="3178"/>
                  </a:lnTo>
                  <a:lnTo>
                    <a:pt x="4045" y="3813"/>
                  </a:lnTo>
                  <a:lnTo>
                    <a:pt x="5085" y="4391"/>
                  </a:lnTo>
                  <a:lnTo>
                    <a:pt x="6240" y="496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8724" y="5951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804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1960" y="6529"/>
                  </a:lnTo>
                  <a:lnTo>
                    <a:pt x="12422" y="6471"/>
                  </a:lnTo>
                  <a:lnTo>
                    <a:pt x="12884" y="6355"/>
                  </a:lnTo>
                  <a:lnTo>
                    <a:pt x="13288" y="6240"/>
                  </a:lnTo>
                  <a:lnTo>
                    <a:pt x="13751" y="6066"/>
                  </a:lnTo>
                  <a:lnTo>
                    <a:pt x="14155" y="5893"/>
                  </a:lnTo>
                  <a:lnTo>
                    <a:pt x="14559" y="5604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5715" y="4622"/>
                  </a:lnTo>
                  <a:lnTo>
                    <a:pt x="16408" y="3813"/>
                  </a:lnTo>
                  <a:lnTo>
                    <a:pt x="16986" y="3004"/>
                  </a:lnTo>
                  <a:lnTo>
                    <a:pt x="17217" y="2542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217" y="2542"/>
                  </a:lnTo>
                  <a:lnTo>
                    <a:pt x="16986" y="3004"/>
                  </a:lnTo>
                  <a:lnTo>
                    <a:pt x="16408" y="3813"/>
                  </a:lnTo>
                  <a:lnTo>
                    <a:pt x="15715" y="4622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4559" y="5604"/>
                  </a:lnTo>
                  <a:lnTo>
                    <a:pt x="14155" y="5893"/>
                  </a:lnTo>
                  <a:lnTo>
                    <a:pt x="13751" y="6066"/>
                  </a:lnTo>
                  <a:lnTo>
                    <a:pt x="13288" y="6240"/>
                  </a:lnTo>
                  <a:lnTo>
                    <a:pt x="12884" y="6355"/>
                  </a:lnTo>
                  <a:lnTo>
                    <a:pt x="12422" y="6471"/>
                  </a:lnTo>
                  <a:lnTo>
                    <a:pt x="11960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0804" y="6529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9129" y="6124"/>
                  </a:lnTo>
                  <a:lnTo>
                    <a:pt x="8262" y="5778"/>
                  </a:lnTo>
                  <a:lnTo>
                    <a:pt x="6587" y="5142"/>
                  </a:lnTo>
                  <a:lnTo>
                    <a:pt x="5027" y="4391"/>
                  </a:lnTo>
                  <a:lnTo>
                    <a:pt x="3640" y="3524"/>
                  </a:lnTo>
                  <a:lnTo>
                    <a:pt x="2369" y="2658"/>
                  </a:lnTo>
                  <a:lnTo>
                    <a:pt x="1849" y="2196"/>
                  </a:lnTo>
                  <a:lnTo>
                    <a:pt x="1329" y="1791"/>
                  </a:lnTo>
                  <a:lnTo>
                    <a:pt x="925" y="1329"/>
                  </a:lnTo>
                  <a:lnTo>
                    <a:pt x="520" y="867"/>
                  </a:lnTo>
                  <a:lnTo>
                    <a:pt x="232" y="40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8" name="Google Shape;16098;p119"/>
            <p:cNvSpPr/>
            <p:nvPr/>
          </p:nvSpPr>
          <p:spPr>
            <a:xfrm rot="856932">
              <a:off x="976058" y="1016563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9" name="Google Shape;16099;p119"/>
            <p:cNvSpPr/>
            <p:nvPr/>
          </p:nvSpPr>
          <p:spPr>
            <a:xfrm rot="856932">
              <a:off x="976236" y="101658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0" name="Google Shape;16100;p119"/>
            <p:cNvSpPr/>
            <p:nvPr/>
          </p:nvSpPr>
          <p:spPr>
            <a:xfrm rot="856932">
              <a:off x="976415" y="1015158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1" name="Google Shape;16101;p119"/>
            <p:cNvSpPr/>
            <p:nvPr/>
          </p:nvSpPr>
          <p:spPr>
            <a:xfrm rot="856932">
              <a:off x="953884" y="1057793"/>
              <a:ext cx="430453" cy="158901"/>
            </a:xfrm>
            <a:custGeom>
              <a:avLst/>
              <a:gdLst/>
              <a:ahLst/>
              <a:cxnLst/>
              <a:rect l="l" t="t" r="r" b="b"/>
              <a:pathLst>
                <a:path w="17218" h="6356" fill="none" extrusionOk="0">
                  <a:moveTo>
                    <a:pt x="809" y="0"/>
                  </a:moveTo>
                  <a:lnTo>
                    <a:pt x="809" y="0"/>
                  </a:lnTo>
                  <a:lnTo>
                    <a:pt x="520" y="0"/>
                  </a:ln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09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2" name="Google Shape;16102;p119"/>
            <p:cNvSpPr/>
            <p:nvPr/>
          </p:nvSpPr>
          <p:spPr>
            <a:xfrm rot="856932">
              <a:off x="950122" y="1060375"/>
              <a:ext cx="444903" cy="173351"/>
            </a:xfrm>
            <a:custGeom>
              <a:avLst/>
              <a:gdLst/>
              <a:ahLst/>
              <a:cxnLst/>
              <a:rect l="l" t="t" r="r" b="b"/>
              <a:pathLst>
                <a:path w="17796" h="6934" extrusionOk="0">
                  <a:moveTo>
                    <a:pt x="17795" y="1"/>
                  </a:moveTo>
                  <a:lnTo>
                    <a:pt x="17737" y="694"/>
                  </a:lnTo>
                  <a:lnTo>
                    <a:pt x="17564" y="1387"/>
                  </a:lnTo>
                  <a:lnTo>
                    <a:pt x="17333" y="2081"/>
                  </a:lnTo>
                  <a:lnTo>
                    <a:pt x="16986" y="2716"/>
                  </a:lnTo>
                  <a:lnTo>
                    <a:pt x="16582" y="3352"/>
                  </a:lnTo>
                  <a:lnTo>
                    <a:pt x="16120" y="3929"/>
                  </a:lnTo>
                  <a:lnTo>
                    <a:pt x="15542" y="4507"/>
                  </a:lnTo>
                  <a:lnTo>
                    <a:pt x="14906" y="5085"/>
                  </a:lnTo>
                  <a:lnTo>
                    <a:pt x="14386" y="5432"/>
                  </a:lnTo>
                  <a:lnTo>
                    <a:pt x="13809" y="5720"/>
                  </a:lnTo>
                  <a:lnTo>
                    <a:pt x="13231" y="6009"/>
                  </a:lnTo>
                  <a:lnTo>
                    <a:pt x="12595" y="6125"/>
                  </a:lnTo>
                  <a:lnTo>
                    <a:pt x="11960" y="6240"/>
                  </a:lnTo>
                  <a:lnTo>
                    <a:pt x="11324" y="6298"/>
                  </a:lnTo>
                  <a:lnTo>
                    <a:pt x="10631" y="6240"/>
                  </a:lnTo>
                  <a:lnTo>
                    <a:pt x="9996" y="6067"/>
                  </a:lnTo>
                  <a:lnTo>
                    <a:pt x="8262" y="5547"/>
                  </a:lnTo>
                  <a:lnTo>
                    <a:pt x="6645" y="4912"/>
                  </a:lnTo>
                  <a:lnTo>
                    <a:pt x="5143" y="4218"/>
                  </a:lnTo>
                  <a:lnTo>
                    <a:pt x="3756" y="3467"/>
                  </a:lnTo>
                  <a:lnTo>
                    <a:pt x="2543" y="2658"/>
                  </a:lnTo>
                  <a:lnTo>
                    <a:pt x="1503" y="1792"/>
                  </a:lnTo>
                  <a:lnTo>
                    <a:pt x="1041" y="1387"/>
                  </a:lnTo>
                  <a:lnTo>
                    <a:pt x="636" y="925"/>
                  </a:lnTo>
                  <a:lnTo>
                    <a:pt x="290" y="521"/>
                  </a:lnTo>
                  <a:lnTo>
                    <a:pt x="1" y="116"/>
                  </a:lnTo>
                  <a:lnTo>
                    <a:pt x="1" y="232"/>
                  </a:lnTo>
                  <a:lnTo>
                    <a:pt x="58" y="405"/>
                  </a:lnTo>
                  <a:lnTo>
                    <a:pt x="290" y="810"/>
                  </a:lnTo>
                  <a:lnTo>
                    <a:pt x="578" y="1272"/>
                  </a:lnTo>
                  <a:lnTo>
                    <a:pt x="983" y="1734"/>
                  </a:lnTo>
                  <a:lnTo>
                    <a:pt x="1387" y="2196"/>
                  </a:lnTo>
                  <a:lnTo>
                    <a:pt x="1907" y="2601"/>
                  </a:lnTo>
                  <a:lnTo>
                    <a:pt x="2427" y="3063"/>
                  </a:lnTo>
                  <a:lnTo>
                    <a:pt x="3698" y="3929"/>
                  </a:lnTo>
                  <a:lnTo>
                    <a:pt x="5085" y="4796"/>
                  </a:lnTo>
                  <a:lnTo>
                    <a:pt x="6645" y="5547"/>
                  </a:lnTo>
                  <a:lnTo>
                    <a:pt x="8320" y="6183"/>
                  </a:lnTo>
                  <a:lnTo>
                    <a:pt x="9187" y="6529"/>
                  </a:lnTo>
                  <a:lnTo>
                    <a:pt x="10111" y="6760"/>
                  </a:lnTo>
                  <a:lnTo>
                    <a:pt x="10747" y="6876"/>
                  </a:lnTo>
                  <a:lnTo>
                    <a:pt x="11440" y="6934"/>
                  </a:lnTo>
                  <a:lnTo>
                    <a:pt x="12075" y="6934"/>
                  </a:lnTo>
                  <a:lnTo>
                    <a:pt x="12711" y="6818"/>
                  </a:lnTo>
                  <a:lnTo>
                    <a:pt x="13289" y="6645"/>
                  </a:lnTo>
                  <a:lnTo>
                    <a:pt x="13866" y="6414"/>
                  </a:lnTo>
                  <a:lnTo>
                    <a:pt x="14444" y="6125"/>
                  </a:lnTo>
                  <a:lnTo>
                    <a:pt x="14964" y="5778"/>
                  </a:lnTo>
                  <a:lnTo>
                    <a:pt x="15657" y="5143"/>
                  </a:lnTo>
                  <a:lnTo>
                    <a:pt x="16235" y="4507"/>
                  </a:lnTo>
                  <a:lnTo>
                    <a:pt x="16755" y="3872"/>
                  </a:lnTo>
                  <a:lnTo>
                    <a:pt x="17160" y="3121"/>
                  </a:lnTo>
                  <a:lnTo>
                    <a:pt x="17506" y="2427"/>
                  </a:lnTo>
                  <a:lnTo>
                    <a:pt x="17680" y="1676"/>
                  </a:lnTo>
                  <a:lnTo>
                    <a:pt x="17795" y="867"/>
                  </a:lnTo>
                  <a:lnTo>
                    <a:pt x="17795" y="116"/>
                  </a:lnTo>
                  <a:lnTo>
                    <a:pt x="17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3" name="Google Shape;16103;p119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4" name="Google Shape;16104;p119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5" name="Google Shape;16105;p119"/>
            <p:cNvSpPr/>
            <p:nvPr/>
          </p:nvSpPr>
          <p:spPr>
            <a:xfrm rot="856932">
              <a:off x="880151" y="793860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116" y="462"/>
                  </a:moveTo>
                  <a:lnTo>
                    <a:pt x="0" y="693"/>
                  </a:lnTo>
                  <a:lnTo>
                    <a:pt x="0" y="924"/>
                  </a:lnTo>
                  <a:lnTo>
                    <a:pt x="58" y="693"/>
                  </a:lnTo>
                  <a:lnTo>
                    <a:pt x="116" y="462"/>
                  </a:lnTo>
                  <a:close/>
                  <a:moveTo>
                    <a:pt x="867" y="0"/>
                  </a:moveTo>
                  <a:lnTo>
                    <a:pt x="636" y="58"/>
                  </a:lnTo>
                  <a:lnTo>
                    <a:pt x="405" y="173"/>
                  </a:lnTo>
                  <a:lnTo>
                    <a:pt x="231" y="289"/>
                  </a:lnTo>
                  <a:lnTo>
                    <a:pt x="116" y="462"/>
                  </a:lnTo>
                  <a:lnTo>
                    <a:pt x="289" y="347"/>
                  </a:lnTo>
                  <a:lnTo>
                    <a:pt x="462" y="231"/>
                  </a:lnTo>
                  <a:lnTo>
                    <a:pt x="636" y="116"/>
                  </a:lnTo>
                  <a:lnTo>
                    <a:pt x="1098" y="116"/>
                  </a:lnTo>
                  <a:lnTo>
                    <a:pt x="1502" y="173"/>
                  </a:lnTo>
                  <a:lnTo>
                    <a:pt x="1849" y="404"/>
                  </a:lnTo>
                  <a:lnTo>
                    <a:pt x="2196" y="693"/>
                  </a:lnTo>
                  <a:lnTo>
                    <a:pt x="2484" y="982"/>
                  </a:lnTo>
                  <a:lnTo>
                    <a:pt x="2773" y="1329"/>
                  </a:lnTo>
                  <a:lnTo>
                    <a:pt x="3004" y="1675"/>
                  </a:lnTo>
                  <a:lnTo>
                    <a:pt x="3235" y="2080"/>
                  </a:lnTo>
                  <a:lnTo>
                    <a:pt x="3409" y="2484"/>
                  </a:lnTo>
                  <a:lnTo>
                    <a:pt x="4333" y="3986"/>
                  </a:lnTo>
                  <a:lnTo>
                    <a:pt x="4449" y="4102"/>
                  </a:lnTo>
                  <a:lnTo>
                    <a:pt x="4564" y="4044"/>
                  </a:lnTo>
                  <a:lnTo>
                    <a:pt x="4622" y="3929"/>
                  </a:lnTo>
                  <a:lnTo>
                    <a:pt x="4622" y="3813"/>
                  </a:lnTo>
                  <a:lnTo>
                    <a:pt x="3640" y="2311"/>
                  </a:lnTo>
                  <a:lnTo>
                    <a:pt x="3409" y="1964"/>
                  </a:lnTo>
                  <a:lnTo>
                    <a:pt x="3178" y="1560"/>
                  </a:lnTo>
                  <a:lnTo>
                    <a:pt x="2947" y="1213"/>
                  </a:lnTo>
                  <a:lnTo>
                    <a:pt x="2658" y="867"/>
                  </a:lnTo>
                  <a:lnTo>
                    <a:pt x="2311" y="578"/>
                  </a:lnTo>
                  <a:lnTo>
                    <a:pt x="1964" y="289"/>
                  </a:lnTo>
                  <a:lnTo>
                    <a:pt x="1502" y="116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6" name="Google Shape;16106;p119"/>
            <p:cNvSpPr/>
            <p:nvPr/>
          </p:nvSpPr>
          <p:spPr>
            <a:xfrm rot="856932">
              <a:off x="1014516" y="828064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4507" y="462"/>
                  </a:moveTo>
                  <a:lnTo>
                    <a:pt x="4565" y="693"/>
                  </a:lnTo>
                  <a:lnTo>
                    <a:pt x="4622" y="924"/>
                  </a:lnTo>
                  <a:lnTo>
                    <a:pt x="4622" y="693"/>
                  </a:lnTo>
                  <a:lnTo>
                    <a:pt x="4507" y="462"/>
                  </a:lnTo>
                  <a:close/>
                  <a:moveTo>
                    <a:pt x="3525" y="0"/>
                  </a:moveTo>
                  <a:lnTo>
                    <a:pt x="3120" y="116"/>
                  </a:lnTo>
                  <a:lnTo>
                    <a:pt x="2658" y="289"/>
                  </a:lnTo>
                  <a:lnTo>
                    <a:pt x="2311" y="578"/>
                  </a:lnTo>
                  <a:lnTo>
                    <a:pt x="1965" y="867"/>
                  </a:lnTo>
                  <a:lnTo>
                    <a:pt x="1676" y="1213"/>
                  </a:lnTo>
                  <a:lnTo>
                    <a:pt x="1445" y="1560"/>
                  </a:lnTo>
                  <a:lnTo>
                    <a:pt x="1214" y="1964"/>
                  </a:lnTo>
                  <a:lnTo>
                    <a:pt x="983" y="2311"/>
                  </a:lnTo>
                  <a:lnTo>
                    <a:pt x="0" y="3813"/>
                  </a:lnTo>
                  <a:lnTo>
                    <a:pt x="0" y="3986"/>
                  </a:lnTo>
                  <a:lnTo>
                    <a:pt x="58" y="4044"/>
                  </a:lnTo>
                  <a:lnTo>
                    <a:pt x="232" y="4102"/>
                  </a:lnTo>
                  <a:lnTo>
                    <a:pt x="289" y="3986"/>
                  </a:lnTo>
                  <a:lnTo>
                    <a:pt x="1214" y="2484"/>
                  </a:lnTo>
                  <a:lnTo>
                    <a:pt x="1387" y="2080"/>
                  </a:lnTo>
                  <a:lnTo>
                    <a:pt x="1618" y="1675"/>
                  </a:lnTo>
                  <a:lnTo>
                    <a:pt x="1849" y="1329"/>
                  </a:lnTo>
                  <a:lnTo>
                    <a:pt x="2138" y="982"/>
                  </a:lnTo>
                  <a:lnTo>
                    <a:pt x="2427" y="693"/>
                  </a:lnTo>
                  <a:lnTo>
                    <a:pt x="2774" y="404"/>
                  </a:lnTo>
                  <a:lnTo>
                    <a:pt x="3120" y="173"/>
                  </a:lnTo>
                  <a:lnTo>
                    <a:pt x="3525" y="116"/>
                  </a:lnTo>
                  <a:lnTo>
                    <a:pt x="3987" y="116"/>
                  </a:lnTo>
                  <a:lnTo>
                    <a:pt x="4160" y="231"/>
                  </a:lnTo>
                  <a:lnTo>
                    <a:pt x="4333" y="347"/>
                  </a:lnTo>
                  <a:lnTo>
                    <a:pt x="4507" y="462"/>
                  </a:lnTo>
                  <a:lnTo>
                    <a:pt x="4391" y="289"/>
                  </a:lnTo>
                  <a:lnTo>
                    <a:pt x="4218" y="173"/>
                  </a:lnTo>
                  <a:lnTo>
                    <a:pt x="3987" y="58"/>
                  </a:lnTo>
                  <a:lnTo>
                    <a:pt x="37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07" name="Google Shape;16107;p119"/>
            <p:cNvGrpSpPr/>
            <p:nvPr/>
          </p:nvGrpSpPr>
          <p:grpSpPr>
            <a:xfrm rot="937317">
              <a:off x="665417" y="1326668"/>
              <a:ext cx="361019" cy="246150"/>
              <a:chOff x="275968" y="1370832"/>
              <a:chExt cx="361004" cy="246139"/>
            </a:xfrm>
          </p:grpSpPr>
          <p:grpSp>
            <p:nvGrpSpPr>
              <p:cNvPr id="16108" name="Google Shape;16108;p119"/>
              <p:cNvGrpSpPr/>
              <p:nvPr/>
            </p:nvGrpSpPr>
            <p:grpSpPr>
              <a:xfrm>
                <a:off x="275968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16109" name="Google Shape;16109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0" name="Google Shape;16110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1" name="Google Shape;16111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2" name="Google Shape;16112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3" name="Google Shape;16113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4" name="Google Shape;16114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5" name="Google Shape;16115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16" name="Google Shape;16116;p119"/>
              <p:cNvGrpSpPr/>
              <p:nvPr/>
            </p:nvGrpSpPr>
            <p:grpSpPr>
              <a:xfrm flipH="1">
                <a:off x="458443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16117" name="Google Shape;16117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8" name="Google Shape;16118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9" name="Google Shape;16119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0" name="Google Shape;16120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1" name="Google Shape;16121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2" name="Google Shape;16122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3" name="Google Shape;16123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124" name="Google Shape;16124;p119"/>
          <p:cNvGrpSpPr/>
          <p:nvPr/>
        </p:nvGrpSpPr>
        <p:grpSpPr>
          <a:xfrm rot="1297807">
            <a:off x="1427434" y="1336449"/>
            <a:ext cx="960492" cy="670708"/>
            <a:chOff x="6526175" y="1758963"/>
            <a:chExt cx="1162725" cy="811927"/>
          </a:xfrm>
        </p:grpSpPr>
        <p:grpSp>
          <p:nvGrpSpPr>
            <p:cNvPr id="16125" name="Google Shape;16125;p119"/>
            <p:cNvGrpSpPr/>
            <p:nvPr/>
          </p:nvGrpSpPr>
          <p:grpSpPr>
            <a:xfrm>
              <a:off x="6526175" y="1758963"/>
              <a:ext cx="1162725" cy="671650"/>
              <a:chOff x="6526175" y="1758963"/>
              <a:chExt cx="1162725" cy="671650"/>
            </a:xfrm>
          </p:grpSpPr>
          <p:sp>
            <p:nvSpPr>
              <p:cNvPr id="16126" name="Google Shape;16126;p119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463" y="0"/>
                    </a:moveTo>
                    <a:lnTo>
                      <a:pt x="232" y="636"/>
                    </a:lnTo>
                    <a:lnTo>
                      <a:pt x="116" y="1156"/>
                    </a:lnTo>
                    <a:lnTo>
                      <a:pt x="1" y="1791"/>
                    </a:lnTo>
                    <a:lnTo>
                      <a:pt x="1" y="2311"/>
                    </a:lnTo>
                    <a:lnTo>
                      <a:pt x="59" y="2831"/>
                    </a:lnTo>
                    <a:lnTo>
                      <a:pt x="174" y="3351"/>
                    </a:lnTo>
                    <a:lnTo>
                      <a:pt x="348" y="3756"/>
                    </a:lnTo>
                    <a:lnTo>
                      <a:pt x="579" y="4218"/>
                    </a:lnTo>
                    <a:lnTo>
                      <a:pt x="810" y="4565"/>
                    </a:lnTo>
                    <a:lnTo>
                      <a:pt x="1099" y="4911"/>
                    </a:lnTo>
                    <a:lnTo>
                      <a:pt x="1619" y="5431"/>
                    </a:lnTo>
                    <a:lnTo>
                      <a:pt x="2139" y="5836"/>
                    </a:lnTo>
                    <a:lnTo>
                      <a:pt x="2658" y="6182"/>
                    </a:lnTo>
                    <a:lnTo>
                      <a:pt x="2890" y="5720"/>
                    </a:lnTo>
                    <a:lnTo>
                      <a:pt x="2658" y="5605"/>
                    </a:lnTo>
                    <a:lnTo>
                      <a:pt x="2254" y="5316"/>
                    </a:lnTo>
                    <a:lnTo>
                      <a:pt x="1907" y="5027"/>
                    </a:lnTo>
                    <a:lnTo>
                      <a:pt x="1503" y="4622"/>
                    </a:lnTo>
                    <a:lnTo>
                      <a:pt x="1099" y="4102"/>
                    </a:lnTo>
                    <a:lnTo>
                      <a:pt x="810" y="3525"/>
                    </a:lnTo>
                    <a:lnTo>
                      <a:pt x="694" y="3178"/>
                    </a:lnTo>
                    <a:lnTo>
                      <a:pt x="579" y="2831"/>
                    </a:lnTo>
                    <a:lnTo>
                      <a:pt x="521" y="2485"/>
                    </a:lnTo>
                    <a:lnTo>
                      <a:pt x="521" y="2080"/>
                    </a:lnTo>
                    <a:lnTo>
                      <a:pt x="521" y="1618"/>
                    </a:lnTo>
                    <a:lnTo>
                      <a:pt x="636" y="1214"/>
                    </a:lnTo>
                    <a:lnTo>
                      <a:pt x="752" y="752"/>
                    </a:lnTo>
                    <a:lnTo>
                      <a:pt x="925" y="23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7" name="Google Shape;16127;p119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2890" y="5720"/>
                    </a:moveTo>
                    <a:lnTo>
                      <a:pt x="2658" y="6182"/>
                    </a:lnTo>
                    <a:lnTo>
                      <a:pt x="2658" y="6182"/>
                    </a:lnTo>
                    <a:lnTo>
                      <a:pt x="2139" y="5836"/>
                    </a:lnTo>
                    <a:lnTo>
                      <a:pt x="1619" y="5431"/>
                    </a:lnTo>
                    <a:lnTo>
                      <a:pt x="1099" y="4911"/>
                    </a:lnTo>
                    <a:lnTo>
                      <a:pt x="810" y="4565"/>
                    </a:lnTo>
                    <a:lnTo>
                      <a:pt x="579" y="4218"/>
                    </a:lnTo>
                    <a:lnTo>
                      <a:pt x="348" y="3756"/>
                    </a:lnTo>
                    <a:lnTo>
                      <a:pt x="174" y="3351"/>
                    </a:lnTo>
                    <a:lnTo>
                      <a:pt x="59" y="2831"/>
                    </a:lnTo>
                    <a:lnTo>
                      <a:pt x="1" y="2311"/>
                    </a:lnTo>
                    <a:lnTo>
                      <a:pt x="1" y="1791"/>
                    </a:lnTo>
                    <a:lnTo>
                      <a:pt x="116" y="1156"/>
                    </a:lnTo>
                    <a:lnTo>
                      <a:pt x="116" y="1156"/>
                    </a:lnTo>
                    <a:lnTo>
                      <a:pt x="232" y="636"/>
                    </a:lnTo>
                    <a:lnTo>
                      <a:pt x="463" y="0"/>
                    </a:lnTo>
                    <a:lnTo>
                      <a:pt x="925" y="232"/>
                    </a:lnTo>
                    <a:lnTo>
                      <a:pt x="925" y="232"/>
                    </a:lnTo>
                    <a:lnTo>
                      <a:pt x="752" y="752"/>
                    </a:lnTo>
                    <a:lnTo>
                      <a:pt x="636" y="1214"/>
                    </a:lnTo>
                    <a:lnTo>
                      <a:pt x="521" y="1618"/>
                    </a:lnTo>
                    <a:lnTo>
                      <a:pt x="521" y="2080"/>
                    </a:lnTo>
                    <a:lnTo>
                      <a:pt x="521" y="2485"/>
                    </a:lnTo>
                    <a:lnTo>
                      <a:pt x="579" y="2831"/>
                    </a:lnTo>
                    <a:lnTo>
                      <a:pt x="694" y="3178"/>
                    </a:lnTo>
                    <a:lnTo>
                      <a:pt x="810" y="3525"/>
                    </a:lnTo>
                    <a:lnTo>
                      <a:pt x="1099" y="4102"/>
                    </a:lnTo>
                    <a:lnTo>
                      <a:pt x="1503" y="4622"/>
                    </a:lnTo>
                    <a:lnTo>
                      <a:pt x="1907" y="5027"/>
                    </a:lnTo>
                    <a:lnTo>
                      <a:pt x="2254" y="5316"/>
                    </a:lnTo>
                    <a:lnTo>
                      <a:pt x="2254" y="5316"/>
                    </a:lnTo>
                    <a:lnTo>
                      <a:pt x="2658" y="5605"/>
                    </a:lnTo>
                    <a:lnTo>
                      <a:pt x="289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8" name="Google Shape;16128;p119"/>
              <p:cNvSpPr/>
              <p:nvPr/>
            </p:nvSpPr>
            <p:spPr>
              <a:xfrm>
                <a:off x="6945050" y="1758963"/>
                <a:ext cx="303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156" extrusionOk="0">
                    <a:moveTo>
                      <a:pt x="636" y="0"/>
                    </a:moveTo>
                    <a:lnTo>
                      <a:pt x="405" y="58"/>
                    </a:lnTo>
                    <a:lnTo>
                      <a:pt x="232" y="174"/>
                    </a:lnTo>
                    <a:lnTo>
                      <a:pt x="58" y="347"/>
                    </a:lnTo>
                    <a:lnTo>
                      <a:pt x="0" y="578"/>
                    </a:lnTo>
                    <a:lnTo>
                      <a:pt x="58" y="809"/>
                    </a:lnTo>
                    <a:lnTo>
                      <a:pt x="174" y="982"/>
                    </a:lnTo>
                    <a:lnTo>
                      <a:pt x="347" y="1098"/>
                    </a:lnTo>
                    <a:lnTo>
                      <a:pt x="578" y="1156"/>
                    </a:lnTo>
                    <a:lnTo>
                      <a:pt x="809" y="1156"/>
                    </a:lnTo>
                    <a:lnTo>
                      <a:pt x="983" y="1040"/>
                    </a:lnTo>
                    <a:lnTo>
                      <a:pt x="1156" y="867"/>
                    </a:lnTo>
                    <a:lnTo>
                      <a:pt x="1214" y="636"/>
                    </a:lnTo>
                    <a:lnTo>
                      <a:pt x="1156" y="405"/>
                    </a:lnTo>
                    <a:lnTo>
                      <a:pt x="1040" y="174"/>
                    </a:lnTo>
                    <a:lnTo>
                      <a:pt x="867" y="58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9" name="Google Shape;16129;p119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extrusionOk="0">
                    <a:moveTo>
                      <a:pt x="116" y="1"/>
                    </a:moveTo>
                    <a:lnTo>
                      <a:pt x="1" y="521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0" name="Google Shape;16130;p119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fill="none" extrusionOk="0">
                    <a:moveTo>
                      <a:pt x="116" y="1"/>
                    </a:moveTo>
                    <a:lnTo>
                      <a:pt x="116" y="1"/>
                    </a:lnTo>
                    <a:lnTo>
                      <a:pt x="116" y="1"/>
                    </a:lnTo>
                    <a:lnTo>
                      <a:pt x="1" y="521"/>
                    </a:lnTo>
                    <a:lnTo>
                      <a:pt x="1" y="983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lnTo>
                      <a:pt x="116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1" name="Google Shape;16131;p119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2427" y="0"/>
                    </a:move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2" name="Google Shape;16132;p119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0" y="5720"/>
                    </a:moveTo>
                    <a:lnTo>
                      <a:pt x="232" y="6182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lnTo>
                      <a:pt x="1965" y="232"/>
                    </a:ln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3" name="Google Shape;16133;p119"/>
              <p:cNvSpPr/>
              <p:nvPr/>
            </p:nvSpPr>
            <p:spPr>
              <a:xfrm>
                <a:off x="7241150" y="1758963"/>
                <a:ext cx="28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20" y="0"/>
                    </a:moveTo>
                    <a:lnTo>
                      <a:pt x="289" y="58"/>
                    </a:lnTo>
                    <a:lnTo>
                      <a:pt x="116" y="174"/>
                    </a:lnTo>
                    <a:lnTo>
                      <a:pt x="0" y="405"/>
                    </a:lnTo>
                    <a:lnTo>
                      <a:pt x="0" y="636"/>
                    </a:lnTo>
                    <a:lnTo>
                      <a:pt x="58" y="867"/>
                    </a:lnTo>
                    <a:lnTo>
                      <a:pt x="173" y="1040"/>
                    </a:lnTo>
                    <a:lnTo>
                      <a:pt x="347" y="1156"/>
                    </a:lnTo>
                    <a:lnTo>
                      <a:pt x="578" y="1156"/>
                    </a:lnTo>
                    <a:lnTo>
                      <a:pt x="809" y="1098"/>
                    </a:lnTo>
                    <a:lnTo>
                      <a:pt x="982" y="982"/>
                    </a:lnTo>
                    <a:lnTo>
                      <a:pt x="1098" y="809"/>
                    </a:lnTo>
                    <a:lnTo>
                      <a:pt x="1156" y="578"/>
                    </a:lnTo>
                    <a:lnTo>
                      <a:pt x="1098" y="347"/>
                    </a:lnTo>
                    <a:lnTo>
                      <a:pt x="982" y="174"/>
                    </a:lnTo>
                    <a:lnTo>
                      <a:pt x="751" y="5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4" name="Google Shape;16134;p119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extrusionOk="0">
                    <a:moveTo>
                      <a:pt x="1965" y="1"/>
                    </a:move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5" name="Google Shape;16135;p119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fill="none" extrusionOk="0">
                    <a:moveTo>
                      <a:pt x="2022" y="1"/>
                    </a:moveTo>
                    <a:lnTo>
                      <a:pt x="1965" y="1"/>
                    </a:lnTo>
                    <a:lnTo>
                      <a:pt x="1965" y="1"/>
                    </a:ln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lnTo>
                      <a:pt x="2022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6" name="Google Shape;16136;p119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extrusionOk="0">
                    <a:moveTo>
                      <a:pt x="6644" y="1"/>
                    </a:moveTo>
                    <a:lnTo>
                      <a:pt x="5951" y="116"/>
                    </a:lnTo>
                    <a:lnTo>
                      <a:pt x="5200" y="347"/>
                    </a:lnTo>
                    <a:lnTo>
                      <a:pt x="4564" y="578"/>
                    </a:lnTo>
                    <a:lnTo>
                      <a:pt x="3871" y="867"/>
                    </a:lnTo>
                    <a:lnTo>
                      <a:pt x="3293" y="1272"/>
                    </a:lnTo>
                    <a:lnTo>
                      <a:pt x="2715" y="1676"/>
                    </a:lnTo>
                    <a:lnTo>
                      <a:pt x="2195" y="2138"/>
                    </a:lnTo>
                    <a:lnTo>
                      <a:pt x="1675" y="2716"/>
                    </a:lnTo>
                    <a:lnTo>
                      <a:pt x="1271" y="3294"/>
                    </a:lnTo>
                    <a:lnTo>
                      <a:pt x="924" y="3872"/>
                    </a:lnTo>
                    <a:lnTo>
                      <a:pt x="578" y="4507"/>
                    </a:lnTo>
                    <a:lnTo>
                      <a:pt x="347" y="5200"/>
                    </a:lnTo>
                    <a:lnTo>
                      <a:pt x="173" y="5894"/>
                    </a:lnTo>
                    <a:lnTo>
                      <a:pt x="58" y="6645"/>
                    </a:lnTo>
                    <a:lnTo>
                      <a:pt x="0" y="7396"/>
                    </a:lnTo>
                    <a:lnTo>
                      <a:pt x="58" y="8205"/>
                    </a:lnTo>
                    <a:lnTo>
                      <a:pt x="173" y="9476"/>
                    </a:lnTo>
                    <a:lnTo>
                      <a:pt x="462" y="10804"/>
                    </a:lnTo>
                    <a:lnTo>
                      <a:pt x="982" y="12595"/>
                    </a:lnTo>
                    <a:lnTo>
                      <a:pt x="1560" y="14386"/>
                    </a:lnTo>
                    <a:lnTo>
                      <a:pt x="2138" y="15657"/>
                    </a:lnTo>
                    <a:lnTo>
                      <a:pt x="2715" y="16871"/>
                    </a:lnTo>
                    <a:lnTo>
                      <a:pt x="3409" y="18026"/>
                    </a:lnTo>
                    <a:lnTo>
                      <a:pt x="4102" y="19008"/>
                    </a:lnTo>
                    <a:lnTo>
                      <a:pt x="4506" y="19470"/>
                    </a:lnTo>
                    <a:lnTo>
                      <a:pt x="4911" y="19875"/>
                    </a:lnTo>
                    <a:lnTo>
                      <a:pt x="5315" y="20222"/>
                    </a:lnTo>
                    <a:lnTo>
                      <a:pt x="5720" y="20510"/>
                    </a:lnTo>
                    <a:lnTo>
                      <a:pt x="6124" y="20742"/>
                    </a:lnTo>
                    <a:lnTo>
                      <a:pt x="6529" y="20915"/>
                    </a:lnTo>
                    <a:lnTo>
                      <a:pt x="6991" y="21030"/>
                    </a:lnTo>
                    <a:lnTo>
                      <a:pt x="7453" y="21088"/>
                    </a:lnTo>
                    <a:lnTo>
                      <a:pt x="7857" y="21030"/>
                    </a:lnTo>
                    <a:lnTo>
                      <a:pt x="8319" y="20915"/>
                    </a:lnTo>
                    <a:lnTo>
                      <a:pt x="8724" y="20742"/>
                    </a:lnTo>
                    <a:lnTo>
                      <a:pt x="9128" y="20510"/>
                    </a:lnTo>
                    <a:lnTo>
                      <a:pt x="9591" y="20222"/>
                    </a:lnTo>
                    <a:lnTo>
                      <a:pt x="9937" y="19875"/>
                    </a:lnTo>
                    <a:lnTo>
                      <a:pt x="10342" y="19470"/>
                    </a:lnTo>
                    <a:lnTo>
                      <a:pt x="10746" y="19008"/>
                    </a:lnTo>
                    <a:lnTo>
                      <a:pt x="11439" y="18026"/>
                    </a:lnTo>
                    <a:lnTo>
                      <a:pt x="12133" y="16871"/>
                    </a:lnTo>
                    <a:lnTo>
                      <a:pt x="12710" y="15657"/>
                    </a:lnTo>
                    <a:lnTo>
                      <a:pt x="13288" y="14386"/>
                    </a:lnTo>
                    <a:lnTo>
                      <a:pt x="13866" y="12653"/>
                    </a:lnTo>
                    <a:lnTo>
                      <a:pt x="14328" y="10978"/>
                    </a:lnTo>
                    <a:lnTo>
                      <a:pt x="14675" y="9533"/>
                    </a:lnTo>
                    <a:lnTo>
                      <a:pt x="14848" y="8205"/>
                    </a:lnTo>
                    <a:lnTo>
                      <a:pt x="14848" y="7396"/>
                    </a:lnTo>
                    <a:lnTo>
                      <a:pt x="14848" y="6645"/>
                    </a:lnTo>
                    <a:lnTo>
                      <a:pt x="14732" y="5894"/>
                    </a:lnTo>
                    <a:lnTo>
                      <a:pt x="14501" y="5200"/>
                    </a:lnTo>
                    <a:lnTo>
                      <a:pt x="14270" y="4507"/>
                    </a:lnTo>
                    <a:lnTo>
                      <a:pt x="13981" y="3872"/>
                    </a:lnTo>
                    <a:lnTo>
                      <a:pt x="13577" y="3294"/>
                    </a:lnTo>
                    <a:lnTo>
                      <a:pt x="13173" y="2716"/>
                    </a:lnTo>
                    <a:lnTo>
                      <a:pt x="12710" y="2138"/>
                    </a:lnTo>
                    <a:lnTo>
                      <a:pt x="12133" y="1676"/>
                    </a:lnTo>
                    <a:lnTo>
                      <a:pt x="11613" y="1272"/>
                    </a:lnTo>
                    <a:lnTo>
                      <a:pt x="10977" y="867"/>
                    </a:lnTo>
                    <a:lnTo>
                      <a:pt x="10342" y="578"/>
                    </a:lnTo>
                    <a:lnTo>
                      <a:pt x="9648" y="347"/>
                    </a:lnTo>
                    <a:lnTo>
                      <a:pt x="8955" y="116"/>
                    </a:lnTo>
                    <a:lnTo>
                      <a:pt x="8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7" name="Google Shape;16137;p119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fill="none" extrusionOk="0">
                    <a:moveTo>
                      <a:pt x="14848" y="7396"/>
                    </a:moveTo>
                    <a:lnTo>
                      <a:pt x="14848" y="7396"/>
                    </a:lnTo>
                    <a:lnTo>
                      <a:pt x="14848" y="8205"/>
                    </a:lnTo>
                    <a:lnTo>
                      <a:pt x="14848" y="8205"/>
                    </a:lnTo>
                    <a:lnTo>
                      <a:pt x="14675" y="9533"/>
                    </a:lnTo>
                    <a:lnTo>
                      <a:pt x="14328" y="10978"/>
                    </a:lnTo>
                    <a:lnTo>
                      <a:pt x="14328" y="10978"/>
                    </a:lnTo>
                    <a:lnTo>
                      <a:pt x="13866" y="12653"/>
                    </a:lnTo>
                    <a:lnTo>
                      <a:pt x="13288" y="14386"/>
                    </a:lnTo>
                    <a:lnTo>
                      <a:pt x="13288" y="14386"/>
                    </a:lnTo>
                    <a:lnTo>
                      <a:pt x="12710" y="15657"/>
                    </a:lnTo>
                    <a:lnTo>
                      <a:pt x="12133" y="16871"/>
                    </a:lnTo>
                    <a:lnTo>
                      <a:pt x="11439" y="18026"/>
                    </a:lnTo>
                    <a:lnTo>
                      <a:pt x="10746" y="19008"/>
                    </a:lnTo>
                    <a:lnTo>
                      <a:pt x="10342" y="19470"/>
                    </a:lnTo>
                    <a:lnTo>
                      <a:pt x="9937" y="19875"/>
                    </a:lnTo>
                    <a:lnTo>
                      <a:pt x="9591" y="20222"/>
                    </a:lnTo>
                    <a:lnTo>
                      <a:pt x="9128" y="20510"/>
                    </a:lnTo>
                    <a:lnTo>
                      <a:pt x="8724" y="20742"/>
                    </a:lnTo>
                    <a:lnTo>
                      <a:pt x="8319" y="20915"/>
                    </a:lnTo>
                    <a:lnTo>
                      <a:pt x="7857" y="21030"/>
                    </a:lnTo>
                    <a:lnTo>
                      <a:pt x="7453" y="21088"/>
                    </a:lnTo>
                    <a:lnTo>
                      <a:pt x="7453" y="21088"/>
                    </a:lnTo>
                    <a:lnTo>
                      <a:pt x="6991" y="21030"/>
                    </a:lnTo>
                    <a:lnTo>
                      <a:pt x="6529" y="20915"/>
                    </a:lnTo>
                    <a:lnTo>
                      <a:pt x="6124" y="20742"/>
                    </a:lnTo>
                    <a:lnTo>
                      <a:pt x="5720" y="20510"/>
                    </a:lnTo>
                    <a:lnTo>
                      <a:pt x="5315" y="20222"/>
                    </a:lnTo>
                    <a:lnTo>
                      <a:pt x="4911" y="19875"/>
                    </a:lnTo>
                    <a:lnTo>
                      <a:pt x="4506" y="19470"/>
                    </a:lnTo>
                    <a:lnTo>
                      <a:pt x="4102" y="19008"/>
                    </a:lnTo>
                    <a:lnTo>
                      <a:pt x="3409" y="18026"/>
                    </a:lnTo>
                    <a:lnTo>
                      <a:pt x="2715" y="16871"/>
                    </a:lnTo>
                    <a:lnTo>
                      <a:pt x="2138" y="15657"/>
                    </a:lnTo>
                    <a:lnTo>
                      <a:pt x="1560" y="14386"/>
                    </a:lnTo>
                    <a:lnTo>
                      <a:pt x="1560" y="14386"/>
                    </a:lnTo>
                    <a:lnTo>
                      <a:pt x="982" y="12595"/>
                    </a:lnTo>
                    <a:lnTo>
                      <a:pt x="462" y="10804"/>
                    </a:lnTo>
                    <a:lnTo>
                      <a:pt x="462" y="10804"/>
                    </a:lnTo>
                    <a:lnTo>
                      <a:pt x="173" y="9476"/>
                    </a:lnTo>
                    <a:lnTo>
                      <a:pt x="58" y="8205"/>
                    </a:lnTo>
                    <a:lnTo>
                      <a:pt x="58" y="8205"/>
                    </a:lnTo>
                    <a:lnTo>
                      <a:pt x="0" y="7396"/>
                    </a:lnTo>
                    <a:lnTo>
                      <a:pt x="0" y="7396"/>
                    </a:lnTo>
                    <a:lnTo>
                      <a:pt x="58" y="6645"/>
                    </a:lnTo>
                    <a:lnTo>
                      <a:pt x="173" y="5894"/>
                    </a:lnTo>
                    <a:lnTo>
                      <a:pt x="347" y="5200"/>
                    </a:lnTo>
                    <a:lnTo>
                      <a:pt x="578" y="4507"/>
                    </a:lnTo>
                    <a:lnTo>
                      <a:pt x="924" y="3872"/>
                    </a:lnTo>
                    <a:lnTo>
                      <a:pt x="1271" y="3294"/>
                    </a:lnTo>
                    <a:lnTo>
                      <a:pt x="1675" y="2716"/>
                    </a:lnTo>
                    <a:lnTo>
                      <a:pt x="2195" y="2138"/>
                    </a:lnTo>
                    <a:lnTo>
                      <a:pt x="2715" y="1676"/>
                    </a:lnTo>
                    <a:lnTo>
                      <a:pt x="3293" y="1272"/>
                    </a:lnTo>
                    <a:lnTo>
                      <a:pt x="3871" y="867"/>
                    </a:lnTo>
                    <a:lnTo>
                      <a:pt x="4564" y="578"/>
                    </a:lnTo>
                    <a:lnTo>
                      <a:pt x="5200" y="347"/>
                    </a:lnTo>
                    <a:lnTo>
                      <a:pt x="5951" y="116"/>
                    </a:lnTo>
                    <a:lnTo>
                      <a:pt x="6644" y="1"/>
                    </a:lnTo>
                    <a:lnTo>
                      <a:pt x="7453" y="1"/>
                    </a:lnTo>
                    <a:lnTo>
                      <a:pt x="7453" y="1"/>
                    </a:lnTo>
                    <a:lnTo>
                      <a:pt x="8204" y="1"/>
                    </a:lnTo>
                    <a:lnTo>
                      <a:pt x="8955" y="116"/>
                    </a:lnTo>
                    <a:lnTo>
                      <a:pt x="9648" y="347"/>
                    </a:lnTo>
                    <a:lnTo>
                      <a:pt x="10342" y="578"/>
                    </a:lnTo>
                    <a:lnTo>
                      <a:pt x="10977" y="867"/>
                    </a:lnTo>
                    <a:lnTo>
                      <a:pt x="11613" y="1272"/>
                    </a:lnTo>
                    <a:lnTo>
                      <a:pt x="12133" y="1676"/>
                    </a:lnTo>
                    <a:lnTo>
                      <a:pt x="12710" y="2138"/>
                    </a:lnTo>
                    <a:lnTo>
                      <a:pt x="13173" y="2716"/>
                    </a:lnTo>
                    <a:lnTo>
                      <a:pt x="13577" y="3294"/>
                    </a:lnTo>
                    <a:lnTo>
                      <a:pt x="13981" y="3872"/>
                    </a:lnTo>
                    <a:lnTo>
                      <a:pt x="14270" y="4507"/>
                    </a:lnTo>
                    <a:lnTo>
                      <a:pt x="14501" y="5200"/>
                    </a:lnTo>
                    <a:lnTo>
                      <a:pt x="14732" y="5894"/>
                    </a:lnTo>
                    <a:lnTo>
                      <a:pt x="14848" y="6645"/>
                    </a:lnTo>
                    <a:lnTo>
                      <a:pt x="14848" y="739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8" name="Google Shape;16138;p119"/>
              <p:cNvSpPr/>
              <p:nvPr/>
            </p:nvSpPr>
            <p:spPr>
              <a:xfrm>
                <a:off x="6960925" y="2247138"/>
                <a:ext cx="2932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7339" extrusionOk="0">
                    <a:moveTo>
                      <a:pt x="925" y="1"/>
                    </a:moveTo>
                    <a:lnTo>
                      <a:pt x="1" y="636"/>
                    </a:lnTo>
                    <a:lnTo>
                      <a:pt x="579" y="1907"/>
                    </a:lnTo>
                    <a:lnTo>
                      <a:pt x="1156" y="3121"/>
                    </a:lnTo>
                    <a:lnTo>
                      <a:pt x="1850" y="4276"/>
                    </a:lnTo>
                    <a:lnTo>
                      <a:pt x="2543" y="5258"/>
                    </a:lnTo>
                    <a:lnTo>
                      <a:pt x="2947" y="5720"/>
                    </a:lnTo>
                    <a:lnTo>
                      <a:pt x="3352" y="6125"/>
                    </a:lnTo>
                    <a:lnTo>
                      <a:pt x="3756" y="6472"/>
                    </a:lnTo>
                    <a:lnTo>
                      <a:pt x="4161" y="6760"/>
                    </a:lnTo>
                    <a:lnTo>
                      <a:pt x="4565" y="6992"/>
                    </a:lnTo>
                    <a:lnTo>
                      <a:pt x="4970" y="7165"/>
                    </a:lnTo>
                    <a:lnTo>
                      <a:pt x="5432" y="7280"/>
                    </a:lnTo>
                    <a:lnTo>
                      <a:pt x="5894" y="7338"/>
                    </a:lnTo>
                    <a:lnTo>
                      <a:pt x="6298" y="7280"/>
                    </a:lnTo>
                    <a:lnTo>
                      <a:pt x="6760" y="7165"/>
                    </a:lnTo>
                    <a:lnTo>
                      <a:pt x="7165" y="6992"/>
                    </a:lnTo>
                    <a:lnTo>
                      <a:pt x="7569" y="6760"/>
                    </a:lnTo>
                    <a:lnTo>
                      <a:pt x="8032" y="6472"/>
                    </a:lnTo>
                    <a:lnTo>
                      <a:pt x="8378" y="6125"/>
                    </a:lnTo>
                    <a:lnTo>
                      <a:pt x="8783" y="5720"/>
                    </a:lnTo>
                    <a:lnTo>
                      <a:pt x="9187" y="5258"/>
                    </a:lnTo>
                    <a:lnTo>
                      <a:pt x="9880" y="4276"/>
                    </a:lnTo>
                    <a:lnTo>
                      <a:pt x="10574" y="3121"/>
                    </a:lnTo>
                    <a:lnTo>
                      <a:pt x="11151" y="1907"/>
                    </a:lnTo>
                    <a:lnTo>
                      <a:pt x="11729" y="636"/>
                    </a:lnTo>
                    <a:lnTo>
                      <a:pt x="10862" y="59"/>
                    </a:lnTo>
                    <a:lnTo>
                      <a:pt x="10574" y="752"/>
                    </a:lnTo>
                    <a:lnTo>
                      <a:pt x="10227" y="1503"/>
                    </a:lnTo>
                    <a:lnTo>
                      <a:pt x="9880" y="2254"/>
                    </a:lnTo>
                    <a:lnTo>
                      <a:pt x="9418" y="2947"/>
                    </a:lnTo>
                    <a:lnTo>
                      <a:pt x="8956" y="3641"/>
                    </a:lnTo>
                    <a:lnTo>
                      <a:pt x="8436" y="4218"/>
                    </a:lnTo>
                    <a:lnTo>
                      <a:pt x="7858" y="4738"/>
                    </a:lnTo>
                    <a:lnTo>
                      <a:pt x="7280" y="5143"/>
                    </a:lnTo>
                    <a:lnTo>
                      <a:pt x="7223" y="4912"/>
                    </a:lnTo>
                    <a:lnTo>
                      <a:pt x="7107" y="4681"/>
                    </a:lnTo>
                    <a:lnTo>
                      <a:pt x="6934" y="4507"/>
                    </a:lnTo>
                    <a:lnTo>
                      <a:pt x="6760" y="4334"/>
                    </a:lnTo>
                    <a:lnTo>
                      <a:pt x="6587" y="4218"/>
                    </a:lnTo>
                    <a:lnTo>
                      <a:pt x="6356" y="4161"/>
                    </a:lnTo>
                    <a:lnTo>
                      <a:pt x="6125" y="4103"/>
                    </a:lnTo>
                    <a:lnTo>
                      <a:pt x="5894" y="4045"/>
                    </a:lnTo>
                    <a:lnTo>
                      <a:pt x="5663" y="4103"/>
                    </a:lnTo>
                    <a:lnTo>
                      <a:pt x="5432" y="4161"/>
                    </a:lnTo>
                    <a:lnTo>
                      <a:pt x="5201" y="4218"/>
                    </a:lnTo>
                    <a:lnTo>
                      <a:pt x="5027" y="4334"/>
                    </a:lnTo>
                    <a:lnTo>
                      <a:pt x="4854" y="4507"/>
                    </a:lnTo>
                    <a:lnTo>
                      <a:pt x="4738" y="4681"/>
                    </a:lnTo>
                    <a:lnTo>
                      <a:pt x="4623" y="4912"/>
                    </a:lnTo>
                    <a:lnTo>
                      <a:pt x="4565" y="5143"/>
                    </a:lnTo>
                    <a:lnTo>
                      <a:pt x="3930" y="4738"/>
                    </a:lnTo>
                    <a:lnTo>
                      <a:pt x="3352" y="4218"/>
                    </a:lnTo>
                    <a:lnTo>
                      <a:pt x="2832" y="3641"/>
                    </a:lnTo>
                    <a:lnTo>
                      <a:pt x="2370" y="2947"/>
                    </a:lnTo>
                    <a:lnTo>
                      <a:pt x="1907" y="2254"/>
                    </a:lnTo>
                    <a:lnTo>
                      <a:pt x="1561" y="1503"/>
                    </a:lnTo>
                    <a:lnTo>
                      <a:pt x="1214" y="752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9" name="Google Shape;16139;p119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0" name="Google Shape;16140;p119"/>
              <p:cNvSpPr/>
              <p:nvPr/>
            </p:nvSpPr>
            <p:spPr>
              <a:xfrm>
                <a:off x="7264250" y="22355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1" name="Google Shape;16141;p119"/>
              <p:cNvSpPr/>
              <p:nvPr/>
            </p:nvSpPr>
            <p:spPr>
              <a:xfrm>
                <a:off x="6945050" y="2215363"/>
                <a:ext cx="325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1908" extrusionOk="0">
                    <a:moveTo>
                      <a:pt x="12711" y="867"/>
                    </a:move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close/>
                    <a:moveTo>
                      <a:pt x="12768" y="867"/>
                    </a:moveTo>
                    <a:lnTo>
                      <a:pt x="12768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68" y="867"/>
                    </a:lnTo>
                    <a:close/>
                    <a:moveTo>
                      <a:pt x="13000" y="1"/>
                    </a:moveTo>
                    <a:lnTo>
                      <a:pt x="13000" y="1"/>
                    </a:lnTo>
                    <a:lnTo>
                      <a:pt x="12768" y="810"/>
                    </a:lnTo>
                    <a:lnTo>
                      <a:pt x="12768" y="810"/>
                    </a:lnTo>
                    <a:lnTo>
                      <a:pt x="13000" y="1"/>
                    </a:lnTo>
                    <a:lnTo>
                      <a:pt x="1300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2" name="Google Shape;16142;p119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3" name="Google Shape;16143;p119"/>
              <p:cNvSpPr/>
              <p:nvPr/>
            </p:nvSpPr>
            <p:spPr>
              <a:xfrm>
                <a:off x="7262800" y="22370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4" name="Google Shape;16144;p119"/>
              <p:cNvSpPr/>
              <p:nvPr/>
            </p:nvSpPr>
            <p:spPr>
              <a:xfrm>
                <a:off x="7264250" y="2215363"/>
                <a:ext cx="5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10" fill="none" extrusionOk="0">
                    <a:moveTo>
                      <a:pt x="232" y="1"/>
                    </a:moveTo>
                    <a:lnTo>
                      <a:pt x="232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232" y="1"/>
                    </a:lnTo>
                    <a:lnTo>
                      <a:pt x="232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5" name="Google Shape;16145;p119"/>
              <p:cNvSpPr/>
              <p:nvPr/>
            </p:nvSpPr>
            <p:spPr>
              <a:xfrm>
                <a:off x="6945050" y="2215363"/>
                <a:ext cx="159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6" name="Google Shape;16146;p119"/>
              <p:cNvSpPr/>
              <p:nvPr/>
            </p:nvSpPr>
            <p:spPr>
              <a:xfrm>
                <a:off x="6969600" y="2101263"/>
                <a:ext cx="2773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894" extrusionOk="0">
                    <a:moveTo>
                      <a:pt x="4045" y="1"/>
                    </a:moveTo>
                    <a:lnTo>
                      <a:pt x="3698" y="636"/>
                    </a:lnTo>
                    <a:lnTo>
                      <a:pt x="3294" y="1214"/>
                    </a:lnTo>
                    <a:lnTo>
                      <a:pt x="2889" y="1849"/>
                    </a:lnTo>
                    <a:lnTo>
                      <a:pt x="2427" y="2369"/>
                    </a:lnTo>
                    <a:lnTo>
                      <a:pt x="1907" y="2947"/>
                    </a:lnTo>
                    <a:lnTo>
                      <a:pt x="1329" y="3409"/>
                    </a:lnTo>
                    <a:lnTo>
                      <a:pt x="694" y="3814"/>
                    </a:lnTo>
                    <a:lnTo>
                      <a:pt x="1" y="4218"/>
                    </a:lnTo>
                    <a:lnTo>
                      <a:pt x="232" y="4969"/>
                    </a:lnTo>
                    <a:lnTo>
                      <a:pt x="578" y="5836"/>
                    </a:lnTo>
                    <a:lnTo>
                      <a:pt x="1445" y="5143"/>
                    </a:lnTo>
                    <a:lnTo>
                      <a:pt x="2369" y="4276"/>
                    </a:lnTo>
                    <a:lnTo>
                      <a:pt x="2774" y="3814"/>
                    </a:lnTo>
                    <a:lnTo>
                      <a:pt x="3178" y="3294"/>
                    </a:lnTo>
                    <a:lnTo>
                      <a:pt x="3525" y="2774"/>
                    </a:lnTo>
                    <a:lnTo>
                      <a:pt x="3871" y="2196"/>
                    </a:lnTo>
                    <a:lnTo>
                      <a:pt x="5547" y="4796"/>
                    </a:lnTo>
                    <a:lnTo>
                      <a:pt x="7165" y="2196"/>
                    </a:lnTo>
                    <a:lnTo>
                      <a:pt x="7511" y="2774"/>
                    </a:lnTo>
                    <a:lnTo>
                      <a:pt x="7858" y="3294"/>
                    </a:lnTo>
                    <a:lnTo>
                      <a:pt x="8262" y="3814"/>
                    </a:lnTo>
                    <a:lnTo>
                      <a:pt x="8724" y="4276"/>
                    </a:lnTo>
                    <a:lnTo>
                      <a:pt x="9591" y="5143"/>
                    </a:lnTo>
                    <a:lnTo>
                      <a:pt x="10515" y="5894"/>
                    </a:lnTo>
                    <a:lnTo>
                      <a:pt x="10862" y="4969"/>
                    </a:lnTo>
                    <a:lnTo>
                      <a:pt x="11093" y="4218"/>
                    </a:lnTo>
                    <a:lnTo>
                      <a:pt x="10400" y="3814"/>
                    </a:lnTo>
                    <a:lnTo>
                      <a:pt x="9764" y="3409"/>
                    </a:lnTo>
                    <a:lnTo>
                      <a:pt x="9187" y="2947"/>
                    </a:lnTo>
                    <a:lnTo>
                      <a:pt x="8667" y="2369"/>
                    </a:lnTo>
                    <a:lnTo>
                      <a:pt x="8147" y="1849"/>
                    </a:lnTo>
                    <a:lnTo>
                      <a:pt x="7742" y="1214"/>
                    </a:lnTo>
                    <a:lnTo>
                      <a:pt x="7338" y="636"/>
                    </a:lnTo>
                    <a:lnTo>
                      <a:pt x="7049" y="1"/>
                    </a:lnTo>
                    <a:lnTo>
                      <a:pt x="5547" y="1907"/>
                    </a:lnTo>
                    <a:lnTo>
                      <a:pt x="4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7" name="Google Shape;16147;p119"/>
              <p:cNvSpPr/>
              <p:nvPr/>
            </p:nvSpPr>
            <p:spPr>
              <a:xfrm>
                <a:off x="6945050" y="2206713"/>
                <a:ext cx="325000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2254" extrusionOk="0">
                    <a:moveTo>
                      <a:pt x="983" y="0"/>
                    </a:moveTo>
                    <a:lnTo>
                      <a:pt x="463" y="174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  <a:close/>
                    <a:moveTo>
                      <a:pt x="12075" y="0"/>
                    </a:moveTo>
                    <a:lnTo>
                      <a:pt x="11844" y="751"/>
                    </a:lnTo>
                    <a:lnTo>
                      <a:pt x="11497" y="1676"/>
                    </a:lnTo>
                    <a:lnTo>
                      <a:pt x="12364" y="2253"/>
                    </a:lnTo>
                    <a:lnTo>
                      <a:pt x="12711" y="1213"/>
                    </a:lnTo>
                    <a:lnTo>
                      <a:pt x="12768" y="1213"/>
                    </a:lnTo>
                    <a:lnTo>
                      <a:pt x="12768" y="1156"/>
                    </a:lnTo>
                    <a:lnTo>
                      <a:pt x="13000" y="347"/>
                    </a:lnTo>
                    <a:lnTo>
                      <a:pt x="12537" y="174"/>
                    </a:lnTo>
                    <a:lnTo>
                      <a:pt x="12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8" name="Google Shape;16148;p119"/>
              <p:cNvSpPr/>
              <p:nvPr/>
            </p:nvSpPr>
            <p:spPr>
              <a:xfrm>
                <a:off x="7232475" y="2206713"/>
                <a:ext cx="3757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254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347" y="751"/>
                    </a:lnTo>
                    <a:lnTo>
                      <a:pt x="0" y="1676"/>
                    </a:lnTo>
                    <a:lnTo>
                      <a:pt x="0" y="1676"/>
                    </a:lnTo>
                    <a:lnTo>
                      <a:pt x="867" y="2253"/>
                    </a:lnTo>
                    <a:lnTo>
                      <a:pt x="867" y="225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71" y="1213"/>
                    </a:lnTo>
                    <a:lnTo>
                      <a:pt x="1271" y="1213"/>
                    </a:lnTo>
                    <a:lnTo>
                      <a:pt x="1271" y="1156"/>
                    </a:lnTo>
                    <a:lnTo>
                      <a:pt x="1271" y="1156"/>
                    </a:lnTo>
                    <a:lnTo>
                      <a:pt x="1503" y="347"/>
                    </a:lnTo>
                    <a:lnTo>
                      <a:pt x="1503" y="347"/>
                    </a:lnTo>
                    <a:lnTo>
                      <a:pt x="1040" y="174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9" name="Google Shape;16149;p119"/>
              <p:cNvSpPr/>
              <p:nvPr/>
            </p:nvSpPr>
            <p:spPr>
              <a:xfrm>
                <a:off x="6945050" y="2206713"/>
                <a:ext cx="3902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54" fill="none" extrusionOk="0">
                    <a:moveTo>
                      <a:pt x="983" y="0"/>
                    </a:moveTo>
                    <a:lnTo>
                      <a:pt x="983" y="0"/>
                    </a:lnTo>
                    <a:lnTo>
                      <a:pt x="463" y="174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0" name="Google Shape;16150;p119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1" name="Google Shape;16151;p119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fill="none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2" name="Google Shape;16152;p119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extrusionOk="0">
                    <a:moveTo>
                      <a:pt x="23226" y="0"/>
                    </a:moveTo>
                    <a:lnTo>
                      <a:pt x="5489" y="1791"/>
                    </a:lnTo>
                    <a:lnTo>
                      <a:pt x="1" y="2311"/>
                    </a:lnTo>
                    <a:lnTo>
                      <a:pt x="290" y="2658"/>
                    </a:lnTo>
                    <a:lnTo>
                      <a:pt x="1099" y="3640"/>
                    </a:lnTo>
                    <a:lnTo>
                      <a:pt x="2370" y="4969"/>
                    </a:lnTo>
                    <a:lnTo>
                      <a:pt x="3179" y="5720"/>
                    </a:lnTo>
                    <a:lnTo>
                      <a:pt x="4045" y="6529"/>
                    </a:lnTo>
                    <a:lnTo>
                      <a:pt x="5027" y="7280"/>
                    </a:lnTo>
                    <a:lnTo>
                      <a:pt x="6067" y="8089"/>
                    </a:lnTo>
                    <a:lnTo>
                      <a:pt x="7223" y="8782"/>
                    </a:lnTo>
                    <a:lnTo>
                      <a:pt x="8436" y="9475"/>
                    </a:lnTo>
                    <a:lnTo>
                      <a:pt x="9649" y="10053"/>
                    </a:lnTo>
                    <a:lnTo>
                      <a:pt x="10978" y="10515"/>
                    </a:lnTo>
                    <a:lnTo>
                      <a:pt x="11671" y="10689"/>
                    </a:lnTo>
                    <a:lnTo>
                      <a:pt x="12365" y="10804"/>
                    </a:lnTo>
                    <a:lnTo>
                      <a:pt x="13058" y="10920"/>
                    </a:lnTo>
                    <a:lnTo>
                      <a:pt x="13751" y="10977"/>
                    </a:lnTo>
                    <a:lnTo>
                      <a:pt x="14618" y="10977"/>
                    </a:lnTo>
                    <a:lnTo>
                      <a:pt x="15369" y="10920"/>
                    </a:lnTo>
                    <a:lnTo>
                      <a:pt x="16120" y="10804"/>
                    </a:lnTo>
                    <a:lnTo>
                      <a:pt x="16871" y="10631"/>
                    </a:lnTo>
                    <a:lnTo>
                      <a:pt x="17506" y="10342"/>
                    </a:lnTo>
                    <a:lnTo>
                      <a:pt x="18084" y="10053"/>
                    </a:lnTo>
                    <a:lnTo>
                      <a:pt x="18662" y="9706"/>
                    </a:lnTo>
                    <a:lnTo>
                      <a:pt x="19182" y="9360"/>
                    </a:lnTo>
                    <a:lnTo>
                      <a:pt x="19702" y="8955"/>
                    </a:lnTo>
                    <a:lnTo>
                      <a:pt x="20106" y="8493"/>
                    </a:lnTo>
                    <a:lnTo>
                      <a:pt x="20511" y="8031"/>
                    </a:lnTo>
                    <a:lnTo>
                      <a:pt x="20915" y="7511"/>
                    </a:lnTo>
                    <a:lnTo>
                      <a:pt x="21204" y="6991"/>
                    </a:lnTo>
                    <a:lnTo>
                      <a:pt x="21551" y="6471"/>
                    </a:lnTo>
                    <a:lnTo>
                      <a:pt x="22071" y="5373"/>
                    </a:lnTo>
                    <a:lnTo>
                      <a:pt x="22302" y="4680"/>
                    </a:lnTo>
                    <a:lnTo>
                      <a:pt x="22533" y="4045"/>
                    </a:lnTo>
                    <a:lnTo>
                      <a:pt x="22937" y="2716"/>
                    </a:lnTo>
                    <a:lnTo>
                      <a:pt x="23111" y="1618"/>
                    </a:lnTo>
                    <a:lnTo>
                      <a:pt x="23284" y="694"/>
                    </a:lnTo>
                    <a:lnTo>
                      <a:pt x="233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3" name="Google Shape;16153;p119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fill="none" extrusionOk="0">
                    <a:moveTo>
                      <a:pt x="23342" y="0"/>
                    </a:moveTo>
                    <a:lnTo>
                      <a:pt x="23342" y="0"/>
                    </a:lnTo>
                    <a:lnTo>
                      <a:pt x="23342" y="0"/>
                    </a:lnTo>
                    <a:lnTo>
                      <a:pt x="23284" y="694"/>
                    </a:lnTo>
                    <a:lnTo>
                      <a:pt x="23284" y="694"/>
                    </a:lnTo>
                    <a:lnTo>
                      <a:pt x="23111" y="1618"/>
                    </a:lnTo>
                    <a:lnTo>
                      <a:pt x="22937" y="2716"/>
                    </a:lnTo>
                    <a:lnTo>
                      <a:pt x="22533" y="4045"/>
                    </a:lnTo>
                    <a:lnTo>
                      <a:pt x="22302" y="4680"/>
                    </a:lnTo>
                    <a:lnTo>
                      <a:pt x="22071" y="5373"/>
                    </a:lnTo>
                    <a:lnTo>
                      <a:pt x="22071" y="5373"/>
                    </a:lnTo>
                    <a:lnTo>
                      <a:pt x="21551" y="6471"/>
                    </a:lnTo>
                    <a:lnTo>
                      <a:pt x="21204" y="6991"/>
                    </a:lnTo>
                    <a:lnTo>
                      <a:pt x="20915" y="7511"/>
                    </a:lnTo>
                    <a:lnTo>
                      <a:pt x="20511" y="8031"/>
                    </a:lnTo>
                    <a:lnTo>
                      <a:pt x="20106" y="8493"/>
                    </a:lnTo>
                    <a:lnTo>
                      <a:pt x="19702" y="8955"/>
                    </a:lnTo>
                    <a:lnTo>
                      <a:pt x="19182" y="9360"/>
                    </a:lnTo>
                    <a:lnTo>
                      <a:pt x="18662" y="9706"/>
                    </a:lnTo>
                    <a:lnTo>
                      <a:pt x="18084" y="10053"/>
                    </a:lnTo>
                    <a:lnTo>
                      <a:pt x="17506" y="10342"/>
                    </a:lnTo>
                    <a:lnTo>
                      <a:pt x="16871" y="10631"/>
                    </a:lnTo>
                    <a:lnTo>
                      <a:pt x="16120" y="10804"/>
                    </a:lnTo>
                    <a:lnTo>
                      <a:pt x="15369" y="10920"/>
                    </a:lnTo>
                    <a:lnTo>
                      <a:pt x="14618" y="10977"/>
                    </a:lnTo>
                    <a:lnTo>
                      <a:pt x="13751" y="10977"/>
                    </a:lnTo>
                    <a:lnTo>
                      <a:pt x="13751" y="10977"/>
                    </a:lnTo>
                    <a:lnTo>
                      <a:pt x="13058" y="10920"/>
                    </a:lnTo>
                    <a:lnTo>
                      <a:pt x="12365" y="10804"/>
                    </a:lnTo>
                    <a:lnTo>
                      <a:pt x="11671" y="10689"/>
                    </a:lnTo>
                    <a:lnTo>
                      <a:pt x="10978" y="10515"/>
                    </a:lnTo>
                    <a:lnTo>
                      <a:pt x="9649" y="10053"/>
                    </a:lnTo>
                    <a:lnTo>
                      <a:pt x="8436" y="9475"/>
                    </a:lnTo>
                    <a:lnTo>
                      <a:pt x="7223" y="8782"/>
                    </a:lnTo>
                    <a:lnTo>
                      <a:pt x="6067" y="8089"/>
                    </a:lnTo>
                    <a:lnTo>
                      <a:pt x="5027" y="7280"/>
                    </a:lnTo>
                    <a:lnTo>
                      <a:pt x="4045" y="6529"/>
                    </a:lnTo>
                    <a:lnTo>
                      <a:pt x="3179" y="5720"/>
                    </a:lnTo>
                    <a:lnTo>
                      <a:pt x="2370" y="4969"/>
                    </a:lnTo>
                    <a:lnTo>
                      <a:pt x="1099" y="3640"/>
                    </a:lnTo>
                    <a:lnTo>
                      <a:pt x="290" y="2658"/>
                    </a:lnTo>
                    <a:lnTo>
                      <a:pt x="1" y="2311"/>
                    </a:lnTo>
                    <a:lnTo>
                      <a:pt x="5489" y="1791"/>
                    </a:lnTo>
                    <a:lnTo>
                      <a:pt x="23226" y="0"/>
                    </a:lnTo>
                    <a:lnTo>
                      <a:pt x="23284" y="0"/>
                    </a:lnTo>
                    <a:lnTo>
                      <a:pt x="23342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4" name="Google Shape;16154;p119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extrusionOk="0">
                    <a:moveTo>
                      <a:pt x="5489" y="0"/>
                    </a:move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5" name="Google Shape;16155;p119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fill="none" extrusionOk="0">
                    <a:moveTo>
                      <a:pt x="5489" y="0"/>
                    </a:moveTo>
                    <a:lnTo>
                      <a:pt x="5489" y="0"/>
                    </a:lnTo>
                    <a:lnTo>
                      <a:pt x="1" y="520"/>
                    </a:ln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3751" y="9186"/>
                    </a:lnTo>
                    <a:lnTo>
                      <a:pt x="14271" y="9186"/>
                    </a:lnTo>
                    <a:lnTo>
                      <a:pt x="1427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5311" y="6124"/>
                    </a:lnTo>
                    <a:lnTo>
                      <a:pt x="15311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6" name="Google Shape;16156;p119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extrusionOk="0">
                    <a:moveTo>
                      <a:pt x="0" y="0"/>
                    </a:moveTo>
                    <a:lnTo>
                      <a:pt x="0" y="405"/>
                    </a:lnTo>
                    <a:lnTo>
                      <a:pt x="231" y="1503"/>
                    </a:lnTo>
                    <a:lnTo>
                      <a:pt x="405" y="2196"/>
                    </a:lnTo>
                    <a:lnTo>
                      <a:pt x="636" y="3062"/>
                    </a:lnTo>
                    <a:lnTo>
                      <a:pt x="924" y="3929"/>
                    </a:lnTo>
                    <a:lnTo>
                      <a:pt x="1329" y="4853"/>
                    </a:lnTo>
                    <a:lnTo>
                      <a:pt x="1791" y="5836"/>
                    </a:lnTo>
                    <a:lnTo>
                      <a:pt x="2311" y="6760"/>
                    </a:lnTo>
                    <a:lnTo>
                      <a:pt x="3004" y="7684"/>
                    </a:lnTo>
                    <a:lnTo>
                      <a:pt x="3755" y="8551"/>
                    </a:lnTo>
                    <a:lnTo>
                      <a:pt x="4218" y="8955"/>
                    </a:lnTo>
                    <a:lnTo>
                      <a:pt x="4680" y="9360"/>
                    </a:lnTo>
                    <a:lnTo>
                      <a:pt x="5142" y="9706"/>
                    </a:lnTo>
                    <a:lnTo>
                      <a:pt x="5720" y="10053"/>
                    </a:lnTo>
                    <a:lnTo>
                      <a:pt x="6240" y="10342"/>
                    </a:lnTo>
                    <a:lnTo>
                      <a:pt x="6875" y="10573"/>
                    </a:lnTo>
                    <a:lnTo>
                      <a:pt x="7511" y="10804"/>
                    </a:lnTo>
                    <a:lnTo>
                      <a:pt x="8146" y="10977"/>
                    </a:lnTo>
                    <a:lnTo>
                      <a:pt x="9533" y="11266"/>
                    </a:lnTo>
                    <a:lnTo>
                      <a:pt x="10862" y="11382"/>
                    </a:lnTo>
                    <a:lnTo>
                      <a:pt x="12133" y="11440"/>
                    </a:lnTo>
                    <a:lnTo>
                      <a:pt x="13346" y="11382"/>
                    </a:lnTo>
                    <a:lnTo>
                      <a:pt x="14559" y="11266"/>
                    </a:lnTo>
                    <a:lnTo>
                      <a:pt x="15657" y="11093"/>
                    </a:lnTo>
                    <a:lnTo>
                      <a:pt x="16697" y="10862"/>
                    </a:lnTo>
                    <a:lnTo>
                      <a:pt x="17621" y="10631"/>
                    </a:lnTo>
                    <a:lnTo>
                      <a:pt x="18546" y="10342"/>
                    </a:lnTo>
                    <a:lnTo>
                      <a:pt x="19297" y="10053"/>
                    </a:lnTo>
                    <a:lnTo>
                      <a:pt x="20568" y="9533"/>
                    </a:lnTo>
                    <a:lnTo>
                      <a:pt x="21319" y="9129"/>
                    </a:lnTo>
                    <a:lnTo>
                      <a:pt x="21608" y="8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7" name="Google Shape;16157;p119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fill="none" extrusionOk="0">
                    <a:moveTo>
                      <a:pt x="0" y="0"/>
                    </a:moveTo>
                    <a:lnTo>
                      <a:pt x="21608" y="8955"/>
                    </a:lnTo>
                    <a:lnTo>
                      <a:pt x="21608" y="8955"/>
                    </a:lnTo>
                    <a:lnTo>
                      <a:pt x="21319" y="9129"/>
                    </a:lnTo>
                    <a:lnTo>
                      <a:pt x="20568" y="9533"/>
                    </a:lnTo>
                    <a:lnTo>
                      <a:pt x="19297" y="10053"/>
                    </a:lnTo>
                    <a:lnTo>
                      <a:pt x="18546" y="10342"/>
                    </a:lnTo>
                    <a:lnTo>
                      <a:pt x="17621" y="10631"/>
                    </a:lnTo>
                    <a:lnTo>
                      <a:pt x="16697" y="10862"/>
                    </a:lnTo>
                    <a:lnTo>
                      <a:pt x="15657" y="11093"/>
                    </a:lnTo>
                    <a:lnTo>
                      <a:pt x="14559" y="11266"/>
                    </a:lnTo>
                    <a:lnTo>
                      <a:pt x="13346" y="11382"/>
                    </a:lnTo>
                    <a:lnTo>
                      <a:pt x="12133" y="11440"/>
                    </a:lnTo>
                    <a:lnTo>
                      <a:pt x="10862" y="11382"/>
                    </a:lnTo>
                    <a:lnTo>
                      <a:pt x="9533" y="11266"/>
                    </a:lnTo>
                    <a:lnTo>
                      <a:pt x="8146" y="10977"/>
                    </a:lnTo>
                    <a:lnTo>
                      <a:pt x="8146" y="10977"/>
                    </a:lnTo>
                    <a:lnTo>
                      <a:pt x="7511" y="10804"/>
                    </a:lnTo>
                    <a:lnTo>
                      <a:pt x="6875" y="10573"/>
                    </a:lnTo>
                    <a:lnTo>
                      <a:pt x="6240" y="10342"/>
                    </a:lnTo>
                    <a:lnTo>
                      <a:pt x="5720" y="10053"/>
                    </a:lnTo>
                    <a:lnTo>
                      <a:pt x="5142" y="9706"/>
                    </a:lnTo>
                    <a:lnTo>
                      <a:pt x="4680" y="9360"/>
                    </a:lnTo>
                    <a:lnTo>
                      <a:pt x="4218" y="8955"/>
                    </a:lnTo>
                    <a:lnTo>
                      <a:pt x="3755" y="8551"/>
                    </a:lnTo>
                    <a:lnTo>
                      <a:pt x="3004" y="7684"/>
                    </a:lnTo>
                    <a:lnTo>
                      <a:pt x="2311" y="6760"/>
                    </a:lnTo>
                    <a:lnTo>
                      <a:pt x="1791" y="5836"/>
                    </a:lnTo>
                    <a:lnTo>
                      <a:pt x="1329" y="4853"/>
                    </a:lnTo>
                    <a:lnTo>
                      <a:pt x="924" y="3929"/>
                    </a:lnTo>
                    <a:lnTo>
                      <a:pt x="636" y="3062"/>
                    </a:lnTo>
                    <a:lnTo>
                      <a:pt x="405" y="2196"/>
                    </a:lnTo>
                    <a:lnTo>
                      <a:pt x="231" y="1503"/>
                    </a:lnTo>
                    <a:lnTo>
                      <a:pt x="0" y="40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8" name="Google Shape;16158;p119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extrusionOk="0">
                    <a:moveTo>
                      <a:pt x="0" y="0"/>
                    </a:moveTo>
                    <a:lnTo>
                      <a:pt x="58" y="694"/>
                    </a:lnTo>
                    <a:lnTo>
                      <a:pt x="173" y="1618"/>
                    </a:lnTo>
                    <a:lnTo>
                      <a:pt x="405" y="2716"/>
                    </a:lnTo>
                    <a:lnTo>
                      <a:pt x="751" y="4045"/>
                    </a:lnTo>
                    <a:lnTo>
                      <a:pt x="982" y="4680"/>
                    </a:lnTo>
                    <a:lnTo>
                      <a:pt x="1271" y="5373"/>
                    </a:lnTo>
                    <a:lnTo>
                      <a:pt x="1733" y="6471"/>
                    </a:lnTo>
                    <a:lnTo>
                      <a:pt x="2080" y="6991"/>
                    </a:lnTo>
                    <a:lnTo>
                      <a:pt x="2427" y="7511"/>
                    </a:lnTo>
                    <a:lnTo>
                      <a:pt x="2773" y="8031"/>
                    </a:lnTo>
                    <a:lnTo>
                      <a:pt x="3178" y="8493"/>
                    </a:lnTo>
                    <a:lnTo>
                      <a:pt x="3640" y="8955"/>
                    </a:lnTo>
                    <a:lnTo>
                      <a:pt x="4102" y="9360"/>
                    </a:lnTo>
                    <a:lnTo>
                      <a:pt x="4622" y="9706"/>
                    </a:lnTo>
                    <a:lnTo>
                      <a:pt x="5200" y="10053"/>
                    </a:lnTo>
                    <a:lnTo>
                      <a:pt x="5778" y="10342"/>
                    </a:lnTo>
                    <a:lnTo>
                      <a:pt x="6471" y="10631"/>
                    </a:lnTo>
                    <a:lnTo>
                      <a:pt x="7164" y="10804"/>
                    </a:lnTo>
                    <a:lnTo>
                      <a:pt x="7915" y="10920"/>
                    </a:lnTo>
                    <a:lnTo>
                      <a:pt x="8724" y="10977"/>
                    </a:lnTo>
                    <a:lnTo>
                      <a:pt x="9533" y="10977"/>
                    </a:lnTo>
                    <a:lnTo>
                      <a:pt x="10284" y="10920"/>
                    </a:lnTo>
                    <a:lnTo>
                      <a:pt x="10977" y="10804"/>
                    </a:lnTo>
                    <a:lnTo>
                      <a:pt x="11613" y="10689"/>
                    </a:lnTo>
                    <a:lnTo>
                      <a:pt x="12306" y="10515"/>
                    </a:lnTo>
                    <a:lnTo>
                      <a:pt x="13635" y="10053"/>
                    </a:lnTo>
                    <a:lnTo>
                      <a:pt x="14906" y="9475"/>
                    </a:lnTo>
                    <a:lnTo>
                      <a:pt x="16061" y="8782"/>
                    </a:lnTo>
                    <a:lnTo>
                      <a:pt x="17217" y="8089"/>
                    </a:lnTo>
                    <a:lnTo>
                      <a:pt x="18257" y="7280"/>
                    </a:lnTo>
                    <a:lnTo>
                      <a:pt x="19239" y="6529"/>
                    </a:lnTo>
                    <a:lnTo>
                      <a:pt x="20105" y="5720"/>
                    </a:lnTo>
                    <a:lnTo>
                      <a:pt x="20914" y="4969"/>
                    </a:lnTo>
                    <a:lnTo>
                      <a:pt x="22185" y="3640"/>
                    </a:lnTo>
                    <a:lnTo>
                      <a:pt x="22994" y="2658"/>
                    </a:lnTo>
                    <a:lnTo>
                      <a:pt x="23283" y="2311"/>
                    </a:lnTo>
                    <a:lnTo>
                      <a:pt x="17794" y="179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9" name="Google Shape;16159;p119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fill="none" extrusionOk="0">
                    <a:moveTo>
                      <a:pt x="23283" y="2311"/>
                    </a:moveTo>
                    <a:lnTo>
                      <a:pt x="23283" y="2311"/>
                    </a:lnTo>
                    <a:lnTo>
                      <a:pt x="22994" y="2658"/>
                    </a:lnTo>
                    <a:lnTo>
                      <a:pt x="22185" y="3640"/>
                    </a:lnTo>
                    <a:lnTo>
                      <a:pt x="20914" y="4969"/>
                    </a:lnTo>
                    <a:lnTo>
                      <a:pt x="20105" y="5720"/>
                    </a:lnTo>
                    <a:lnTo>
                      <a:pt x="19239" y="6529"/>
                    </a:lnTo>
                    <a:lnTo>
                      <a:pt x="18257" y="7280"/>
                    </a:lnTo>
                    <a:lnTo>
                      <a:pt x="17217" y="8089"/>
                    </a:lnTo>
                    <a:lnTo>
                      <a:pt x="16061" y="8782"/>
                    </a:lnTo>
                    <a:lnTo>
                      <a:pt x="14906" y="9475"/>
                    </a:lnTo>
                    <a:lnTo>
                      <a:pt x="13635" y="10053"/>
                    </a:lnTo>
                    <a:lnTo>
                      <a:pt x="12306" y="10515"/>
                    </a:lnTo>
                    <a:lnTo>
                      <a:pt x="11613" y="10689"/>
                    </a:lnTo>
                    <a:lnTo>
                      <a:pt x="10977" y="10804"/>
                    </a:lnTo>
                    <a:lnTo>
                      <a:pt x="10284" y="10920"/>
                    </a:lnTo>
                    <a:lnTo>
                      <a:pt x="9533" y="10977"/>
                    </a:lnTo>
                    <a:lnTo>
                      <a:pt x="9533" y="10977"/>
                    </a:lnTo>
                    <a:lnTo>
                      <a:pt x="8724" y="10977"/>
                    </a:lnTo>
                    <a:lnTo>
                      <a:pt x="7915" y="10920"/>
                    </a:lnTo>
                    <a:lnTo>
                      <a:pt x="7164" y="10804"/>
                    </a:lnTo>
                    <a:lnTo>
                      <a:pt x="6471" y="10631"/>
                    </a:lnTo>
                    <a:lnTo>
                      <a:pt x="5778" y="10342"/>
                    </a:lnTo>
                    <a:lnTo>
                      <a:pt x="5200" y="10053"/>
                    </a:lnTo>
                    <a:lnTo>
                      <a:pt x="4622" y="9706"/>
                    </a:lnTo>
                    <a:lnTo>
                      <a:pt x="4102" y="9360"/>
                    </a:lnTo>
                    <a:lnTo>
                      <a:pt x="3640" y="8955"/>
                    </a:lnTo>
                    <a:lnTo>
                      <a:pt x="3178" y="8493"/>
                    </a:lnTo>
                    <a:lnTo>
                      <a:pt x="2773" y="8031"/>
                    </a:lnTo>
                    <a:lnTo>
                      <a:pt x="2427" y="7511"/>
                    </a:lnTo>
                    <a:lnTo>
                      <a:pt x="2080" y="6991"/>
                    </a:lnTo>
                    <a:lnTo>
                      <a:pt x="1733" y="6471"/>
                    </a:lnTo>
                    <a:lnTo>
                      <a:pt x="1271" y="5373"/>
                    </a:lnTo>
                    <a:lnTo>
                      <a:pt x="1271" y="5373"/>
                    </a:lnTo>
                    <a:lnTo>
                      <a:pt x="982" y="4680"/>
                    </a:lnTo>
                    <a:lnTo>
                      <a:pt x="751" y="4045"/>
                    </a:lnTo>
                    <a:lnTo>
                      <a:pt x="405" y="2716"/>
                    </a:lnTo>
                    <a:lnTo>
                      <a:pt x="173" y="1618"/>
                    </a:lnTo>
                    <a:lnTo>
                      <a:pt x="58" y="694"/>
                    </a:lnTo>
                    <a:lnTo>
                      <a:pt x="58" y="6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7794" y="1791"/>
                    </a:lnTo>
                    <a:lnTo>
                      <a:pt x="23283" y="2311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0" name="Google Shape;16160;p119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extrusionOk="0">
                    <a:moveTo>
                      <a:pt x="16234" y="0"/>
                    </a:move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1" name="Google Shape;16161;p119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fill="none" extrusionOk="0">
                    <a:moveTo>
                      <a:pt x="16234" y="0"/>
                    </a:moveTo>
                    <a:lnTo>
                      <a:pt x="16234" y="0"/>
                    </a:ln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6413" y="6124"/>
                    </a:lnTo>
                    <a:lnTo>
                      <a:pt x="6413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453" y="9186"/>
                    </a:lnTo>
                    <a:lnTo>
                      <a:pt x="7453" y="9186"/>
                    </a:lnTo>
                    <a:lnTo>
                      <a:pt x="7973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2" name="Google Shape;16162;p119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836" y="7395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3" name="Google Shape;16163;p119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fill="none" extrusionOk="0">
                    <a:moveTo>
                      <a:pt x="11613" y="0"/>
                    </a:moveTo>
                    <a:lnTo>
                      <a:pt x="10747" y="1156"/>
                    </a:lnTo>
                    <a:lnTo>
                      <a:pt x="5836" y="7395"/>
                    </a:lnTo>
                    <a:lnTo>
                      <a:pt x="1041" y="1329"/>
                    </a:lnTo>
                    <a:lnTo>
                      <a:pt x="1" y="0"/>
                    </a:lnTo>
                    <a:lnTo>
                      <a:pt x="5836" y="925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4" name="Google Shape;16164;p119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5" name="Google Shape;16165;p119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fill="none" extrusionOk="0">
                    <a:moveTo>
                      <a:pt x="11613" y="0"/>
                    </a:moveTo>
                    <a:lnTo>
                      <a:pt x="5836" y="925"/>
                    </a:lnTo>
                    <a:lnTo>
                      <a:pt x="1" y="0"/>
                    </a:ln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6" name="Google Shape;16166;p119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extrusionOk="0">
                    <a:moveTo>
                      <a:pt x="5085" y="1"/>
                    </a:moveTo>
                    <a:lnTo>
                      <a:pt x="4507" y="116"/>
                    </a:lnTo>
                    <a:lnTo>
                      <a:pt x="3987" y="232"/>
                    </a:lnTo>
                    <a:lnTo>
                      <a:pt x="3525" y="405"/>
                    </a:lnTo>
                    <a:lnTo>
                      <a:pt x="3063" y="579"/>
                    </a:lnTo>
                    <a:lnTo>
                      <a:pt x="2658" y="810"/>
                    </a:lnTo>
                    <a:lnTo>
                      <a:pt x="2312" y="1041"/>
                    </a:lnTo>
                    <a:lnTo>
                      <a:pt x="1965" y="1330"/>
                    </a:lnTo>
                    <a:lnTo>
                      <a:pt x="1387" y="1907"/>
                    </a:lnTo>
                    <a:lnTo>
                      <a:pt x="925" y="2543"/>
                    </a:lnTo>
                    <a:lnTo>
                      <a:pt x="578" y="3121"/>
                    </a:lnTo>
                    <a:lnTo>
                      <a:pt x="290" y="3641"/>
                    </a:lnTo>
                    <a:lnTo>
                      <a:pt x="58" y="4276"/>
                    </a:lnTo>
                    <a:lnTo>
                      <a:pt x="1" y="4507"/>
                    </a:lnTo>
                    <a:lnTo>
                      <a:pt x="5836" y="5432"/>
                    </a:lnTo>
                    <a:lnTo>
                      <a:pt x="11613" y="4507"/>
                    </a:lnTo>
                    <a:lnTo>
                      <a:pt x="11556" y="4334"/>
                    </a:lnTo>
                    <a:lnTo>
                      <a:pt x="11382" y="3814"/>
                    </a:lnTo>
                    <a:lnTo>
                      <a:pt x="11151" y="3236"/>
                    </a:lnTo>
                    <a:lnTo>
                      <a:pt x="10804" y="2658"/>
                    </a:lnTo>
                    <a:lnTo>
                      <a:pt x="10342" y="2023"/>
                    </a:lnTo>
                    <a:lnTo>
                      <a:pt x="9707" y="1387"/>
                    </a:lnTo>
                    <a:lnTo>
                      <a:pt x="9360" y="1099"/>
                    </a:lnTo>
                    <a:lnTo>
                      <a:pt x="9013" y="810"/>
                    </a:lnTo>
                    <a:lnTo>
                      <a:pt x="8551" y="579"/>
                    </a:lnTo>
                    <a:lnTo>
                      <a:pt x="8089" y="405"/>
                    </a:lnTo>
                    <a:lnTo>
                      <a:pt x="7627" y="232"/>
                    </a:lnTo>
                    <a:lnTo>
                      <a:pt x="7049" y="116"/>
                    </a:lnTo>
                    <a:lnTo>
                      <a:pt x="64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7" name="Google Shape;16167;p119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fill="none" extrusionOk="0">
                    <a:moveTo>
                      <a:pt x="11613" y="4507"/>
                    </a:moveTo>
                    <a:lnTo>
                      <a:pt x="5836" y="5432"/>
                    </a:lnTo>
                    <a:lnTo>
                      <a:pt x="1" y="4507"/>
                    </a:lnTo>
                    <a:lnTo>
                      <a:pt x="1" y="4507"/>
                    </a:lnTo>
                    <a:lnTo>
                      <a:pt x="58" y="4276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578" y="3121"/>
                    </a:lnTo>
                    <a:lnTo>
                      <a:pt x="925" y="2543"/>
                    </a:lnTo>
                    <a:lnTo>
                      <a:pt x="1387" y="1907"/>
                    </a:lnTo>
                    <a:lnTo>
                      <a:pt x="1965" y="1330"/>
                    </a:lnTo>
                    <a:lnTo>
                      <a:pt x="2312" y="1041"/>
                    </a:lnTo>
                    <a:lnTo>
                      <a:pt x="2658" y="810"/>
                    </a:lnTo>
                    <a:lnTo>
                      <a:pt x="3063" y="579"/>
                    </a:lnTo>
                    <a:lnTo>
                      <a:pt x="3525" y="405"/>
                    </a:lnTo>
                    <a:lnTo>
                      <a:pt x="3987" y="232"/>
                    </a:lnTo>
                    <a:lnTo>
                      <a:pt x="4507" y="116"/>
                    </a:lnTo>
                    <a:lnTo>
                      <a:pt x="5085" y="1"/>
                    </a:lnTo>
                    <a:lnTo>
                      <a:pt x="5720" y="1"/>
                    </a:lnTo>
                    <a:lnTo>
                      <a:pt x="5720" y="1"/>
                    </a:lnTo>
                    <a:lnTo>
                      <a:pt x="5836" y="1"/>
                    </a:lnTo>
                    <a:lnTo>
                      <a:pt x="5836" y="1"/>
                    </a:lnTo>
                    <a:lnTo>
                      <a:pt x="6471" y="1"/>
                    </a:lnTo>
                    <a:lnTo>
                      <a:pt x="7049" y="116"/>
                    </a:lnTo>
                    <a:lnTo>
                      <a:pt x="7627" y="232"/>
                    </a:lnTo>
                    <a:lnTo>
                      <a:pt x="8089" y="405"/>
                    </a:lnTo>
                    <a:lnTo>
                      <a:pt x="8551" y="579"/>
                    </a:lnTo>
                    <a:lnTo>
                      <a:pt x="9013" y="810"/>
                    </a:lnTo>
                    <a:lnTo>
                      <a:pt x="9360" y="1099"/>
                    </a:lnTo>
                    <a:lnTo>
                      <a:pt x="9707" y="1387"/>
                    </a:lnTo>
                    <a:lnTo>
                      <a:pt x="10342" y="2023"/>
                    </a:lnTo>
                    <a:lnTo>
                      <a:pt x="10804" y="2658"/>
                    </a:lnTo>
                    <a:lnTo>
                      <a:pt x="11151" y="3236"/>
                    </a:lnTo>
                    <a:lnTo>
                      <a:pt x="11382" y="3814"/>
                    </a:lnTo>
                    <a:lnTo>
                      <a:pt x="11382" y="3814"/>
                    </a:lnTo>
                    <a:lnTo>
                      <a:pt x="11556" y="4334"/>
                    </a:lnTo>
                    <a:lnTo>
                      <a:pt x="11613" y="450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8" name="Google Shape;16168;p119"/>
              <p:cNvSpPr/>
              <p:nvPr/>
            </p:nvSpPr>
            <p:spPr>
              <a:xfrm>
                <a:off x="6969600" y="1851388"/>
                <a:ext cx="2773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3814" extrusionOk="0">
                    <a:moveTo>
                      <a:pt x="5431" y="1"/>
                    </a:moveTo>
                    <a:lnTo>
                      <a:pt x="4623" y="59"/>
                    </a:lnTo>
                    <a:lnTo>
                      <a:pt x="3929" y="174"/>
                    </a:lnTo>
                    <a:lnTo>
                      <a:pt x="3294" y="347"/>
                    </a:lnTo>
                    <a:lnTo>
                      <a:pt x="2716" y="636"/>
                    </a:lnTo>
                    <a:lnTo>
                      <a:pt x="2196" y="925"/>
                    </a:lnTo>
                    <a:lnTo>
                      <a:pt x="1792" y="1272"/>
                    </a:lnTo>
                    <a:lnTo>
                      <a:pt x="1387" y="1618"/>
                    </a:lnTo>
                    <a:lnTo>
                      <a:pt x="1041" y="2023"/>
                    </a:lnTo>
                    <a:lnTo>
                      <a:pt x="752" y="2370"/>
                    </a:lnTo>
                    <a:lnTo>
                      <a:pt x="289" y="3063"/>
                    </a:lnTo>
                    <a:lnTo>
                      <a:pt x="1" y="3641"/>
                    </a:lnTo>
                    <a:lnTo>
                      <a:pt x="1" y="3641"/>
                    </a:lnTo>
                    <a:lnTo>
                      <a:pt x="405" y="3294"/>
                    </a:lnTo>
                    <a:lnTo>
                      <a:pt x="867" y="2890"/>
                    </a:lnTo>
                    <a:lnTo>
                      <a:pt x="1503" y="2427"/>
                    </a:lnTo>
                    <a:lnTo>
                      <a:pt x="2312" y="2023"/>
                    </a:lnTo>
                    <a:lnTo>
                      <a:pt x="3236" y="1618"/>
                    </a:lnTo>
                    <a:lnTo>
                      <a:pt x="3756" y="1445"/>
                    </a:lnTo>
                    <a:lnTo>
                      <a:pt x="4334" y="1330"/>
                    </a:lnTo>
                    <a:lnTo>
                      <a:pt x="4854" y="1272"/>
                    </a:lnTo>
                    <a:lnTo>
                      <a:pt x="5489" y="1214"/>
                    </a:lnTo>
                    <a:lnTo>
                      <a:pt x="6125" y="1272"/>
                    </a:lnTo>
                    <a:lnTo>
                      <a:pt x="6760" y="1387"/>
                    </a:lnTo>
                    <a:lnTo>
                      <a:pt x="7453" y="1561"/>
                    </a:lnTo>
                    <a:lnTo>
                      <a:pt x="8147" y="1792"/>
                    </a:lnTo>
                    <a:lnTo>
                      <a:pt x="8840" y="2138"/>
                    </a:lnTo>
                    <a:lnTo>
                      <a:pt x="9591" y="2601"/>
                    </a:lnTo>
                    <a:lnTo>
                      <a:pt x="10342" y="3121"/>
                    </a:lnTo>
                    <a:lnTo>
                      <a:pt x="11093" y="3814"/>
                    </a:lnTo>
                    <a:lnTo>
                      <a:pt x="10804" y="3121"/>
                    </a:lnTo>
                    <a:lnTo>
                      <a:pt x="10342" y="2370"/>
                    </a:lnTo>
                    <a:lnTo>
                      <a:pt x="10053" y="2023"/>
                    </a:lnTo>
                    <a:lnTo>
                      <a:pt x="9995" y="1965"/>
                    </a:lnTo>
                    <a:lnTo>
                      <a:pt x="9649" y="1618"/>
                    </a:lnTo>
                    <a:lnTo>
                      <a:pt x="9244" y="1214"/>
                    </a:lnTo>
                    <a:lnTo>
                      <a:pt x="8782" y="925"/>
                    </a:lnTo>
                    <a:lnTo>
                      <a:pt x="8320" y="579"/>
                    </a:lnTo>
                    <a:lnTo>
                      <a:pt x="7742" y="347"/>
                    </a:lnTo>
                    <a:lnTo>
                      <a:pt x="7107" y="174"/>
                    </a:lnTo>
                    <a:lnTo>
                      <a:pt x="6413" y="59"/>
                    </a:lnTo>
                    <a:lnTo>
                      <a:pt x="5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9" name="Google Shape;16169;p119"/>
              <p:cNvSpPr/>
              <p:nvPr/>
            </p:nvSpPr>
            <p:spPr>
              <a:xfrm>
                <a:off x="7050475" y="2316488"/>
                <a:ext cx="1141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752" extrusionOk="0">
                    <a:moveTo>
                      <a:pt x="1388" y="0"/>
                    </a:moveTo>
                    <a:lnTo>
                      <a:pt x="694" y="58"/>
                    </a:lnTo>
                    <a:lnTo>
                      <a:pt x="174" y="231"/>
                    </a:lnTo>
                    <a:lnTo>
                      <a:pt x="59" y="289"/>
                    </a:lnTo>
                    <a:lnTo>
                      <a:pt x="1" y="347"/>
                    </a:lnTo>
                    <a:lnTo>
                      <a:pt x="59" y="404"/>
                    </a:lnTo>
                    <a:lnTo>
                      <a:pt x="174" y="520"/>
                    </a:lnTo>
                    <a:lnTo>
                      <a:pt x="694" y="636"/>
                    </a:lnTo>
                    <a:lnTo>
                      <a:pt x="1388" y="693"/>
                    </a:lnTo>
                    <a:lnTo>
                      <a:pt x="2312" y="751"/>
                    </a:lnTo>
                    <a:lnTo>
                      <a:pt x="3178" y="693"/>
                    </a:lnTo>
                    <a:lnTo>
                      <a:pt x="3872" y="636"/>
                    </a:lnTo>
                    <a:lnTo>
                      <a:pt x="4392" y="520"/>
                    </a:lnTo>
                    <a:lnTo>
                      <a:pt x="4507" y="404"/>
                    </a:lnTo>
                    <a:lnTo>
                      <a:pt x="4565" y="347"/>
                    </a:lnTo>
                    <a:lnTo>
                      <a:pt x="4507" y="289"/>
                    </a:lnTo>
                    <a:lnTo>
                      <a:pt x="4392" y="231"/>
                    </a:lnTo>
                    <a:lnTo>
                      <a:pt x="3872" y="58"/>
                    </a:lnTo>
                    <a:lnTo>
                      <a:pt x="3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0" name="Google Shape;16170;p119"/>
              <p:cNvSpPr/>
              <p:nvPr/>
            </p:nvSpPr>
            <p:spPr>
              <a:xfrm>
                <a:off x="7033150" y="2281813"/>
                <a:ext cx="148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52" extrusionOk="0">
                    <a:moveTo>
                      <a:pt x="3005" y="0"/>
                    </a:moveTo>
                    <a:lnTo>
                      <a:pt x="1849" y="58"/>
                    </a:lnTo>
                    <a:lnTo>
                      <a:pt x="867" y="116"/>
                    </a:lnTo>
                    <a:lnTo>
                      <a:pt x="232" y="232"/>
                    </a:lnTo>
                    <a:lnTo>
                      <a:pt x="58" y="289"/>
                    </a:lnTo>
                    <a:lnTo>
                      <a:pt x="1" y="405"/>
                    </a:lnTo>
                    <a:lnTo>
                      <a:pt x="58" y="463"/>
                    </a:lnTo>
                    <a:lnTo>
                      <a:pt x="232" y="520"/>
                    </a:lnTo>
                    <a:lnTo>
                      <a:pt x="867" y="636"/>
                    </a:lnTo>
                    <a:lnTo>
                      <a:pt x="1849" y="751"/>
                    </a:lnTo>
                    <a:lnTo>
                      <a:pt x="4160" y="751"/>
                    </a:lnTo>
                    <a:lnTo>
                      <a:pt x="5085" y="636"/>
                    </a:lnTo>
                    <a:lnTo>
                      <a:pt x="5720" y="520"/>
                    </a:lnTo>
                    <a:lnTo>
                      <a:pt x="5894" y="463"/>
                    </a:lnTo>
                    <a:lnTo>
                      <a:pt x="5951" y="405"/>
                    </a:lnTo>
                    <a:lnTo>
                      <a:pt x="5894" y="289"/>
                    </a:lnTo>
                    <a:lnTo>
                      <a:pt x="5720" y="232"/>
                    </a:lnTo>
                    <a:lnTo>
                      <a:pt x="5085" y="116"/>
                    </a:lnTo>
                    <a:lnTo>
                      <a:pt x="4160" y="58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1" name="Google Shape;16171;p119"/>
              <p:cNvSpPr/>
              <p:nvPr/>
            </p:nvSpPr>
            <p:spPr>
              <a:xfrm>
                <a:off x="7020150" y="2248588"/>
                <a:ext cx="17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2" extrusionOk="0">
                    <a:moveTo>
                      <a:pt x="2138" y="1"/>
                    </a:moveTo>
                    <a:lnTo>
                      <a:pt x="1041" y="58"/>
                    </a:lnTo>
                    <a:lnTo>
                      <a:pt x="290" y="232"/>
                    </a:lnTo>
                    <a:lnTo>
                      <a:pt x="58" y="290"/>
                    </a:lnTo>
                    <a:lnTo>
                      <a:pt x="1" y="347"/>
                    </a:lnTo>
                    <a:lnTo>
                      <a:pt x="58" y="405"/>
                    </a:lnTo>
                    <a:lnTo>
                      <a:pt x="290" y="521"/>
                    </a:lnTo>
                    <a:lnTo>
                      <a:pt x="1041" y="636"/>
                    </a:lnTo>
                    <a:lnTo>
                      <a:pt x="2138" y="694"/>
                    </a:lnTo>
                    <a:lnTo>
                      <a:pt x="3525" y="752"/>
                    </a:lnTo>
                    <a:lnTo>
                      <a:pt x="4854" y="694"/>
                    </a:lnTo>
                    <a:lnTo>
                      <a:pt x="6009" y="636"/>
                    </a:lnTo>
                    <a:lnTo>
                      <a:pt x="6760" y="521"/>
                    </a:lnTo>
                    <a:lnTo>
                      <a:pt x="6934" y="405"/>
                    </a:lnTo>
                    <a:lnTo>
                      <a:pt x="6991" y="347"/>
                    </a:lnTo>
                    <a:lnTo>
                      <a:pt x="6934" y="290"/>
                    </a:lnTo>
                    <a:lnTo>
                      <a:pt x="6760" y="232"/>
                    </a:lnTo>
                    <a:lnTo>
                      <a:pt x="6009" y="58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72" name="Google Shape;16172;p119"/>
            <p:cNvGrpSpPr/>
            <p:nvPr/>
          </p:nvGrpSpPr>
          <p:grpSpPr>
            <a:xfrm>
              <a:off x="6873060" y="2265382"/>
              <a:ext cx="468955" cy="305508"/>
              <a:chOff x="6893873" y="2251107"/>
              <a:chExt cx="468955" cy="305508"/>
            </a:xfrm>
          </p:grpSpPr>
          <p:grpSp>
            <p:nvGrpSpPr>
              <p:cNvPr id="16173" name="Google Shape;16173;p119"/>
              <p:cNvGrpSpPr/>
              <p:nvPr/>
            </p:nvGrpSpPr>
            <p:grpSpPr>
              <a:xfrm>
                <a:off x="6893873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16174" name="Google Shape;16174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5" name="Google Shape;16175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6" name="Google Shape;16176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7" name="Google Shape;16177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8" name="Google Shape;16178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9" name="Google Shape;16179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0" name="Google Shape;16180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81" name="Google Shape;16181;p119"/>
              <p:cNvGrpSpPr/>
              <p:nvPr/>
            </p:nvGrpSpPr>
            <p:grpSpPr>
              <a:xfrm flipH="1">
                <a:off x="7141255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16182" name="Google Shape;16182;p119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3" name="Google Shape;16183;p119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4" name="Google Shape;16184;p119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5" name="Google Shape;16185;p119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6" name="Google Shape;16186;p119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7" name="Google Shape;16187;p119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8" name="Google Shape;16188;p119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F23CF5-DF05-848D-03FF-30261265D4F2}"/>
              </a:ext>
            </a:extLst>
          </p:cNvPr>
          <p:cNvSpPr txBox="1"/>
          <p:nvPr/>
        </p:nvSpPr>
        <p:spPr>
          <a:xfrm>
            <a:off x="2492889" y="1027834"/>
            <a:ext cx="4158223" cy="308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Tạm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biệt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hẹn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gặp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lại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các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con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vào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những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tiết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sau</a:t>
            </a:r>
            <a:r>
              <a:rPr lang="en-US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!</a:t>
            </a:r>
          </a:p>
        </p:txBody>
      </p:sp>
      <p:pic>
        <p:nvPicPr>
          <p:cNvPr id="1026" name="Picture 2" descr="See U Welsh Corgi Sticker by Lazy Corgi">
            <a:extLst>
              <a:ext uri="{FF2B5EF4-FFF2-40B4-BE49-F238E27FC236}">
                <a16:creationId xmlns:a16="http://schemas.microsoft.com/office/drawing/2014/main" id="{F986FE6D-0FCE-6661-12A0-0A624228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2" y="2898684"/>
            <a:ext cx="2007422" cy="20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843EA6E-3C41-4B87-A636-A46C1E8E1F8E}"/>
              </a:ext>
            </a:extLst>
          </p:cNvPr>
          <p:cNvSpPr/>
          <p:nvPr/>
        </p:nvSpPr>
        <p:spPr>
          <a:xfrm>
            <a:off x="4922524" y="3489767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3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nhân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8C9650-7561-4599-B4E8-E0F74755243E}"/>
              </a:ext>
            </a:extLst>
          </p:cNvPr>
          <p:cNvSpPr/>
          <p:nvPr/>
        </p:nvSpPr>
        <p:spPr>
          <a:xfrm>
            <a:off x="829654" y="3485342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2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nhân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33C14B-6B9F-4969-8DE6-B95E78F3E8D0}"/>
              </a:ext>
            </a:extLst>
          </p:cNvPr>
          <p:cNvSpPr/>
          <p:nvPr/>
        </p:nvSpPr>
        <p:spPr>
          <a:xfrm>
            <a:off x="4922524" y="4319732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5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nhân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1E247-1322-488F-A966-220ED7EBA0C0}"/>
              </a:ext>
            </a:extLst>
          </p:cNvPr>
          <p:cNvSpPr/>
          <p:nvPr/>
        </p:nvSpPr>
        <p:spPr>
          <a:xfrm>
            <a:off x="829658" y="4319732"/>
            <a:ext cx="3391820" cy="55626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4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nhân</a:t>
            </a:r>
            <a:r>
              <a:rPr lang="en-US" sz="1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3575102" y="1278673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3575102" y="286686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3963925" y="2325624"/>
            <a:ext cx="1216152" cy="1216152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3575102" y="1278673"/>
            <a:ext cx="1993793" cy="3041059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3" y="0"/>
            <a:ext cx="1626579" cy="1626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829660" y="1749973"/>
            <a:ext cx="7484680" cy="1379483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mấy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nhân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vật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chuyện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617810" y="1514369"/>
            <a:ext cx="423699" cy="1849161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8102490" y="1515134"/>
            <a:ext cx="423699" cy="1849161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#3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3575102" y="1278673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3575102" y="286686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3963925" y="2325624"/>
            <a:ext cx="1216152" cy="1216152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3575102" y="1278673"/>
            <a:ext cx="1993793" cy="3041059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3" y="0"/>
            <a:ext cx="1626579" cy="1626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968188" y="896087"/>
            <a:ext cx="7207624" cy="1379483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Vào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ngày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cuối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xuân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hồ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nước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đã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nói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với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mây</a:t>
            </a:r>
            <a:r>
              <a:rPr lang="en-US" sz="3000" kern="1200" noProof="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625652" y="660483"/>
            <a:ext cx="408015" cy="1849161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8110332" y="661248"/>
            <a:ext cx="408015" cy="1849161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58CD3213-5FD3-7D94-DC71-0167E97C2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6" b="62801"/>
          <a:stretch/>
        </p:blipFill>
        <p:spPr bwMode="auto">
          <a:xfrm>
            <a:off x="2588968" y="2407168"/>
            <a:ext cx="3966064" cy="2587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ADA3FBD-781A-003C-C206-9DF528046F57}"/>
              </a:ext>
            </a:extLst>
          </p:cNvPr>
          <p:cNvSpPr/>
          <p:nvPr/>
        </p:nvSpPr>
        <p:spPr>
          <a:xfrm>
            <a:off x="4636546" y="2799202"/>
            <a:ext cx="1742739" cy="7425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3575102" y="1278673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3575102" y="286686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3963925" y="2325624"/>
            <a:ext cx="1216152" cy="1216152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3575102" y="1278673"/>
            <a:ext cx="1993793" cy="3041059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3" y="0"/>
            <a:ext cx="1626579" cy="1626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829660" y="823768"/>
            <a:ext cx="7484680" cy="1379483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Qua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mùa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, sang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mùa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đông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</a:p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chuyện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xảy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ra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với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chị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vo" panose="02040603050506020204" pitchFamily="18" charset="0"/>
              </a:rPr>
              <a:t>mây</a:t>
            </a:r>
            <a:r>
              <a:rPr lang="en-US" sz="3000" kern="12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617810" y="588164"/>
            <a:ext cx="423699" cy="1849161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8102490" y="588929"/>
            <a:ext cx="423699" cy="1849161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F95638-B5D3-00A2-D563-1CA8CD68C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 t="47388" b="11947"/>
          <a:stretch/>
        </p:blipFill>
        <p:spPr bwMode="auto">
          <a:xfrm>
            <a:off x="2651760" y="2322153"/>
            <a:ext cx="3840480" cy="2741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2CCC39-B7F6-D4B1-6409-3E2282E947A9}"/>
              </a:ext>
            </a:extLst>
          </p:cNvPr>
          <p:cNvSpPr/>
          <p:nvPr/>
        </p:nvSpPr>
        <p:spPr>
          <a:xfrm>
            <a:off x="5013064" y="2990626"/>
            <a:ext cx="1301675" cy="7853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05 -0.00031 L -1.38889E-6 4.1975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9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  <p:bldP spid="2" grpId="0" animBg="1"/>
      <p:bldP spid="2" grpId="1" animBg="1"/>
      <p:bldP spid="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3575102" y="1278673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3575102" y="286686"/>
            <a:ext cx="1993793" cy="996897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3963925" y="2325624"/>
            <a:ext cx="1216152" cy="1216152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3575102" y="1278673"/>
            <a:ext cx="1993793" cy="3041059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3" y="0"/>
            <a:ext cx="1626579" cy="1626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829660" y="2137439"/>
            <a:ext cx="7484680" cy="1379483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con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chuyện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gì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617810" y="1901835"/>
            <a:ext cx="423699" cy="1849161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8102490" y="1902600"/>
            <a:ext cx="423699" cy="1849161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7" name="Google Shape;4117;p74"/>
          <p:cNvGrpSpPr/>
          <p:nvPr/>
        </p:nvGrpSpPr>
        <p:grpSpPr>
          <a:xfrm>
            <a:off x="354238" y="1566264"/>
            <a:ext cx="3991549" cy="3351005"/>
            <a:chOff x="354238" y="1566264"/>
            <a:chExt cx="3991549" cy="3351005"/>
          </a:xfrm>
        </p:grpSpPr>
        <p:sp>
          <p:nvSpPr>
            <p:cNvPr id="4118" name="Google Shape;4118;p74"/>
            <p:cNvSpPr/>
            <p:nvPr/>
          </p:nvSpPr>
          <p:spPr>
            <a:xfrm>
              <a:off x="805764" y="15662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9" name="Google Shape;4119;p74"/>
            <p:cNvGrpSpPr/>
            <p:nvPr/>
          </p:nvGrpSpPr>
          <p:grpSpPr>
            <a:xfrm rot="824748" flipH="1">
              <a:off x="475772" y="2647408"/>
              <a:ext cx="820979" cy="1121908"/>
              <a:chOff x="1639111" y="1006981"/>
              <a:chExt cx="821029" cy="1121977"/>
            </a:xfrm>
          </p:grpSpPr>
          <p:sp>
            <p:nvSpPr>
              <p:cNvPr id="4120" name="Google Shape;4120;p74"/>
              <p:cNvSpPr/>
              <p:nvPr/>
            </p:nvSpPr>
            <p:spPr>
              <a:xfrm>
                <a:off x="1778539" y="1086641"/>
                <a:ext cx="245662" cy="380657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8324" extrusionOk="0">
                    <a:moveTo>
                      <a:pt x="581" y="0"/>
                    </a:moveTo>
                    <a:lnTo>
                      <a:pt x="387" y="97"/>
                    </a:lnTo>
                    <a:lnTo>
                      <a:pt x="194" y="242"/>
                    </a:lnTo>
                    <a:lnTo>
                      <a:pt x="49" y="436"/>
                    </a:lnTo>
                    <a:lnTo>
                      <a:pt x="0" y="726"/>
                    </a:lnTo>
                    <a:lnTo>
                      <a:pt x="0" y="1016"/>
                    </a:lnTo>
                    <a:lnTo>
                      <a:pt x="49" y="1258"/>
                    </a:lnTo>
                    <a:lnTo>
                      <a:pt x="291" y="1887"/>
                    </a:lnTo>
                    <a:lnTo>
                      <a:pt x="581" y="2468"/>
                    </a:lnTo>
                    <a:lnTo>
                      <a:pt x="920" y="3000"/>
                    </a:lnTo>
                    <a:lnTo>
                      <a:pt x="1307" y="3533"/>
                    </a:lnTo>
                    <a:lnTo>
                      <a:pt x="2759" y="5517"/>
                    </a:lnTo>
                    <a:lnTo>
                      <a:pt x="4259" y="7404"/>
                    </a:lnTo>
                    <a:lnTo>
                      <a:pt x="4646" y="7888"/>
                    </a:lnTo>
                    <a:lnTo>
                      <a:pt x="4839" y="8130"/>
                    </a:lnTo>
                    <a:lnTo>
                      <a:pt x="5081" y="8275"/>
                    </a:lnTo>
                    <a:lnTo>
                      <a:pt x="5226" y="8323"/>
                    </a:lnTo>
                    <a:lnTo>
                      <a:pt x="5275" y="8323"/>
                    </a:lnTo>
                    <a:lnTo>
                      <a:pt x="5323" y="8275"/>
                    </a:lnTo>
                    <a:lnTo>
                      <a:pt x="5372" y="8033"/>
                    </a:lnTo>
                    <a:lnTo>
                      <a:pt x="5323" y="7598"/>
                    </a:lnTo>
                    <a:lnTo>
                      <a:pt x="5178" y="6968"/>
                    </a:lnTo>
                    <a:lnTo>
                      <a:pt x="4984" y="6291"/>
                    </a:lnTo>
                    <a:lnTo>
                      <a:pt x="4501" y="4984"/>
                    </a:lnTo>
                    <a:lnTo>
                      <a:pt x="4017" y="3775"/>
                    </a:lnTo>
                    <a:lnTo>
                      <a:pt x="3726" y="3194"/>
                    </a:lnTo>
                    <a:lnTo>
                      <a:pt x="3436" y="2613"/>
                    </a:lnTo>
                    <a:lnTo>
                      <a:pt x="3097" y="2033"/>
                    </a:lnTo>
                    <a:lnTo>
                      <a:pt x="2710" y="1500"/>
                    </a:lnTo>
                    <a:lnTo>
                      <a:pt x="2275" y="1016"/>
                    </a:lnTo>
                    <a:lnTo>
                      <a:pt x="1839" y="532"/>
                    </a:lnTo>
                    <a:lnTo>
                      <a:pt x="1452" y="242"/>
                    </a:lnTo>
                    <a:lnTo>
                      <a:pt x="1258" y="145"/>
                    </a:lnTo>
                    <a:lnTo>
                      <a:pt x="1065" y="49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74"/>
              <p:cNvSpPr/>
              <p:nvPr/>
            </p:nvSpPr>
            <p:spPr>
              <a:xfrm>
                <a:off x="1999822" y="1006981"/>
                <a:ext cx="106277" cy="438185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9582" extrusionOk="0">
                    <a:moveTo>
                      <a:pt x="1307" y="0"/>
                    </a:moveTo>
                    <a:lnTo>
                      <a:pt x="1065" y="49"/>
                    </a:lnTo>
                    <a:lnTo>
                      <a:pt x="823" y="145"/>
                    </a:lnTo>
                    <a:lnTo>
                      <a:pt x="629" y="290"/>
                    </a:lnTo>
                    <a:lnTo>
                      <a:pt x="484" y="532"/>
                    </a:lnTo>
                    <a:lnTo>
                      <a:pt x="339" y="774"/>
                    </a:lnTo>
                    <a:lnTo>
                      <a:pt x="145" y="1403"/>
                    </a:lnTo>
                    <a:lnTo>
                      <a:pt x="49" y="2081"/>
                    </a:lnTo>
                    <a:lnTo>
                      <a:pt x="0" y="2710"/>
                    </a:lnTo>
                    <a:lnTo>
                      <a:pt x="0" y="3387"/>
                    </a:lnTo>
                    <a:lnTo>
                      <a:pt x="49" y="5807"/>
                    </a:lnTo>
                    <a:lnTo>
                      <a:pt x="145" y="8227"/>
                    </a:lnTo>
                    <a:lnTo>
                      <a:pt x="194" y="8856"/>
                    </a:lnTo>
                    <a:lnTo>
                      <a:pt x="242" y="9146"/>
                    </a:lnTo>
                    <a:lnTo>
                      <a:pt x="339" y="9388"/>
                    </a:lnTo>
                    <a:lnTo>
                      <a:pt x="436" y="9533"/>
                    </a:lnTo>
                    <a:lnTo>
                      <a:pt x="484" y="9582"/>
                    </a:lnTo>
                    <a:lnTo>
                      <a:pt x="533" y="9533"/>
                    </a:lnTo>
                    <a:lnTo>
                      <a:pt x="726" y="9388"/>
                    </a:lnTo>
                    <a:lnTo>
                      <a:pt x="920" y="9001"/>
                    </a:lnTo>
                    <a:lnTo>
                      <a:pt x="1162" y="8372"/>
                    </a:lnTo>
                    <a:lnTo>
                      <a:pt x="1404" y="7743"/>
                    </a:lnTo>
                    <a:lnTo>
                      <a:pt x="1791" y="6388"/>
                    </a:lnTo>
                    <a:lnTo>
                      <a:pt x="2081" y="5130"/>
                    </a:lnTo>
                    <a:lnTo>
                      <a:pt x="2226" y="4500"/>
                    </a:lnTo>
                    <a:lnTo>
                      <a:pt x="2275" y="3871"/>
                    </a:lnTo>
                    <a:lnTo>
                      <a:pt x="2323" y="3194"/>
                    </a:lnTo>
                    <a:lnTo>
                      <a:pt x="2323" y="2565"/>
                    </a:lnTo>
                    <a:lnTo>
                      <a:pt x="2275" y="1887"/>
                    </a:lnTo>
                    <a:lnTo>
                      <a:pt x="2178" y="1258"/>
                    </a:lnTo>
                    <a:lnTo>
                      <a:pt x="2081" y="774"/>
                    </a:lnTo>
                    <a:lnTo>
                      <a:pt x="1984" y="581"/>
                    </a:lnTo>
                    <a:lnTo>
                      <a:pt x="1839" y="387"/>
                    </a:lnTo>
                    <a:lnTo>
                      <a:pt x="1694" y="194"/>
                    </a:lnTo>
                    <a:lnTo>
                      <a:pt x="1500" y="97"/>
                    </a:lnTo>
                    <a:lnTo>
                      <a:pt x="1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74"/>
              <p:cNvSpPr/>
              <p:nvPr/>
            </p:nvSpPr>
            <p:spPr>
              <a:xfrm>
                <a:off x="2037412" y="1086641"/>
                <a:ext cx="287733" cy="351892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7695" extrusionOk="0">
                    <a:moveTo>
                      <a:pt x="5566" y="0"/>
                    </a:moveTo>
                    <a:lnTo>
                      <a:pt x="5276" y="49"/>
                    </a:lnTo>
                    <a:lnTo>
                      <a:pt x="5034" y="145"/>
                    </a:lnTo>
                    <a:lnTo>
                      <a:pt x="4792" y="291"/>
                    </a:lnTo>
                    <a:lnTo>
                      <a:pt x="4308" y="726"/>
                    </a:lnTo>
                    <a:lnTo>
                      <a:pt x="3872" y="1210"/>
                    </a:lnTo>
                    <a:lnTo>
                      <a:pt x="3485" y="1742"/>
                    </a:lnTo>
                    <a:lnTo>
                      <a:pt x="3098" y="2275"/>
                    </a:lnTo>
                    <a:lnTo>
                      <a:pt x="1791" y="4307"/>
                    </a:lnTo>
                    <a:lnTo>
                      <a:pt x="485" y="6388"/>
                    </a:lnTo>
                    <a:lnTo>
                      <a:pt x="195" y="6920"/>
                    </a:lnTo>
                    <a:lnTo>
                      <a:pt x="98" y="7210"/>
                    </a:lnTo>
                    <a:lnTo>
                      <a:pt x="1" y="7452"/>
                    </a:lnTo>
                    <a:lnTo>
                      <a:pt x="1" y="7646"/>
                    </a:lnTo>
                    <a:lnTo>
                      <a:pt x="49" y="7694"/>
                    </a:lnTo>
                    <a:lnTo>
                      <a:pt x="98" y="7694"/>
                    </a:lnTo>
                    <a:lnTo>
                      <a:pt x="340" y="7646"/>
                    </a:lnTo>
                    <a:lnTo>
                      <a:pt x="678" y="7452"/>
                    </a:lnTo>
                    <a:lnTo>
                      <a:pt x="1259" y="7065"/>
                    </a:lnTo>
                    <a:lnTo>
                      <a:pt x="1840" y="6678"/>
                    </a:lnTo>
                    <a:lnTo>
                      <a:pt x="2904" y="5807"/>
                    </a:lnTo>
                    <a:lnTo>
                      <a:pt x="3872" y="4888"/>
                    </a:lnTo>
                    <a:lnTo>
                      <a:pt x="4308" y="4404"/>
                    </a:lnTo>
                    <a:lnTo>
                      <a:pt x="4743" y="3920"/>
                    </a:lnTo>
                    <a:lnTo>
                      <a:pt x="5130" y="3436"/>
                    </a:lnTo>
                    <a:lnTo>
                      <a:pt x="5469" y="2855"/>
                    </a:lnTo>
                    <a:lnTo>
                      <a:pt x="5808" y="2323"/>
                    </a:lnTo>
                    <a:lnTo>
                      <a:pt x="6098" y="1694"/>
                    </a:lnTo>
                    <a:lnTo>
                      <a:pt x="6243" y="1258"/>
                    </a:lnTo>
                    <a:lnTo>
                      <a:pt x="6292" y="1016"/>
                    </a:lnTo>
                    <a:lnTo>
                      <a:pt x="6292" y="823"/>
                    </a:lnTo>
                    <a:lnTo>
                      <a:pt x="6243" y="581"/>
                    </a:lnTo>
                    <a:lnTo>
                      <a:pt x="6147" y="387"/>
                    </a:lnTo>
                    <a:lnTo>
                      <a:pt x="6001" y="194"/>
                    </a:lnTo>
                    <a:lnTo>
                      <a:pt x="5808" y="49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74"/>
              <p:cNvSpPr/>
              <p:nvPr/>
            </p:nvSpPr>
            <p:spPr>
              <a:xfrm>
                <a:off x="2044088" y="1290227"/>
                <a:ext cx="416052" cy="174872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3824" extrusionOk="0">
                    <a:moveTo>
                      <a:pt x="7985" y="0"/>
                    </a:moveTo>
                    <a:lnTo>
                      <a:pt x="7356" y="97"/>
                    </a:lnTo>
                    <a:lnTo>
                      <a:pt x="6727" y="242"/>
                    </a:lnTo>
                    <a:lnTo>
                      <a:pt x="6097" y="484"/>
                    </a:lnTo>
                    <a:lnTo>
                      <a:pt x="5517" y="726"/>
                    </a:lnTo>
                    <a:lnTo>
                      <a:pt x="3291" y="1742"/>
                    </a:lnTo>
                    <a:lnTo>
                      <a:pt x="1113" y="2807"/>
                    </a:lnTo>
                    <a:lnTo>
                      <a:pt x="581" y="3097"/>
                    </a:lnTo>
                    <a:lnTo>
                      <a:pt x="290" y="3242"/>
                    </a:lnTo>
                    <a:lnTo>
                      <a:pt x="97" y="3436"/>
                    </a:lnTo>
                    <a:lnTo>
                      <a:pt x="0" y="3581"/>
                    </a:lnTo>
                    <a:lnTo>
                      <a:pt x="0" y="3629"/>
                    </a:lnTo>
                    <a:lnTo>
                      <a:pt x="49" y="3678"/>
                    </a:lnTo>
                    <a:lnTo>
                      <a:pt x="290" y="3775"/>
                    </a:lnTo>
                    <a:lnTo>
                      <a:pt x="678" y="3823"/>
                    </a:lnTo>
                    <a:lnTo>
                      <a:pt x="1403" y="3775"/>
                    </a:lnTo>
                    <a:lnTo>
                      <a:pt x="2081" y="3726"/>
                    </a:lnTo>
                    <a:lnTo>
                      <a:pt x="3436" y="3581"/>
                    </a:lnTo>
                    <a:lnTo>
                      <a:pt x="4742" y="3339"/>
                    </a:lnTo>
                    <a:lnTo>
                      <a:pt x="5372" y="3194"/>
                    </a:lnTo>
                    <a:lnTo>
                      <a:pt x="6001" y="3000"/>
                    </a:lnTo>
                    <a:lnTo>
                      <a:pt x="6581" y="2758"/>
                    </a:lnTo>
                    <a:lnTo>
                      <a:pt x="7210" y="2516"/>
                    </a:lnTo>
                    <a:lnTo>
                      <a:pt x="7791" y="2226"/>
                    </a:lnTo>
                    <a:lnTo>
                      <a:pt x="8323" y="1839"/>
                    </a:lnTo>
                    <a:lnTo>
                      <a:pt x="8711" y="1597"/>
                    </a:lnTo>
                    <a:lnTo>
                      <a:pt x="8856" y="1404"/>
                    </a:lnTo>
                    <a:lnTo>
                      <a:pt x="9001" y="1210"/>
                    </a:lnTo>
                    <a:lnTo>
                      <a:pt x="9098" y="1016"/>
                    </a:lnTo>
                    <a:lnTo>
                      <a:pt x="9098" y="774"/>
                    </a:lnTo>
                    <a:lnTo>
                      <a:pt x="9098" y="532"/>
                    </a:lnTo>
                    <a:lnTo>
                      <a:pt x="9001" y="339"/>
                    </a:lnTo>
                    <a:lnTo>
                      <a:pt x="8807" y="145"/>
                    </a:lnTo>
                    <a:lnTo>
                      <a:pt x="8565" y="49"/>
                    </a:lnTo>
                    <a:lnTo>
                      <a:pt x="82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74"/>
              <p:cNvSpPr/>
              <p:nvPr/>
            </p:nvSpPr>
            <p:spPr>
              <a:xfrm>
                <a:off x="2021955" y="1453983"/>
                <a:ext cx="416052" cy="179262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3920" extrusionOk="0">
                    <a:moveTo>
                      <a:pt x="242" y="0"/>
                    </a:moveTo>
                    <a:lnTo>
                      <a:pt x="49" y="48"/>
                    </a:lnTo>
                    <a:lnTo>
                      <a:pt x="0" y="97"/>
                    </a:lnTo>
                    <a:lnTo>
                      <a:pt x="0" y="194"/>
                    </a:lnTo>
                    <a:lnTo>
                      <a:pt x="145" y="387"/>
                    </a:lnTo>
                    <a:lnTo>
                      <a:pt x="436" y="678"/>
                    </a:lnTo>
                    <a:lnTo>
                      <a:pt x="968" y="1065"/>
                    </a:lnTo>
                    <a:lnTo>
                      <a:pt x="1549" y="1452"/>
                    </a:lnTo>
                    <a:lnTo>
                      <a:pt x="2710" y="2178"/>
                    </a:lnTo>
                    <a:lnTo>
                      <a:pt x="3872" y="2807"/>
                    </a:lnTo>
                    <a:lnTo>
                      <a:pt x="4452" y="3097"/>
                    </a:lnTo>
                    <a:lnTo>
                      <a:pt x="5081" y="3339"/>
                    </a:lnTo>
                    <a:lnTo>
                      <a:pt x="5662" y="3581"/>
                    </a:lnTo>
                    <a:lnTo>
                      <a:pt x="6291" y="3726"/>
                    </a:lnTo>
                    <a:lnTo>
                      <a:pt x="6969" y="3823"/>
                    </a:lnTo>
                    <a:lnTo>
                      <a:pt x="7598" y="3920"/>
                    </a:lnTo>
                    <a:lnTo>
                      <a:pt x="8082" y="3920"/>
                    </a:lnTo>
                    <a:lnTo>
                      <a:pt x="8324" y="3871"/>
                    </a:lnTo>
                    <a:lnTo>
                      <a:pt x="8517" y="3823"/>
                    </a:lnTo>
                    <a:lnTo>
                      <a:pt x="8711" y="3726"/>
                    </a:lnTo>
                    <a:lnTo>
                      <a:pt x="8904" y="3533"/>
                    </a:lnTo>
                    <a:lnTo>
                      <a:pt x="9001" y="3339"/>
                    </a:lnTo>
                    <a:lnTo>
                      <a:pt x="9098" y="3146"/>
                    </a:lnTo>
                    <a:lnTo>
                      <a:pt x="9049" y="2855"/>
                    </a:lnTo>
                    <a:lnTo>
                      <a:pt x="8904" y="2662"/>
                    </a:lnTo>
                    <a:lnTo>
                      <a:pt x="8711" y="2420"/>
                    </a:lnTo>
                    <a:lnTo>
                      <a:pt x="8517" y="2274"/>
                    </a:lnTo>
                    <a:lnTo>
                      <a:pt x="7985" y="1936"/>
                    </a:lnTo>
                    <a:lnTo>
                      <a:pt x="7356" y="1645"/>
                    </a:lnTo>
                    <a:lnTo>
                      <a:pt x="6727" y="1452"/>
                    </a:lnTo>
                    <a:lnTo>
                      <a:pt x="6098" y="1258"/>
                    </a:lnTo>
                    <a:lnTo>
                      <a:pt x="3775" y="678"/>
                    </a:lnTo>
                    <a:lnTo>
                      <a:pt x="1404" y="145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74"/>
              <p:cNvSpPr/>
              <p:nvPr/>
            </p:nvSpPr>
            <p:spPr>
              <a:xfrm>
                <a:off x="1796236" y="1469440"/>
                <a:ext cx="203636" cy="659518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14422" extrusionOk="0">
                    <a:moveTo>
                      <a:pt x="4452" y="1"/>
                    </a:moveTo>
                    <a:lnTo>
                      <a:pt x="3872" y="775"/>
                    </a:lnTo>
                    <a:lnTo>
                      <a:pt x="3339" y="1549"/>
                    </a:lnTo>
                    <a:lnTo>
                      <a:pt x="2855" y="2372"/>
                    </a:lnTo>
                    <a:lnTo>
                      <a:pt x="2420" y="3243"/>
                    </a:lnTo>
                    <a:lnTo>
                      <a:pt x="2033" y="4114"/>
                    </a:lnTo>
                    <a:lnTo>
                      <a:pt x="1694" y="5033"/>
                    </a:lnTo>
                    <a:lnTo>
                      <a:pt x="1404" y="5953"/>
                    </a:lnTo>
                    <a:lnTo>
                      <a:pt x="1162" y="6872"/>
                    </a:lnTo>
                    <a:lnTo>
                      <a:pt x="920" y="7792"/>
                    </a:lnTo>
                    <a:lnTo>
                      <a:pt x="726" y="8711"/>
                    </a:lnTo>
                    <a:lnTo>
                      <a:pt x="436" y="10598"/>
                    </a:lnTo>
                    <a:lnTo>
                      <a:pt x="194" y="12534"/>
                    </a:lnTo>
                    <a:lnTo>
                      <a:pt x="0" y="14421"/>
                    </a:lnTo>
                    <a:lnTo>
                      <a:pt x="4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74"/>
              <p:cNvSpPr/>
              <p:nvPr/>
            </p:nvSpPr>
            <p:spPr>
              <a:xfrm>
                <a:off x="1796236" y="1431340"/>
                <a:ext cx="203636" cy="659518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14422" fill="none" extrusionOk="0">
                    <a:moveTo>
                      <a:pt x="4452" y="1"/>
                    </a:moveTo>
                    <a:lnTo>
                      <a:pt x="4452" y="1"/>
                    </a:lnTo>
                    <a:lnTo>
                      <a:pt x="3872" y="775"/>
                    </a:lnTo>
                    <a:lnTo>
                      <a:pt x="3339" y="1549"/>
                    </a:lnTo>
                    <a:lnTo>
                      <a:pt x="2855" y="2372"/>
                    </a:lnTo>
                    <a:lnTo>
                      <a:pt x="2420" y="3243"/>
                    </a:lnTo>
                    <a:lnTo>
                      <a:pt x="2033" y="4114"/>
                    </a:lnTo>
                    <a:lnTo>
                      <a:pt x="1694" y="5033"/>
                    </a:lnTo>
                    <a:lnTo>
                      <a:pt x="1404" y="5953"/>
                    </a:lnTo>
                    <a:lnTo>
                      <a:pt x="1162" y="6872"/>
                    </a:lnTo>
                    <a:lnTo>
                      <a:pt x="1162" y="6872"/>
                    </a:lnTo>
                    <a:lnTo>
                      <a:pt x="920" y="7792"/>
                    </a:lnTo>
                    <a:lnTo>
                      <a:pt x="726" y="8711"/>
                    </a:lnTo>
                    <a:lnTo>
                      <a:pt x="436" y="10598"/>
                    </a:lnTo>
                    <a:lnTo>
                      <a:pt x="194" y="12534"/>
                    </a:lnTo>
                    <a:lnTo>
                      <a:pt x="0" y="1442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74"/>
              <p:cNvSpPr/>
              <p:nvPr/>
            </p:nvSpPr>
            <p:spPr>
              <a:xfrm>
                <a:off x="1683376" y="1391510"/>
                <a:ext cx="172631" cy="338631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7405" extrusionOk="0">
                    <a:moveTo>
                      <a:pt x="581" y="1"/>
                    </a:moveTo>
                    <a:lnTo>
                      <a:pt x="436" y="49"/>
                    </a:lnTo>
                    <a:lnTo>
                      <a:pt x="291" y="98"/>
                    </a:lnTo>
                    <a:lnTo>
                      <a:pt x="194" y="243"/>
                    </a:lnTo>
                    <a:lnTo>
                      <a:pt x="49" y="533"/>
                    </a:lnTo>
                    <a:lnTo>
                      <a:pt x="0" y="727"/>
                    </a:lnTo>
                    <a:lnTo>
                      <a:pt x="0" y="969"/>
                    </a:lnTo>
                    <a:lnTo>
                      <a:pt x="49" y="1453"/>
                    </a:lnTo>
                    <a:lnTo>
                      <a:pt x="194" y="1985"/>
                    </a:lnTo>
                    <a:lnTo>
                      <a:pt x="388" y="2420"/>
                    </a:lnTo>
                    <a:lnTo>
                      <a:pt x="1065" y="3727"/>
                    </a:lnTo>
                    <a:lnTo>
                      <a:pt x="1839" y="5033"/>
                    </a:lnTo>
                    <a:lnTo>
                      <a:pt x="2178" y="5614"/>
                    </a:lnTo>
                    <a:lnTo>
                      <a:pt x="2662" y="6388"/>
                    </a:lnTo>
                    <a:lnTo>
                      <a:pt x="2904" y="6776"/>
                    </a:lnTo>
                    <a:lnTo>
                      <a:pt x="3194" y="7066"/>
                    </a:lnTo>
                    <a:lnTo>
                      <a:pt x="3485" y="7308"/>
                    </a:lnTo>
                    <a:lnTo>
                      <a:pt x="3581" y="7356"/>
                    </a:lnTo>
                    <a:lnTo>
                      <a:pt x="3727" y="7405"/>
                    </a:lnTo>
                    <a:lnTo>
                      <a:pt x="3775" y="7114"/>
                    </a:lnTo>
                    <a:lnTo>
                      <a:pt x="3727" y="6776"/>
                    </a:lnTo>
                    <a:lnTo>
                      <a:pt x="3678" y="6001"/>
                    </a:lnTo>
                    <a:lnTo>
                      <a:pt x="3485" y="5130"/>
                    </a:lnTo>
                    <a:lnTo>
                      <a:pt x="3194" y="4211"/>
                    </a:lnTo>
                    <a:lnTo>
                      <a:pt x="2855" y="3243"/>
                    </a:lnTo>
                    <a:lnTo>
                      <a:pt x="2420" y="2324"/>
                    </a:lnTo>
                    <a:lnTo>
                      <a:pt x="1984" y="1453"/>
                    </a:lnTo>
                    <a:lnTo>
                      <a:pt x="1549" y="630"/>
                    </a:lnTo>
                    <a:lnTo>
                      <a:pt x="1307" y="388"/>
                    </a:lnTo>
                    <a:lnTo>
                      <a:pt x="1017" y="146"/>
                    </a:lnTo>
                    <a:lnTo>
                      <a:pt x="871" y="49"/>
                    </a:lnTo>
                    <a:lnTo>
                      <a:pt x="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74"/>
              <p:cNvSpPr/>
              <p:nvPr/>
            </p:nvSpPr>
            <p:spPr>
              <a:xfrm>
                <a:off x="1822805" y="1730088"/>
                <a:ext cx="181502" cy="148302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3243" extrusionOk="0">
                    <a:moveTo>
                      <a:pt x="3291" y="1"/>
                    </a:moveTo>
                    <a:lnTo>
                      <a:pt x="3097" y="49"/>
                    </a:lnTo>
                    <a:lnTo>
                      <a:pt x="2903" y="97"/>
                    </a:lnTo>
                    <a:lnTo>
                      <a:pt x="2565" y="291"/>
                    </a:lnTo>
                    <a:lnTo>
                      <a:pt x="1839" y="775"/>
                    </a:lnTo>
                    <a:lnTo>
                      <a:pt x="1452" y="1065"/>
                    </a:lnTo>
                    <a:lnTo>
                      <a:pt x="1065" y="1404"/>
                    </a:lnTo>
                    <a:lnTo>
                      <a:pt x="726" y="1743"/>
                    </a:lnTo>
                    <a:lnTo>
                      <a:pt x="436" y="2081"/>
                    </a:lnTo>
                    <a:lnTo>
                      <a:pt x="194" y="2469"/>
                    </a:lnTo>
                    <a:lnTo>
                      <a:pt x="0" y="2856"/>
                    </a:lnTo>
                    <a:lnTo>
                      <a:pt x="0" y="3049"/>
                    </a:lnTo>
                    <a:lnTo>
                      <a:pt x="0" y="3146"/>
                    </a:lnTo>
                    <a:lnTo>
                      <a:pt x="48" y="3243"/>
                    </a:lnTo>
                    <a:lnTo>
                      <a:pt x="145" y="3243"/>
                    </a:lnTo>
                    <a:lnTo>
                      <a:pt x="436" y="3194"/>
                    </a:lnTo>
                    <a:lnTo>
                      <a:pt x="726" y="3098"/>
                    </a:lnTo>
                    <a:lnTo>
                      <a:pt x="1210" y="2904"/>
                    </a:lnTo>
                    <a:lnTo>
                      <a:pt x="1645" y="2710"/>
                    </a:lnTo>
                    <a:lnTo>
                      <a:pt x="2516" y="2178"/>
                    </a:lnTo>
                    <a:lnTo>
                      <a:pt x="2903" y="1936"/>
                    </a:lnTo>
                    <a:lnTo>
                      <a:pt x="3242" y="1646"/>
                    </a:lnTo>
                    <a:lnTo>
                      <a:pt x="3581" y="1356"/>
                    </a:lnTo>
                    <a:lnTo>
                      <a:pt x="3823" y="1017"/>
                    </a:lnTo>
                    <a:lnTo>
                      <a:pt x="3920" y="823"/>
                    </a:lnTo>
                    <a:lnTo>
                      <a:pt x="3968" y="678"/>
                    </a:lnTo>
                    <a:lnTo>
                      <a:pt x="3968" y="485"/>
                    </a:lnTo>
                    <a:lnTo>
                      <a:pt x="3920" y="291"/>
                    </a:lnTo>
                    <a:lnTo>
                      <a:pt x="3823" y="146"/>
                    </a:lnTo>
                    <a:lnTo>
                      <a:pt x="3629" y="49"/>
                    </a:lnTo>
                    <a:lnTo>
                      <a:pt x="348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74"/>
              <p:cNvSpPr/>
              <p:nvPr/>
            </p:nvSpPr>
            <p:spPr>
              <a:xfrm>
                <a:off x="1639111" y="1752221"/>
                <a:ext cx="172676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4017" extrusionOk="0">
                    <a:moveTo>
                      <a:pt x="678" y="1"/>
                    </a:moveTo>
                    <a:lnTo>
                      <a:pt x="388" y="49"/>
                    </a:lnTo>
                    <a:lnTo>
                      <a:pt x="194" y="146"/>
                    </a:lnTo>
                    <a:lnTo>
                      <a:pt x="97" y="339"/>
                    </a:lnTo>
                    <a:lnTo>
                      <a:pt x="1" y="581"/>
                    </a:lnTo>
                    <a:lnTo>
                      <a:pt x="1" y="823"/>
                    </a:lnTo>
                    <a:lnTo>
                      <a:pt x="49" y="1065"/>
                    </a:lnTo>
                    <a:lnTo>
                      <a:pt x="146" y="1259"/>
                    </a:lnTo>
                    <a:lnTo>
                      <a:pt x="388" y="1694"/>
                    </a:lnTo>
                    <a:lnTo>
                      <a:pt x="678" y="2033"/>
                    </a:lnTo>
                    <a:lnTo>
                      <a:pt x="1017" y="2372"/>
                    </a:lnTo>
                    <a:lnTo>
                      <a:pt x="1356" y="2662"/>
                    </a:lnTo>
                    <a:lnTo>
                      <a:pt x="1694" y="2904"/>
                    </a:lnTo>
                    <a:lnTo>
                      <a:pt x="2517" y="3436"/>
                    </a:lnTo>
                    <a:lnTo>
                      <a:pt x="3291" y="3920"/>
                    </a:lnTo>
                    <a:lnTo>
                      <a:pt x="3485" y="4017"/>
                    </a:lnTo>
                    <a:lnTo>
                      <a:pt x="3727" y="4017"/>
                    </a:lnTo>
                    <a:lnTo>
                      <a:pt x="3775" y="3969"/>
                    </a:lnTo>
                    <a:lnTo>
                      <a:pt x="3775" y="3872"/>
                    </a:lnTo>
                    <a:lnTo>
                      <a:pt x="3775" y="3775"/>
                    </a:lnTo>
                    <a:lnTo>
                      <a:pt x="3678" y="3436"/>
                    </a:lnTo>
                    <a:lnTo>
                      <a:pt x="3485" y="2807"/>
                    </a:lnTo>
                    <a:lnTo>
                      <a:pt x="3146" y="2226"/>
                    </a:lnTo>
                    <a:lnTo>
                      <a:pt x="2807" y="1646"/>
                    </a:lnTo>
                    <a:lnTo>
                      <a:pt x="2372" y="1162"/>
                    </a:lnTo>
                    <a:lnTo>
                      <a:pt x="1936" y="678"/>
                    </a:lnTo>
                    <a:lnTo>
                      <a:pt x="1404" y="291"/>
                    </a:lnTo>
                    <a:lnTo>
                      <a:pt x="1162" y="146"/>
                    </a:lnTo>
                    <a:lnTo>
                      <a:pt x="920" y="49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74"/>
              <p:cNvSpPr/>
              <p:nvPr/>
            </p:nvSpPr>
            <p:spPr>
              <a:xfrm>
                <a:off x="1955557" y="1405282"/>
                <a:ext cx="123974" cy="110712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2421" extrusionOk="0">
                    <a:moveTo>
                      <a:pt x="146" y="0"/>
                    </a:moveTo>
                    <a:lnTo>
                      <a:pt x="0" y="581"/>
                    </a:lnTo>
                    <a:lnTo>
                      <a:pt x="0" y="1162"/>
                    </a:lnTo>
                    <a:lnTo>
                      <a:pt x="0" y="1404"/>
                    </a:lnTo>
                    <a:lnTo>
                      <a:pt x="49" y="1646"/>
                    </a:lnTo>
                    <a:lnTo>
                      <a:pt x="146" y="1888"/>
                    </a:lnTo>
                    <a:lnTo>
                      <a:pt x="291" y="2081"/>
                    </a:lnTo>
                    <a:lnTo>
                      <a:pt x="436" y="2178"/>
                    </a:lnTo>
                    <a:lnTo>
                      <a:pt x="581" y="2275"/>
                    </a:lnTo>
                    <a:lnTo>
                      <a:pt x="920" y="2372"/>
                    </a:lnTo>
                    <a:lnTo>
                      <a:pt x="1162" y="2420"/>
                    </a:lnTo>
                    <a:lnTo>
                      <a:pt x="1646" y="2420"/>
                    </a:lnTo>
                    <a:lnTo>
                      <a:pt x="1888" y="2372"/>
                    </a:lnTo>
                    <a:lnTo>
                      <a:pt x="2130" y="2275"/>
                    </a:lnTo>
                    <a:lnTo>
                      <a:pt x="2323" y="2178"/>
                    </a:lnTo>
                    <a:lnTo>
                      <a:pt x="2517" y="2033"/>
                    </a:lnTo>
                    <a:lnTo>
                      <a:pt x="2710" y="1839"/>
                    </a:lnTo>
                    <a:lnTo>
                      <a:pt x="2614" y="1549"/>
                    </a:lnTo>
                    <a:lnTo>
                      <a:pt x="2517" y="1259"/>
                    </a:lnTo>
                    <a:lnTo>
                      <a:pt x="2372" y="968"/>
                    </a:lnTo>
                    <a:lnTo>
                      <a:pt x="2130" y="726"/>
                    </a:lnTo>
                    <a:lnTo>
                      <a:pt x="1888" y="533"/>
                    </a:lnTo>
                    <a:lnTo>
                      <a:pt x="1646" y="388"/>
                    </a:lnTo>
                    <a:lnTo>
                      <a:pt x="1065" y="97"/>
                    </a:lnTo>
                    <a:lnTo>
                      <a:pt x="823" y="49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74"/>
            <p:cNvGrpSpPr/>
            <p:nvPr/>
          </p:nvGrpSpPr>
          <p:grpSpPr>
            <a:xfrm rot="-5400000">
              <a:off x="1051172" y="3212320"/>
              <a:ext cx="1650286" cy="1382319"/>
              <a:chOff x="712422" y="4060045"/>
              <a:chExt cx="1650286" cy="1382319"/>
            </a:xfrm>
          </p:grpSpPr>
          <p:sp>
            <p:nvSpPr>
              <p:cNvPr id="4132" name="Google Shape;4132;p74"/>
              <p:cNvSpPr/>
              <p:nvPr/>
            </p:nvSpPr>
            <p:spPr>
              <a:xfrm rot="-454734">
                <a:off x="784591" y="4154140"/>
                <a:ext cx="1505946" cy="1194129"/>
              </a:xfrm>
              <a:custGeom>
                <a:avLst/>
                <a:gdLst/>
                <a:ahLst/>
                <a:cxnLst/>
                <a:rect l="l" t="t" r="r" b="b"/>
                <a:pathLst>
                  <a:path w="34319" h="27213" extrusionOk="0">
                    <a:moveTo>
                      <a:pt x="27270" y="1"/>
                    </a:moveTo>
                    <a:lnTo>
                      <a:pt x="25710" y="59"/>
                    </a:lnTo>
                    <a:lnTo>
                      <a:pt x="24208" y="232"/>
                    </a:lnTo>
                    <a:lnTo>
                      <a:pt x="22763" y="521"/>
                    </a:lnTo>
                    <a:lnTo>
                      <a:pt x="22070" y="752"/>
                    </a:lnTo>
                    <a:lnTo>
                      <a:pt x="21435" y="983"/>
                    </a:lnTo>
                    <a:lnTo>
                      <a:pt x="20741" y="1214"/>
                    </a:lnTo>
                    <a:lnTo>
                      <a:pt x="20106" y="1561"/>
                    </a:lnTo>
                    <a:lnTo>
                      <a:pt x="19470" y="1908"/>
                    </a:lnTo>
                    <a:lnTo>
                      <a:pt x="18835" y="2254"/>
                    </a:lnTo>
                    <a:lnTo>
                      <a:pt x="18257" y="2716"/>
                    </a:lnTo>
                    <a:lnTo>
                      <a:pt x="17622" y="3179"/>
                    </a:lnTo>
                    <a:lnTo>
                      <a:pt x="17044" y="3641"/>
                    </a:lnTo>
                    <a:lnTo>
                      <a:pt x="16466" y="4218"/>
                    </a:lnTo>
                    <a:lnTo>
                      <a:pt x="15773" y="5027"/>
                    </a:lnTo>
                    <a:lnTo>
                      <a:pt x="15079" y="5836"/>
                    </a:lnTo>
                    <a:lnTo>
                      <a:pt x="13808" y="7627"/>
                    </a:lnTo>
                    <a:lnTo>
                      <a:pt x="13288" y="8378"/>
                    </a:lnTo>
                    <a:lnTo>
                      <a:pt x="12711" y="9129"/>
                    </a:lnTo>
                    <a:lnTo>
                      <a:pt x="12075" y="9880"/>
                    </a:lnTo>
                    <a:lnTo>
                      <a:pt x="11324" y="10516"/>
                    </a:lnTo>
                    <a:lnTo>
                      <a:pt x="10804" y="10920"/>
                    </a:lnTo>
                    <a:lnTo>
                      <a:pt x="10226" y="11267"/>
                    </a:lnTo>
                    <a:lnTo>
                      <a:pt x="9649" y="11556"/>
                    </a:lnTo>
                    <a:lnTo>
                      <a:pt x="9129" y="11845"/>
                    </a:lnTo>
                    <a:lnTo>
                      <a:pt x="8031" y="12307"/>
                    </a:lnTo>
                    <a:lnTo>
                      <a:pt x="6933" y="12711"/>
                    </a:lnTo>
                    <a:lnTo>
                      <a:pt x="5836" y="13173"/>
                    </a:lnTo>
                    <a:lnTo>
                      <a:pt x="5258" y="13462"/>
                    </a:lnTo>
                    <a:lnTo>
                      <a:pt x="4738" y="13751"/>
                    </a:lnTo>
                    <a:lnTo>
                      <a:pt x="4160" y="14098"/>
                    </a:lnTo>
                    <a:lnTo>
                      <a:pt x="3582" y="14502"/>
                    </a:lnTo>
                    <a:lnTo>
                      <a:pt x="3062" y="15022"/>
                    </a:lnTo>
                    <a:lnTo>
                      <a:pt x="2485" y="15542"/>
                    </a:lnTo>
                    <a:lnTo>
                      <a:pt x="1849" y="16293"/>
                    </a:lnTo>
                    <a:lnTo>
                      <a:pt x="1329" y="17102"/>
                    </a:lnTo>
                    <a:lnTo>
                      <a:pt x="867" y="17969"/>
                    </a:lnTo>
                    <a:lnTo>
                      <a:pt x="578" y="18893"/>
                    </a:lnTo>
                    <a:lnTo>
                      <a:pt x="289" y="19817"/>
                    </a:lnTo>
                    <a:lnTo>
                      <a:pt x="116" y="20742"/>
                    </a:lnTo>
                    <a:lnTo>
                      <a:pt x="58" y="21724"/>
                    </a:lnTo>
                    <a:lnTo>
                      <a:pt x="0" y="22706"/>
                    </a:lnTo>
                    <a:lnTo>
                      <a:pt x="58" y="23746"/>
                    </a:lnTo>
                    <a:lnTo>
                      <a:pt x="116" y="24786"/>
                    </a:lnTo>
                    <a:lnTo>
                      <a:pt x="174" y="25595"/>
                    </a:lnTo>
                    <a:lnTo>
                      <a:pt x="347" y="26461"/>
                    </a:lnTo>
                    <a:lnTo>
                      <a:pt x="405" y="26693"/>
                    </a:lnTo>
                    <a:lnTo>
                      <a:pt x="578" y="26866"/>
                    </a:lnTo>
                    <a:lnTo>
                      <a:pt x="809" y="26981"/>
                    </a:lnTo>
                    <a:lnTo>
                      <a:pt x="1098" y="27097"/>
                    </a:lnTo>
                    <a:lnTo>
                      <a:pt x="1734" y="27155"/>
                    </a:lnTo>
                    <a:lnTo>
                      <a:pt x="2254" y="27212"/>
                    </a:lnTo>
                    <a:lnTo>
                      <a:pt x="3005" y="27212"/>
                    </a:lnTo>
                    <a:lnTo>
                      <a:pt x="3698" y="27155"/>
                    </a:lnTo>
                    <a:lnTo>
                      <a:pt x="5662" y="26981"/>
                    </a:lnTo>
                    <a:lnTo>
                      <a:pt x="6587" y="26808"/>
                    </a:lnTo>
                    <a:lnTo>
                      <a:pt x="7511" y="26635"/>
                    </a:lnTo>
                    <a:lnTo>
                      <a:pt x="8493" y="26404"/>
                    </a:lnTo>
                    <a:lnTo>
                      <a:pt x="9475" y="26115"/>
                    </a:lnTo>
                    <a:lnTo>
                      <a:pt x="10169" y="25884"/>
                    </a:lnTo>
                    <a:lnTo>
                      <a:pt x="10862" y="25595"/>
                    </a:lnTo>
                    <a:lnTo>
                      <a:pt x="12249" y="24959"/>
                    </a:lnTo>
                    <a:lnTo>
                      <a:pt x="13635" y="24266"/>
                    </a:lnTo>
                    <a:lnTo>
                      <a:pt x="14271" y="23919"/>
                    </a:lnTo>
                    <a:lnTo>
                      <a:pt x="14906" y="23457"/>
                    </a:lnTo>
                    <a:lnTo>
                      <a:pt x="15599" y="23053"/>
                    </a:lnTo>
                    <a:lnTo>
                      <a:pt x="16235" y="22533"/>
                    </a:lnTo>
                    <a:lnTo>
                      <a:pt x="17448" y="21551"/>
                    </a:lnTo>
                    <a:lnTo>
                      <a:pt x="18488" y="20742"/>
                    </a:lnTo>
                    <a:lnTo>
                      <a:pt x="19470" y="19875"/>
                    </a:lnTo>
                    <a:lnTo>
                      <a:pt x="20395" y="19009"/>
                    </a:lnTo>
                    <a:lnTo>
                      <a:pt x="21319" y="18026"/>
                    </a:lnTo>
                    <a:lnTo>
                      <a:pt x="21897" y="17391"/>
                    </a:lnTo>
                    <a:lnTo>
                      <a:pt x="22417" y="16755"/>
                    </a:lnTo>
                    <a:lnTo>
                      <a:pt x="22879" y="16120"/>
                    </a:lnTo>
                    <a:lnTo>
                      <a:pt x="23341" y="15427"/>
                    </a:lnTo>
                    <a:lnTo>
                      <a:pt x="24208" y="14156"/>
                    </a:lnTo>
                    <a:lnTo>
                      <a:pt x="25017" y="12827"/>
                    </a:lnTo>
                    <a:lnTo>
                      <a:pt x="25305" y="12191"/>
                    </a:lnTo>
                    <a:lnTo>
                      <a:pt x="25363" y="12076"/>
                    </a:lnTo>
                    <a:lnTo>
                      <a:pt x="25363" y="11960"/>
                    </a:lnTo>
                    <a:lnTo>
                      <a:pt x="25305" y="11845"/>
                    </a:lnTo>
                    <a:lnTo>
                      <a:pt x="25248" y="11787"/>
                    </a:lnTo>
                    <a:lnTo>
                      <a:pt x="24901" y="11787"/>
                    </a:lnTo>
                    <a:lnTo>
                      <a:pt x="24554" y="11845"/>
                    </a:lnTo>
                    <a:lnTo>
                      <a:pt x="24034" y="11902"/>
                    </a:lnTo>
                    <a:lnTo>
                      <a:pt x="23341" y="11902"/>
                    </a:lnTo>
                    <a:lnTo>
                      <a:pt x="23052" y="11845"/>
                    </a:lnTo>
                    <a:lnTo>
                      <a:pt x="22763" y="11729"/>
                    </a:lnTo>
                    <a:lnTo>
                      <a:pt x="22590" y="11556"/>
                    </a:lnTo>
                    <a:lnTo>
                      <a:pt x="22532" y="11440"/>
                    </a:lnTo>
                    <a:lnTo>
                      <a:pt x="22475" y="11325"/>
                    </a:lnTo>
                    <a:lnTo>
                      <a:pt x="22475" y="11094"/>
                    </a:lnTo>
                    <a:lnTo>
                      <a:pt x="22532" y="10862"/>
                    </a:lnTo>
                    <a:lnTo>
                      <a:pt x="22648" y="10631"/>
                    </a:lnTo>
                    <a:lnTo>
                      <a:pt x="22821" y="10458"/>
                    </a:lnTo>
                    <a:lnTo>
                      <a:pt x="23168" y="10111"/>
                    </a:lnTo>
                    <a:lnTo>
                      <a:pt x="23572" y="9880"/>
                    </a:lnTo>
                    <a:lnTo>
                      <a:pt x="24150" y="9707"/>
                    </a:lnTo>
                    <a:lnTo>
                      <a:pt x="24670" y="9534"/>
                    </a:lnTo>
                    <a:lnTo>
                      <a:pt x="25248" y="9360"/>
                    </a:lnTo>
                    <a:lnTo>
                      <a:pt x="25768" y="9129"/>
                    </a:lnTo>
                    <a:lnTo>
                      <a:pt x="26345" y="8783"/>
                    </a:lnTo>
                    <a:lnTo>
                      <a:pt x="26865" y="8320"/>
                    </a:lnTo>
                    <a:lnTo>
                      <a:pt x="27385" y="7800"/>
                    </a:lnTo>
                    <a:lnTo>
                      <a:pt x="27848" y="7281"/>
                    </a:lnTo>
                    <a:lnTo>
                      <a:pt x="28310" y="6587"/>
                    </a:lnTo>
                    <a:lnTo>
                      <a:pt x="28714" y="5894"/>
                    </a:lnTo>
                    <a:lnTo>
                      <a:pt x="29176" y="4970"/>
                    </a:lnTo>
                    <a:lnTo>
                      <a:pt x="29696" y="4045"/>
                    </a:lnTo>
                    <a:lnTo>
                      <a:pt x="30216" y="3236"/>
                    </a:lnTo>
                    <a:lnTo>
                      <a:pt x="30910" y="2543"/>
                    </a:lnTo>
                    <a:lnTo>
                      <a:pt x="31603" y="1908"/>
                    </a:lnTo>
                    <a:lnTo>
                      <a:pt x="32412" y="1330"/>
                    </a:lnTo>
                    <a:lnTo>
                      <a:pt x="33163" y="925"/>
                    </a:lnTo>
                    <a:lnTo>
                      <a:pt x="33914" y="694"/>
                    </a:lnTo>
                    <a:lnTo>
                      <a:pt x="34087" y="637"/>
                    </a:lnTo>
                    <a:lnTo>
                      <a:pt x="34203" y="579"/>
                    </a:lnTo>
                    <a:lnTo>
                      <a:pt x="34318" y="405"/>
                    </a:lnTo>
                    <a:lnTo>
                      <a:pt x="34260" y="290"/>
                    </a:lnTo>
                    <a:lnTo>
                      <a:pt x="34203" y="174"/>
                    </a:lnTo>
                    <a:lnTo>
                      <a:pt x="34087" y="117"/>
                    </a:lnTo>
                    <a:lnTo>
                      <a:pt x="33798" y="59"/>
                    </a:lnTo>
                    <a:lnTo>
                      <a:pt x="32469" y="59"/>
                    </a:lnTo>
                    <a:lnTo>
                      <a:pt x="298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74"/>
              <p:cNvSpPr/>
              <p:nvPr/>
            </p:nvSpPr>
            <p:spPr>
              <a:xfrm rot="-454734">
                <a:off x="804554" y="4167178"/>
                <a:ext cx="1460310" cy="1163720"/>
              </a:xfrm>
              <a:custGeom>
                <a:avLst/>
                <a:gdLst/>
                <a:ahLst/>
                <a:cxnLst/>
                <a:rect l="l" t="t" r="r" b="b"/>
                <a:pathLst>
                  <a:path w="33279" h="26520" extrusionOk="0">
                    <a:moveTo>
                      <a:pt x="32296" y="1"/>
                    </a:moveTo>
                    <a:lnTo>
                      <a:pt x="31487" y="116"/>
                    </a:lnTo>
                    <a:lnTo>
                      <a:pt x="30736" y="232"/>
                    </a:lnTo>
                    <a:lnTo>
                      <a:pt x="29985" y="463"/>
                    </a:lnTo>
                    <a:lnTo>
                      <a:pt x="29292" y="752"/>
                    </a:lnTo>
                    <a:lnTo>
                      <a:pt x="28483" y="1099"/>
                    </a:lnTo>
                    <a:lnTo>
                      <a:pt x="27674" y="1503"/>
                    </a:lnTo>
                    <a:lnTo>
                      <a:pt x="26923" y="1907"/>
                    </a:lnTo>
                    <a:lnTo>
                      <a:pt x="26172" y="2370"/>
                    </a:lnTo>
                    <a:lnTo>
                      <a:pt x="25421" y="2890"/>
                    </a:lnTo>
                    <a:lnTo>
                      <a:pt x="24728" y="3410"/>
                    </a:lnTo>
                    <a:lnTo>
                      <a:pt x="24035" y="3929"/>
                    </a:lnTo>
                    <a:lnTo>
                      <a:pt x="23399" y="4507"/>
                    </a:lnTo>
                    <a:lnTo>
                      <a:pt x="23226" y="4681"/>
                    </a:lnTo>
                    <a:lnTo>
                      <a:pt x="23284" y="4276"/>
                    </a:lnTo>
                    <a:lnTo>
                      <a:pt x="23399" y="3467"/>
                    </a:lnTo>
                    <a:lnTo>
                      <a:pt x="23630" y="2601"/>
                    </a:lnTo>
                    <a:lnTo>
                      <a:pt x="23977" y="1619"/>
                    </a:lnTo>
                    <a:lnTo>
                      <a:pt x="24208" y="1156"/>
                    </a:lnTo>
                    <a:lnTo>
                      <a:pt x="24439" y="694"/>
                    </a:lnTo>
                    <a:lnTo>
                      <a:pt x="24497" y="579"/>
                    </a:lnTo>
                    <a:lnTo>
                      <a:pt x="24555" y="521"/>
                    </a:lnTo>
                    <a:lnTo>
                      <a:pt x="24497" y="463"/>
                    </a:lnTo>
                    <a:lnTo>
                      <a:pt x="24381" y="521"/>
                    </a:lnTo>
                    <a:lnTo>
                      <a:pt x="24266" y="636"/>
                    </a:lnTo>
                    <a:lnTo>
                      <a:pt x="24035" y="925"/>
                    </a:lnTo>
                    <a:lnTo>
                      <a:pt x="23630" y="1503"/>
                    </a:lnTo>
                    <a:lnTo>
                      <a:pt x="23341" y="2138"/>
                    </a:lnTo>
                    <a:lnTo>
                      <a:pt x="23110" y="2774"/>
                    </a:lnTo>
                    <a:lnTo>
                      <a:pt x="22879" y="3467"/>
                    </a:lnTo>
                    <a:lnTo>
                      <a:pt x="22764" y="4161"/>
                    </a:lnTo>
                    <a:lnTo>
                      <a:pt x="22706" y="4565"/>
                    </a:lnTo>
                    <a:lnTo>
                      <a:pt x="22648" y="5027"/>
                    </a:lnTo>
                    <a:lnTo>
                      <a:pt x="22706" y="5143"/>
                    </a:lnTo>
                    <a:lnTo>
                      <a:pt x="21724" y="6067"/>
                    </a:lnTo>
                    <a:lnTo>
                      <a:pt x="20799" y="6992"/>
                    </a:lnTo>
                    <a:lnTo>
                      <a:pt x="19875" y="7974"/>
                    </a:lnTo>
                    <a:lnTo>
                      <a:pt x="19008" y="8956"/>
                    </a:lnTo>
                    <a:lnTo>
                      <a:pt x="16293" y="12133"/>
                    </a:lnTo>
                    <a:lnTo>
                      <a:pt x="16351" y="11209"/>
                    </a:lnTo>
                    <a:lnTo>
                      <a:pt x="16408" y="10342"/>
                    </a:lnTo>
                    <a:lnTo>
                      <a:pt x="16582" y="8551"/>
                    </a:lnTo>
                    <a:lnTo>
                      <a:pt x="16813" y="7280"/>
                    </a:lnTo>
                    <a:lnTo>
                      <a:pt x="17102" y="6009"/>
                    </a:lnTo>
                    <a:lnTo>
                      <a:pt x="17679" y="4218"/>
                    </a:lnTo>
                    <a:lnTo>
                      <a:pt x="17911" y="3583"/>
                    </a:lnTo>
                    <a:lnTo>
                      <a:pt x="17911" y="3525"/>
                    </a:lnTo>
                    <a:lnTo>
                      <a:pt x="17911" y="3467"/>
                    </a:lnTo>
                    <a:lnTo>
                      <a:pt x="17853" y="3467"/>
                    </a:lnTo>
                    <a:lnTo>
                      <a:pt x="17795" y="3525"/>
                    </a:lnTo>
                    <a:lnTo>
                      <a:pt x="17506" y="3987"/>
                    </a:lnTo>
                    <a:lnTo>
                      <a:pt x="17333" y="4449"/>
                    </a:lnTo>
                    <a:lnTo>
                      <a:pt x="16928" y="5432"/>
                    </a:lnTo>
                    <a:lnTo>
                      <a:pt x="16640" y="6298"/>
                    </a:lnTo>
                    <a:lnTo>
                      <a:pt x="16466" y="7107"/>
                    </a:lnTo>
                    <a:lnTo>
                      <a:pt x="16293" y="7974"/>
                    </a:lnTo>
                    <a:lnTo>
                      <a:pt x="16120" y="8840"/>
                    </a:lnTo>
                    <a:lnTo>
                      <a:pt x="16004" y="9707"/>
                    </a:lnTo>
                    <a:lnTo>
                      <a:pt x="15946" y="10631"/>
                    </a:lnTo>
                    <a:lnTo>
                      <a:pt x="15888" y="11556"/>
                    </a:lnTo>
                    <a:lnTo>
                      <a:pt x="15946" y="12480"/>
                    </a:lnTo>
                    <a:lnTo>
                      <a:pt x="15946" y="12538"/>
                    </a:lnTo>
                    <a:lnTo>
                      <a:pt x="14906" y="13693"/>
                    </a:lnTo>
                    <a:lnTo>
                      <a:pt x="13058" y="15831"/>
                    </a:lnTo>
                    <a:lnTo>
                      <a:pt x="12133" y="16871"/>
                    </a:lnTo>
                    <a:lnTo>
                      <a:pt x="11151" y="17853"/>
                    </a:lnTo>
                    <a:lnTo>
                      <a:pt x="9880" y="19182"/>
                    </a:lnTo>
                    <a:lnTo>
                      <a:pt x="9880" y="18893"/>
                    </a:lnTo>
                    <a:lnTo>
                      <a:pt x="9938" y="17391"/>
                    </a:lnTo>
                    <a:lnTo>
                      <a:pt x="10053" y="15600"/>
                    </a:lnTo>
                    <a:lnTo>
                      <a:pt x="10111" y="14733"/>
                    </a:lnTo>
                    <a:lnTo>
                      <a:pt x="10227" y="13809"/>
                    </a:lnTo>
                    <a:lnTo>
                      <a:pt x="10458" y="12711"/>
                    </a:lnTo>
                    <a:lnTo>
                      <a:pt x="10747" y="11556"/>
                    </a:lnTo>
                    <a:lnTo>
                      <a:pt x="10920" y="11093"/>
                    </a:lnTo>
                    <a:lnTo>
                      <a:pt x="10978" y="10978"/>
                    </a:lnTo>
                    <a:lnTo>
                      <a:pt x="10920" y="10920"/>
                    </a:lnTo>
                    <a:lnTo>
                      <a:pt x="10862" y="10920"/>
                    </a:lnTo>
                    <a:lnTo>
                      <a:pt x="10747" y="11036"/>
                    </a:lnTo>
                    <a:lnTo>
                      <a:pt x="10689" y="11209"/>
                    </a:lnTo>
                    <a:lnTo>
                      <a:pt x="10400" y="11787"/>
                    </a:lnTo>
                    <a:lnTo>
                      <a:pt x="10169" y="12364"/>
                    </a:lnTo>
                    <a:lnTo>
                      <a:pt x="9996" y="12884"/>
                    </a:lnTo>
                    <a:lnTo>
                      <a:pt x="9822" y="13462"/>
                    </a:lnTo>
                    <a:lnTo>
                      <a:pt x="9649" y="14618"/>
                    </a:lnTo>
                    <a:lnTo>
                      <a:pt x="9591" y="15715"/>
                    </a:lnTo>
                    <a:lnTo>
                      <a:pt x="9533" y="16871"/>
                    </a:lnTo>
                    <a:lnTo>
                      <a:pt x="9476" y="17969"/>
                    </a:lnTo>
                    <a:lnTo>
                      <a:pt x="9476" y="19066"/>
                    </a:lnTo>
                    <a:lnTo>
                      <a:pt x="9476" y="19297"/>
                    </a:lnTo>
                    <a:lnTo>
                      <a:pt x="9476" y="19413"/>
                    </a:lnTo>
                    <a:lnTo>
                      <a:pt x="9476" y="19528"/>
                    </a:lnTo>
                    <a:lnTo>
                      <a:pt x="8956" y="20106"/>
                    </a:lnTo>
                    <a:lnTo>
                      <a:pt x="7107" y="21782"/>
                    </a:lnTo>
                    <a:lnTo>
                      <a:pt x="6182" y="22590"/>
                    </a:lnTo>
                    <a:lnTo>
                      <a:pt x="5258" y="23342"/>
                    </a:lnTo>
                    <a:lnTo>
                      <a:pt x="4334" y="24035"/>
                    </a:lnTo>
                    <a:lnTo>
                      <a:pt x="3352" y="24670"/>
                    </a:lnTo>
                    <a:lnTo>
                      <a:pt x="3352" y="24497"/>
                    </a:lnTo>
                    <a:lnTo>
                      <a:pt x="3352" y="24324"/>
                    </a:lnTo>
                    <a:lnTo>
                      <a:pt x="3236" y="23515"/>
                    </a:lnTo>
                    <a:lnTo>
                      <a:pt x="3236" y="22648"/>
                    </a:lnTo>
                    <a:lnTo>
                      <a:pt x="3236" y="20799"/>
                    </a:lnTo>
                    <a:lnTo>
                      <a:pt x="3352" y="18951"/>
                    </a:lnTo>
                    <a:lnTo>
                      <a:pt x="3409" y="18084"/>
                    </a:lnTo>
                    <a:lnTo>
                      <a:pt x="3583" y="17160"/>
                    </a:lnTo>
                    <a:lnTo>
                      <a:pt x="3814" y="16235"/>
                    </a:lnTo>
                    <a:lnTo>
                      <a:pt x="4103" y="15369"/>
                    </a:lnTo>
                    <a:lnTo>
                      <a:pt x="4160" y="15138"/>
                    </a:lnTo>
                    <a:lnTo>
                      <a:pt x="4103" y="15080"/>
                    </a:lnTo>
                    <a:lnTo>
                      <a:pt x="4045" y="15138"/>
                    </a:lnTo>
                    <a:lnTo>
                      <a:pt x="3987" y="15253"/>
                    </a:lnTo>
                    <a:lnTo>
                      <a:pt x="3698" y="15889"/>
                    </a:lnTo>
                    <a:lnTo>
                      <a:pt x="3467" y="16524"/>
                    </a:lnTo>
                    <a:lnTo>
                      <a:pt x="3294" y="17217"/>
                    </a:lnTo>
                    <a:lnTo>
                      <a:pt x="3120" y="17911"/>
                    </a:lnTo>
                    <a:lnTo>
                      <a:pt x="2947" y="19355"/>
                    </a:lnTo>
                    <a:lnTo>
                      <a:pt x="2832" y="20742"/>
                    </a:lnTo>
                    <a:lnTo>
                      <a:pt x="2832" y="22764"/>
                    </a:lnTo>
                    <a:lnTo>
                      <a:pt x="2889" y="23746"/>
                    </a:lnTo>
                    <a:lnTo>
                      <a:pt x="3005" y="24728"/>
                    </a:lnTo>
                    <a:lnTo>
                      <a:pt x="3120" y="24844"/>
                    </a:lnTo>
                    <a:lnTo>
                      <a:pt x="2716" y="25075"/>
                    </a:lnTo>
                    <a:lnTo>
                      <a:pt x="1734" y="25537"/>
                    </a:lnTo>
                    <a:lnTo>
                      <a:pt x="809" y="25941"/>
                    </a:lnTo>
                    <a:lnTo>
                      <a:pt x="290" y="26172"/>
                    </a:lnTo>
                    <a:lnTo>
                      <a:pt x="116" y="26230"/>
                    </a:lnTo>
                    <a:lnTo>
                      <a:pt x="58" y="26230"/>
                    </a:lnTo>
                    <a:lnTo>
                      <a:pt x="1" y="26346"/>
                    </a:lnTo>
                    <a:lnTo>
                      <a:pt x="1" y="26404"/>
                    </a:lnTo>
                    <a:lnTo>
                      <a:pt x="58" y="26461"/>
                    </a:lnTo>
                    <a:lnTo>
                      <a:pt x="232" y="26519"/>
                    </a:lnTo>
                    <a:lnTo>
                      <a:pt x="578" y="26404"/>
                    </a:lnTo>
                    <a:lnTo>
                      <a:pt x="925" y="26288"/>
                    </a:lnTo>
                    <a:lnTo>
                      <a:pt x="1618" y="26057"/>
                    </a:lnTo>
                    <a:lnTo>
                      <a:pt x="2600" y="25652"/>
                    </a:lnTo>
                    <a:lnTo>
                      <a:pt x="3467" y="25190"/>
                    </a:lnTo>
                    <a:lnTo>
                      <a:pt x="4391" y="24613"/>
                    </a:lnTo>
                    <a:lnTo>
                      <a:pt x="5200" y="24035"/>
                    </a:lnTo>
                    <a:lnTo>
                      <a:pt x="6182" y="23226"/>
                    </a:lnTo>
                    <a:lnTo>
                      <a:pt x="7165" y="22417"/>
                    </a:lnTo>
                    <a:lnTo>
                      <a:pt x="7222" y="22533"/>
                    </a:lnTo>
                    <a:lnTo>
                      <a:pt x="7338" y="22590"/>
                    </a:lnTo>
                    <a:lnTo>
                      <a:pt x="8031" y="22648"/>
                    </a:lnTo>
                    <a:lnTo>
                      <a:pt x="8667" y="22706"/>
                    </a:lnTo>
                    <a:lnTo>
                      <a:pt x="9996" y="22764"/>
                    </a:lnTo>
                    <a:lnTo>
                      <a:pt x="10920" y="22706"/>
                    </a:lnTo>
                    <a:lnTo>
                      <a:pt x="11787" y="22648"/>
                    </a:lnTo>
                    <a:lnTo>
                      <a:pt x="12653" y="22475"/>
                    </a:lnTo>
                    <a:lnTo>
                      <a:pt x="13520" y="22244"/>
                    </a:lnTo>
                    <a:lnTo>
                      <a:pt x="14213" y="22070"/>
                    </a:lnTo>
                    <a:lnTo>
                      <a:pt x="14964" y="21782"/>
                    </a:lnTo>
                    <a:lnTo>
                      <a:pt x="15195" y="21666"/>
                    </a:lnTo>
                    <a:lnTo>
                      <a:pt x="15253" y="21608"/>
                    </a:lnTo>
                    <a:lnTo>
                      <a:pt x="15311" y="21551"/>
                    </a:lnTo>
                    <a:lnTo>
                      <a:pt x="15022" y="21551"/>
                    </a:lnTo>
                    <a:lnTo>
                      <a:pt x="14791" y="21608"/>
                    </a:lnTo>
                    <a:lnTo>
                      <a:pt x="13173" y="21955"/>
                    </a:lnTo>
                    <a:lnTo>
                      <a:pt x="12364" y="22070"/>
                    </a:lnTo>
                    <a:lnTo>
                      <a:pt x="11555" y="22128"/>
                    </a:lnTo>
                    <a:lnTo>
                      <a:pt x="10111" y="22244"/>
                    </a:lnTo>
                    <a:lnTo>
                      <a:pt x="8609" y="22244"/>
                    </a:lnTo>
                    <a:lnTo>
                      <a:pt x="7685" y="22186"/>
                    </a:lnTo>
                    <a:lnTo>
                      <a:pt x="7511" y="22186"/>
                    </a:lnTo>
                    <a:lnTo>
                      <a:pt x="8493" y="21262"/>
                    </a:lnTo>
                    <a:lnTo>
                      <a:pt x="9476" y="20279"/>
                    </a:lnTo>
                    <a:lnTo>
                      <a:pt x="11382" y="18373"/>
                    </a:lnTo>
                    <a:lnTo>
                      <a:pt x="12884" y="16698"/>
                    </a:lnTo>
                    <a:lnTo>
                      <a:pt x="14386" y="15022"/>
                    </a:lnTo>
                    <a:lnTo>
                      <a:pt x="15484" y="15138"/>
                    </a:lnTo>
                    <a:lnTo>
                      <a:pt x="16582" y="15195"/>
                    </a:lnTo>
                    <a:lnTo>
                      <a:pt x="17679" y="15195"/>
                    </a:lnTo>
                    <a:lnTo>
                      <a:pt x="18777" y="15138"/>
                    </a:lnTo>
                    <a:lnTo>
                      <a:pt x="19875" y="14907"/>
                    </a:lnTo>
                    <a:lnTo>
                      <a:pt x="20973" y="14618"/>
                    </a:lnTo>
                    <a:lnTo>
                      <a:pt x="21319" y="14502"/>
                    </a:lnTo>
                    <a:lnTo>
                      <a:pt x="21724" y="14329"/>
                    </a:lnTo>
                    <a:lnTo>
                      <a:pt x="22417" y="13924"/>
                    </a:lnTo>
                    <a:lnTo>
                      <a:pt x="22417" y="13867"/>
                    </a:lnTo>
                    <a:lnTo>
                      <a:pt x="22475" y="13809"/>
                    </a:lnTo>
                    <a:lnTo>
                      <a:pt x="22417" y="13751"/>
                    </a:lnTo>
                    <a:lnTo>
                      <a:pt x="22359" y="13751"/>
                    </a:lnTo>
                    <a:lnTo>
                      <a:pt x="21839" y="13982"/>
                    </a:lnTo>
                    <a:lnTo>
                      <a:pt x="21435" y="14098"/>
                    </a:lnTo>
                    <a:lnTo>
                      <a:pt x="20973" y="14271"/>
                    </a:lnTo>
                    <a:lnTo>
                      <a:pt x="20106" y="14444"/>
                    </a:lnTo>
                    <a:lnTo>
                      <a:pt x="18546" y="14618"/>
                    </a:lnTo>
                    <a:lnTo>
                      <a:pt x="17795" y="14675"/>
                    </a:lnTo>
                    <a:lnTo>
                      <a:pt x="14675" y="14675"/>
                    </a:lnTo>
                    <a:lnTo>
                      <a:pt x="16697" y="12422"/>
                    </a:lnTo>
                    <a:lnTo>
                      <a:pt x="18662" y="10054"/>
                    </a:lnTo>
                    <a:lnTo>
                      <a:pt x="19644" y="8956"/>
                    </a:lnTo>
                    <a:lnTo>
                      <a:pt x="20626" y="7858"/>
                    </a:lnTo>
                    <a:lnTo>
                      <a:pt x="20799" y="7858"/>
                    </a:lnTo>
                    <a:lnTo>
                      <a:pt x="20973" y="7800"/>
                    </a:lnTo>
                    <a:lnTo>
                      <a:pt x="21724" y="7743"/>
                    </a:lnTo>
                    <a:lnTo>
                      <a:pt x="22937" y="7511"/>
                    </a:lnTo>
                    <a:lnTo>
                      <a:pt x="24092" y="7223"/>
                    </a:lnTo>
                    <a:lnTo>
                      <a:pt x="24843" y="6934"/>
                    </a:lnTo>
                    <a:lnTo>
                      <a:pt x="25595" y="6645"/>
                    </a:lnTo>
                    <a:lnTo>
                      <a:pt x="26230" y="6356"/>
                    </a:lnTo>
                    <a:lnTo>
                      <a:pt x="26519" y="6125"/>
                    </a:lnTo>
                    <a:lnTo>
                      <a:pt x="26808" y="5952"/>
                    </a:lnTo>
                    <a:lnTo>
                      <a:pt x="26923" y="5836"/>
                    </a:lnTo>
                    <a:lnTo>
                      <a:pt x="26923" y="5778"/>
                    </a:lnTo>
                    <a:lnTo>
                      <a:pt x="26866" y="5778"/>
                    </a:lnTo>
                    <a:lnTo>
                      <a:pt x="26692" y="5836"/>
                    </a:lnTo>
                    <a:lnTo>
                      <a:pt x="26577" y="5894"/>
                    </a:lnTo>
                    <a:lnTo>
                      <a:pt x="25941" y="6183"/>
                    </a:lnTo>
                    <a:lnTo>
                      <a:pt x="25248" y="6472"/>
                    </a:lnTo>
                    <a:lnTo>
                      <a:pt x="24555" y="6645"/>
                    </a:lnTo>
                    <a:lnTo>
                      <a:pt x="23861" y="6818"/>
                    </a:lnTo>
                    <a:lnTo>
                      <a:pt x="23052" y="7049"/>
                    </a:lnTo>
                    <a:lnTo>
                      <a:pt x="22244" y="7223"/>
                    </a:lnTo>
                    <a:lnTo>
                      <a:pt x="21030" y="7454"/>
                    </a:lnTo>
                    <a:lnTo>
                      <a:pt x="22128" y="6298"/>
                    </a:lnTo>
                    <a:lnTo>
                      <a:pt x="23284" y="5201"/>
                    </a:lnTo>
                    <a:lnTo>
                      <a:pt x="24555" y="4103"/>
                    </a:lnTo>
                    <a:lnTo>
                      <a:pt x="25883" y="3063"/>
                    </a:lnTo>
                    <a:lnTo>
                      <a:pt x="26577" y="2601"/>
                    </a:lnTo>
                    <a:lnTo>
                      <a:pt x="27328" y="2138"/>
                    </a:lnTo>
                    <a:lnTo>
                      <a:pt x="28079" y="1734"/>
                    </a:lnTo>
                    <a:lnTo>
                      <a:pt x="28830" y="1330"/>
                    </a:lnTo>
                    <a:lnTo>
                      <a:pt x="29523" y="1041"/>
                    </a:lnTo>
                    <a:lnTo>
                      <a:pt x="30274" y="752"/>
                    </a:lnTo>
                    <a:lnTo>
                      <a:pt x="31083" y="521"/>
                    </a:lnTo>
                    <a:lnTo>
                      <a:pt x="31834" y="348"/>
                    </a:lnTo>
                    <a:lnTo>
                      <a:pt x="32412" y="290"/>
                    </a:lnTo>
                    <a:lnTo>
                      <a:pt x="32990" y="232"/>
                    </a:lnTo>
                    <a:lnTo>
                      <a:pt x="33221" y="232"/>
                    </a:lnTo>
                    <a:lnTo>
                      <a:pt x="33278" y="116"/>
                    </a:lnTo>
                    <a:lnTo>
                      <a:pt x="33221" y="59"/>
                    </a:lnTo>
                    <a:lnTo>
                      <a:pt x="331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4" name="Google Shape;4134;p74"/>
            <p:cNvSpPr/>
            <p:nvPr/>
          </p:nvSpPr>
          <p:spPr>
            <a:xfrm rot="2700000" flipH="1">
              <a:off x="995408" y="2513089"/>
              <a:ext cx="2433817" cy="1808552"/>
            </a:xfrm>
            <a:custGeom>
              <a:avLst/>
              <a:gdLst/>
              <a:ahLst/>
              <a:cxnLst/>
              <a:rect l="l" t="t" r="r" b="b"/>
              <a:pathLst>
                <a:path w="35036" h="26035" extrusionOk="0">
                  <a:moveTo>
                    <a:pt x="24680" y="1"/>
                  </a:moveTo>
                  <a:lnTo>
                    <a:pt x="24196" y="49"/>
                  </a:lnTo>
                  <a:lnTo>
                    <a:pt x="23760" y="146"/>
                  </a:lnTo>
                  <a:lnTo>
                    <a:pt x="23276" y="339"/>
                  </a:lnTo>
                  <a:lnTo>
                    <a:pt x="22889" y="533"/>
                  </a:lnTo>
                  <a:lnTo>
                    <a:pt x="22502" y="823"/>
                  </a:lnTo>
                  <a:lnTo>
                    <a:pt x="22115" y="1114"/>
                  </a:lnTo>
                  <a:lnTo>
                    <a:pt x="21776" y="1452"/>
                  </a:lnTo>
                  <a:lnTo>
                    <a:pt x="21147" y="2130"/>
                  </a:lnTo>
                  <a:lnTo>
                    <a:pt x="20566" y="2904"/>
                  </a:lnTo>
                  <a:lnTo>
                    <a:pt x="19599" y="4307"/>
                  </a:lnTo>
                  <a:lnTo>
                    <a:pt x="18631" y="5759"/>
                  </a:lnTo>
                  <a:lnTo>
                    <a:pt x="17711" y="7162"/>
                  </a:lnTo>
                  <a:lnTo>
                    <a:pt x="16647" y="8517"/>
                  </a:lnTo>
                  <a:lnTo>
                    <a:pt x="16114" y="9195"/>
                  </a:lnTo>
                  <a:lnTo>
                    <a:pt x="15534" y="9824"/>
                  </a:lnTo>
                  <a:lnTo>
                    <a:pt x="14953" y="10453"/>
                  </a:lnTo>
                  <a:lnTo>
                    <a:pt x="14276" y="11034"/>
                  </a:lnTo>
                  <a:lnTo>
                    <a:pt x="13598" y="11566"/>
                  </a:lnTo>
                  <a:lnTo>
                    <a:pt x="12921" y="12002"/>
                  </a:lnTo>
                  <a:lnTo>
                    <a:pt x="12146" y="12437"/>
                  </a:lnTo>
                  <a:lnTo>
                    <a:pt x="11372" y="12776"/>
                  </a:lnTo>
                  <a:lnTo>
                    <a:pt x="12243" y="11953"/>
                  </a:lnTo>
                  <a:lnTo>
                    <a:pt x="13066" y="11082"/>
                  </a:lnTo>
                  <a:lnTo>
                    <a:pt x="13888" y="10163"/>
                  </a:lnTo>
                  <a:lnTo>
                    <a:pt x="14663" y="9195"/>
                  </a:lnTo>
                  <a:lnTo>
                    <a:pt x="15340" y="8227"/>
                  </a:lnTo>
                  <a:lnTo>
                    <a:pt x="16018" y="7211"/>
                  </a:lnTo>
                  <a:lnTo>
                    <a:pt x="16647" y="6195"/>
                  </a:lnTo>
                  <a:lnTo>
                    <a:pt x="17227" y="5130"/>
                  </a:lnTo>
                  <a:lnTo>
                    <a:pt x="17566" y="4501"/>
                  </a:lnTo>
                  <a:lnTo>
                    <a:pt x="17808" y="3872"/>
                  </a:lnTo>
                  <a:lnTo>
                    <a:pt x="18002" y="3194"/>
                  </a:lnTo>
                  <a:lnTo>
                    <a:pt x="18050" y="2856"/>
                  </a:lnTo>
                  <a:lnTo>
                    <a:pt x="18050" y="2517"/>
                  </a:lnTo>
                  <a:lnTo>
                    <a:pt x="18002" y="2178"/>
                  </a:lnTo>
                  <a:lnTo>
                    <a:pt x="17953" y="1791"/>
                  </a:lnTo>
                  <a:lnTo>
                    <a:pt x="17808" y="1501"/>
                  </a:lnTo>
                  <a:lnTo>
                    <a:pt x="17663" y="1162"/>
                  </a:lnTo>
                  <a:lnTo>
                    <a:pt x="17421" y="920"/>
                  </a:lnTo>
                  <a:lnTo>
                    <a:pt x="17179" y="678"/>
                  </a:lnTo>
                  <a:lnTo>
                    <a:pt x="16889" y="484"/>
                  </a:lnTo>
                  <a:lnTo>
                    <a:pt x="16598" y="388"/>
                  </a:lnTo>
                  <a:lnTo>
                    <a:pt x="16163" y="291"/>
                  </a:lnTo>
                  <a:lnTo>
                    <a:pt x="15727" y="339"/>
                  </a:lnTo>
                  <a:lnTo>
                    <a:pt x="15340" y="484"/>
                  </a:lnTo>
                  <a:lnTo>
                    <a:pt x="14953" y="630"/>
                  </a:lnTo>
                  <a:lnTo>
                    <a:pt x="14566" y="872"/>
                  </a:lnTo>
                  <a:lnTo>
                    <a:pt x="14227" y="1114"/>
                  </a:lnTo>
                  <a:lnTo>
                    <a:pt x="13937" y="1404"/>
                  </a:lnTo>
                  <a:lnTo>
                    <a:pt x="13646" y="1694"/>
                  </a:lnTo>
                  <a:lnTo>
                    <a:pt x="13404" y="2033"/>
                  </a:lnTo>
                  <a:lnTo>
                    <a:pt x="13163" y="2420"/>
                  </a:lnTo>
                  <a:lnTo>
                    <a:pt x="12775" y="3146"/>
                  </a:lnTo>
                  <a:lnTo>
                    <a:pt x="12437" y="3969"/>
                  </a:lnTo>
                  <a:lnTo>
                    <a:pt x="12146" y="4840"/>
                  </a:lnTo>
                  <a:lnTo>
                    <a:pt x="11566" y="6533"/>
                  </a:lnTo>
                  <a:lnTo>
                    <a:pt x="11082" y="7598"/>
                  </a:lnTo>
                  <a:lnTo>
                    <a:pt x="10549" y="8663"/>
                  </a:lnTo>
                  <a:lnTo>
                    <a:pt x="9969" y="9679"/>
                  </a:lnTo>
                  <a:lnTo>
                    <a:pt x="9291" y="10647"/>
                  </a:lnTo>
                  <a:lnTo>
                    <a:pt x="8565" y="11614"/>
                  </a:lnTo>
                  <a:lnTo>
                    <a:pt x="7743" y="12485"/>
                  </a:lnTo>
                  <a:lnTo>
                    <a:pt x="6920" y="13260"/>
                  </a:lnTo>
                  <a:lnTo>
                    <a:pt x="6001" y="14034"/>
                  </a:lnTo>
                  <a:lnTo>
                    <a:pt x="8614" y="9292"/>
                  </a:lnTo>
                  <a:lnTo>
                    <a:pt x="9146" y="8324"/>
                  </a:lnTo>
                  <a:lnTo>
                    <a:pt x="9630" y="7308"/>
                  </a:lnTo>
                  <a:lnTo>
                    <a:pt x="9824" y="6775"/>
                  </a:lnTo>
                  <a:lnTo>
                    <a:pt x="10017" y="6291"/>
                  </a:lnTo>
                  <a:lnTo>
                    <a:pt x="10114" y="5759"/>
                  </a:lnTo>
                  <a:lnTo>
                    <a:pt x="10162" y="5178"/>
                  </a:lnTo>
                  <a:lnTo>
                    <a:pt x="10162" y="4840"/>
                  </a:lnTo>
                  <a:lnTo>
                    <a:pt x="10114" y="4453"/>
                  </a:lnTo>
                  <a:lnTo>
                    <a:pt x="10017" y="4114"/>
                  </a:lnTo>
                  <a:lnTo>
                    <a:pt x="9872" y="3775"/>
                  </a:lnTo>
                  <a:lnTo>
                    <a:pt x="9678" y="3436"/>
                  </a:lnTo>
                  <a:lnTo>
                    <a:pt x="9485" y="3194"/>
                  </a:lnTo>
                  <a:lnTo>
                    <a:pt x="9194" y="3001"/>
                  </a:lnTo>
                  <a:lnTo>
                    <a:pt x="8856" y="2904"/>
                  </a:lnTo>
                  <a:lnTo>
                    <a:pt x="8614" y="2856"/>
                  </a:lnTo>
                  <a:lnTo>
                    <a:pt x="8372" y="2856"/>
                  </a:lnTo>
                  <a:lnTo>
                    <a:pt x="8178" y="2904"/>
                  </a:lnTo>
                  <a:lnTo>
                    <a:pt x="7936" y="3001"/>
                  </a:lnTo>
                  <a:lnTo>
                    <a:pt x="7501" y="3194"/>
                  </a:lnTo>
                  <a:lnTo>
                    <a:pt x="7114" y="3533"/>
                  </a:lnTo>
                  <a:lnTo>
                    <a:pt x="6678" y="4017"/>
                  </a:lnTo>
                  <a:lnTo>
                    <a:pt x="6291" y="4549"/>
                  </a:lnTo>
                  <a:lnTo>
                    <a:pt x="5952" y="5130"/>
                  </a:lnTo>
                  <a:lnTo>
                    <a:pt x="5662" y="5759"/>
                  </a:lnTo>
                  <a:lnTo>
                    <a:pt x="5420" y="6388"/>
                  </a:lnTo>
                  <a:lnTo>
                    <a:pt x="5178" y="7066"/>
                  </a:lnTo>
                  <a:lnTo>
                    <a:pt x="4742" y="8372"/>
                  </a:lnTo>
                  <a:lnTo>
                    <a:pt x="4355" y="9534"/>
                  </a:lnTo>
                  <a:lnTo>
                    <a:pt x="3968" y="10695"/>
                  </a:lnTo>
                  <a:lnTo>
                    <a:pt x="3533" y="11808"/>
                  </a:lnTo>
                  <a:lnTo>
                    <a:pt x="3000" y="12921"/>
                  </a:lnTo>
                  <a:lnTo>
                    <a:pt x="2468" y="13986"/>
                  </a:lnTo>
                  <a:lnTo>
                    <a:pt x="1742" y="15099"/>
                  </a:lnTo>
                  <a:lnTo>
                    <a:pt x="968" y="16212"/>
                  </a:lnTo>
                  <a:lnTo>
                    <a:pt x="0" y="17373"/>
                  </a:lnTo>
                  <a:lnTo>
                    <a:pt x="0" y="17518"/>
                  </a:lnTo>
                  <a:lnTo>
                    <a:pt x="0" y="17712"/>
                  </a:lnTo>
                  <a:lnTo>
                    <a:pt x="49" y="17905"/>
                  </a:lnTo>
                  <a:lnTo>
                    <a:pt x="194" y="18099"/>
                  </a:lnTo>
                  <a:lnTo>
                    <a:pt x="339" y="18292"/>
                  </a:lnTo>
                  <a:lnTo>
                    <a:pt x="484" y="18389"/>
                  </a:lnTo>
                  <a:lnTo>
                    <a:pt x="726" y="18486"/>
                  </a:lnTo>
                  <a:lnTo>
                    <a:pt x="968" y="18486"/>
                  </a:lnTo>
                  <a:lnTo>
                    <a:pt x="1500" y="18389"/>
                  </a:lnTo>
                  <a:lnTo>
                    <a:pt x="2129" y="18244"/>
                  </a:lnTo>
                  <a:lnTo>
                    <a:pt x="3339" y="18002"/>
                  </a:lnTo>
                  <a:lnTo>
                    <a:pt x="3775" y="17954"/>
                  </a:lnTo>
                  <a:lnTo>
                    <a:pt x="4210" y="17954"/>
                  </a:lnTo>
                  <a:lnTo>
                    <a:pt x="5130" y="18002"/>
                  </a:lnTo>
                  <a:lnTo>
                    <a:pt x="6097" y="18196"/>
                  </a:lnTo>
                  <a:lnTo>
                    <a:pt x="7114" y="18438"/>
                  </a:lnTo>
                  <a:lnTo>
                    <a:pt x="8081" y="18825"/>
                  </a:lnTo>
                  <a:lnTo>
                    <a:pt x="9049" y="19260"/>
                  </a:lnTo>
                  <a:lnTo>
                    <a:pt x="9920" y="19744"/>
                  </a:lnTo>
                  <a:lnTo>
                    <a:pt x="10695" y="20325"/>
                  </a:lnTo>
                  <a:lnTo>
                    <a:pt x="12050" y="21438"/>
                  </a:lnTo>
                  <a:lnTo>
                    <a:pt x="13163" y="22502"/>
                  </a:lnTo>
                  <a:lnTo>
                    <a:pt x="15485" y="24922"/>
                  </a:lnTo>
                  <a:lnTo>
                    <a:pt x="15824" y="25261"/>
                  </a:lnTo>
                  <a:lnTo>
                    <a:pt x="16211" y="25551"/>
                  </a:lnTo>
                  <a:lnTo>
                    <a:pt x="16598" y="25841"/>
                  </a:lnTo>
                  <a:lnTo>
                    <a:pt x="17034" y="25987"/>
                  </a:lnTo>
                  <a:lnTo>
                    <a:pt x="17276" y="26035"/>
                  </a:lnTo>
                  <a:lnTo>
                    <a:pt x="17808" y="26035"/>
                  </a:lnTo>
                  <a:lnTo>
                    <a:pt x="18050" y="25987"/>
                  </a:lnTo>
                  <a:lnTo>
                    <a:pt x="18244" y="25890"/>
                  </a:lnTo>
                  <a:lnTo>
                    <a:pt x="18437" y="25745"/>
                  </a:lnTo>
                  <a:lnTo>
                    <a:pt x="18631" y="25599"/>
                  </a:lnTo>
                  <a:lnTo>
                    <a:pt x="18728" y="25357"/>
                  </a:lnTo>
                  <a:lnTo>
                    <a:pt x="18824" y="25067"/>
                  </a:lnTo>
                  <a:lnTo>
                    <a:pt x="18824" y="24728"/>
                  </a:lnTo>
                  <a:lnTo>
                    <a:pt x="18776" y="24438"/>
                  </a:lnTo>
                  <a:lnTo>
                    <a:pt x="18679" y="24099"/>
                  </a:lnTo>
                  <a:lnTo>
                    <a:pt x="18486" y="23615"/>
                  </a:lnTo>
                  <a:lnTo>
                    <a:pt x="18195" y="23131"/>
                  </a:lnTo>
                  <a:lnTo>
                    <a:pt x="17905" y="22696"/>
                  </a:lnTo>
                  <a:lnTo>
                    <a:pt x="17566" y="22260"/>
                  </a:lnTo>
                  <a:lnTo>
                    <a:pt x="17179" y="21873"/>
                  </a:lnTo>
                  <a:lnTo>
                    <a:pt x="16743" y="21486"/>
                  </a:lnTo>
                  <a:lnTo>
                    <a:pt x="15921" y="20760"/>
                  </a:lnTo>
                  <a:lnTo>
                    <a:pt x="12146" y="17518"/>
                  </a:lnTo>
                  <a:lnTo>
                    <a:pt x="11904" y="17325"/>
                  </a:lnTo>
                  <a:lnTo>
                    <a:pt x="11759" y="17083"/>
                  </a:lnTo>
                  <a:lnTo>
                    <a:pt x="11662" y="16792"/>
                  </a:lnTo>
                  <a:lnTo>
                    <a:pt x="11662" y="16695"/>
                  </a:lnTo>
                  <a:lnTo>
                    <a:pt x="11711" y="16550"/>
                  </a:lnTo>
                  <a:lnTo>
                    <a:pt x="12437" y="16841"/>
                  </a:lnTo>
                  <a:lnTo>
                    <a:pt x="13211" y="17179"/>
                  </a:lnTo>
                  <a:lnTo>
                    <a:pt x="13888" y="17615"/>
                  </a:lnTo>
                  <a:lnTo>
                    <a:pt x="14614" y="18002"/>
                  </a:lnTo>
                  <a:lnTo>
                    <a:pt x="15921" y="18970"/>
                  </a:lnTo>
                  <a:lnTo>
                    <a:pt x="17276" y="19986"/>
                  </a:lnTo>
                  <a:lnTo>
                    <a:pt x="18582" y="21002"/>
                  </a:lnTo>
                  <a:lnTo>
                    <a:pt x="19889" y="21970"/>
                  </a:lnTo>
                  <a:lnTo>
                    <a:pt x="20615" y="22406"/>
                  </a:lnTo>
                  <a:lnTo>
                    <a:pt x="21292" y="22793"/>
                  </a:lnTo>
                  <a:lnTo>
                    <a:pt x="22018" y="23131"/>
                  </a:lnTo>
                  <a:lnTo>
                    <a:pt x="22792" y="23470"/>
                  </a:lnTo>
                  <a:lnTo>
                    <a:pt x="23276" y="23615"/>
                  </a:lnTo>
                  <a:lnTo>
                    <a:pt x="23809" y="23712"/>
                  </a:lnTo>
                  <a:lnTo>
                    <a:pt x="24292" y="23712"/>
                  </a:lnTo>
                  <a:lnTo>
                    <a:pt x="24534" y="23664"/>
                  </a:lnTo>
                  <a:lnTo>
                    <a:pt x="24776" y="23567"/>
                  </a:lnTo>
                  <a:lnTo>
                    <a:pt x="24970" y="23422"/>
                  </a:lnTo>
                  <a:lnTo>
                    <a:pt x="25115" y="23325"/>
                  </a:lnTo>
                  <a:lnTo>
                    <a:pt x="25260" y="23131"/>
                  </a:lnTo>
                  <a:lnTo>
                    <a:pt x="25357" y="22986"/>
                  </a:lnTo>
                  <a:lnTo>
                    <a:pt x="25502" y="22551"/>
                  </a:lnTo>
                  <a:lnTo>
                    <a:pt x="25502" y="22115"/>
                  </a:lnTo>
                  <a:lnTo>
                    <a:pt x="25502" y="21680"/>
                  </a:lnTo>
                  <a:lnTo>
                    <a:pt x="25357" y="21244"/>
                  </a:lnTo>
                  <a:lnTo>
                    <a:pt x="25164" y="20857"/>
                  </a:lnTo>
                  <a:lnTo>
                    <a:pt x="24873" y="20470"/>
                  </a:lnTo>
                  <a:lnTo>
                    <a:pt x="24534" y="20180"/>
                  </a:lnTo>
                  <a:lnTo>
                    <a:pt x="24147" y="19938"/>
                  </a:lnTo>
                  <a:lnTo>
                    <a:pt x="23760" y="19744"/>
                  </a:lnTo>
                  <a:lnTo>
                    <a:pt x="23373" y="19551"/>
                  </a:lnTo>
                  <a:lnTo>
                    <a:pt x="22502" y="19260"/>
                  </a:lnTo>
                  <a:lnTo>
                    <a:pt x="21679" y="18970"/>
                  </a:lnTo>
                  <a:lnTo>
                    <a:pt x="20808" y="18631"/>
                  </a:lnTo>
                  <a:lnTo>
                    <a:pt x="20034" y="18244"/>
                  </a:lnTo>
                  <a:lnTo>
                    <a:pt x="19211" y="17808"/>
                  </a:lnTo>
                  <a:lnTo>
                    <a:pt x="18486" y="17325"/>
                  </a:lnTo>
                  <a:lnTo>
                    <a:pt x="17760" y="16792"/>
                  </a:lnTo>
                  <a:lnTo>
                    <a:pt x="17034" y="16260"/>
                  </a:lnTo>
                  <a:lnTo>
                    <a:pt x="16405" y="15631"/>
                  </a:lnTo>
                  <a:lnTo>
                    <a:pt x="15776" y="14953"/>
                  </a:lnTo>
                  <a:lnTo>
                    <a:pt x="15824" y="14808"/>
                  </a:lnTo>
                  <a:lnTo>
                    <a:pt x="15969" y="14663"/>
                  </a:lnTo>
                  <a:lnTo>
                    <a:pt x="16114" y="14615"/>
                  </a:lnTo>
                  <a:lnTo>
                    <a:pt x="16308" y="14566"/>
                  </a:lnTo>
                  <a:lnTo>
                    <a:pt x="16550" y="14566"/>
                  </a:lnTo>
                  <a:lnTo>
                    <a:pt x="16743" y="14615"/>
                  </a:lnTo>
                  <a:lnTo>
                    <a:pt x="17131" y="14760"/>
                  </a:lnTo>
                  <a:lnTo>
                    <a:pt x="18728" y="15534"/>
                  </a:lnTo>
                  <a:lnTo>
                    <a:pt x="20324" y="16308"/>
                  </a:lnTo>
                  <a:lnTo>
                    <a:pt x="21921" y="17034"/>
                  </a:lnTo>
                  <a:lnTo>
                    <a:pt x="22696" y="17373"/>
                  </a:lnTo>
                  <a:lnTo>
                    <a:pt x="23518" y="17663"/>
                  </a:lnTo>
                  <a:lnTo>
                    <a:pt x="24389" y="17905"/>
                  </a:lnTo>
                  <a:lnTo>
                    <a:pt x="25260" y="18099"/>
                  </a:lnTo>
                  <a:lnTo>
                    <a:pt x="26131" y="18292"/>
                  </a:lnTo>
                  <a:lnTo>
                    <a:pt x="27002" y="18341"/>
                  </a:lnTo>
                  <a:lnTo>
                    <a:pt x="27873" y="18389"/>
                  </a:lnTo>
                  <a:lnTo>
                    <a:pt x="28744" y="18341"/>
                  </a:lnTo>
                  <a:lnTo>
                    <a:pt x="29567" y="18196"/>
                  </a:lnTo>
                  <a:lnTo>
                    <a:pt x="30438" y="17954"/>
                  </a:lnTo>
                  <a:lnTo>
                    <a:pt x="30874" y="17808"/>
                  </a:lnTo>
                  <a:lnTo>
                    <a:pt x="31309" y="17566"/>
                  </a:lnTo>
                  <a:lnTo>
                    <a:pt x="31696" y="17276"/>
                  </a:lnTo>
                  <a:lnTo>
                    <a:pt x="32035" y="16937"/>
                  </a:lnTo>
                  <a:lnTo>
                    <a:pt x="32132" y="16744"/>
                  </a:lnTo>
                  <a:lnTo>
                    <a:pt x="32229" y="16550"/>
                  </a:lnTo>
                  <a:lnTo>
                    <a:pt x="32325" y="16308"/>
                  </a:lnTo>
                  <a:lnTo>
                    <a:pt x="32374" y="16066"/>
                  </a:lnTo>
                  <a:lnTo>
                    <a:pt x="32374" y="15824"/>
                  </a:lnTo>
                  <a:lnTo>
                    <a:pt x="32325" y="15582"/>
                  </a:lnTo>
                  <a:lnTo>
                    <a:pt x="32229" y="15389"/>
                  </a:lnTo>
                  <a:lnTo>
                    <a:pt x="32132" y="15195"/>
                  </a:lnTo>
                  <a:lnTo>
                    <a:pt x="31938" y="15002"/>
                  </a:lnTo>
                  <a:lnTo>
                    <a:pt x="31793" y="14857"/>
                  </a:lnTo>
                  <a:lnTo>
                    <a:pt x="31406" y="14663"/>
                  </a:lnTo>
                  <a:lnTo>
                    <a:pt x="30680" y="14324"/>
                  </a:lnTo>
                  <a:lnTo>
                    <a:pt x="29954" y="14082"/>
                  </a:lnTo>
                  <a:lnTo>
                    <a:pt x="29180" y="13937"/>
                  </a:lnTo>
                  <a:lnTo>
                    <a:pt x="28406" y="13792"/>
                  </a:lnTo>
                  <a:lnTo>
                    <a:pt x="27631" y="13695"/>
                  </a:lnTo>
                  <a:lnTo>
                    <a:pt x="26857" y="13647"/>
                  </a:lnTo>
                  <a:lnTo>
                    <a:pt x="23663" y="13647"/>
                  </a:lnTo>
                  <a:lnTo>
                    <a:pt x="22066" y="13598"/>
                  </a:lnTo>
                  <a:lnTo>
                    <a:pt x="21292" y="13502"/>
                  </a:lnTo>
                  <a:lnTo>
                    <a:pt x="20518" y="13405"/>
                  </a:lnTo>
                  <a:lnTo>
                    <a:pt x="19744" y="13260"/>
                  </a:lnTo>
                  <a:lnTo>
                    <a:pt x="18969" y="13066"/>
                  </a:lnTo>
                  <a:lnTo>
                    <a:pt x="20857" y="12921"/>
                  </a:lnTo>
                  <a:lnTo>
                    <a:pt x="22841" y="12679"/>
                  </a:lnTo>
                  <a:lnTo>
                    <a:pt x="23809" y="12534"/>
                  </a:lnTo>
                  <a:lnTo>
                    <a:pt x="24825" y="12340"/>
                  </a:lnTo>
                  <a:lnTo>
                    <a:pt x="25793" y="12147"/>
                  </a:lnTo>
                  <a:lnTo>
                    <a:pt x="26712" y="11905"/>
                  </a:lnTo>
                  <a:lnTo>
                    <a:pt x="27631" y="11614"/>
                  </a:lnTo>
                  <a:lnTo>
                    <a:pt x="28599" y="11227"/>
                  </a:lnTo>
                  <a:lnTo>
                    <a:pt x="29567" y="10792"/>
                  </a:lnTo>
                  <a:lnTo>
                    <a:pt x="30390" y="10405"/>
                  </a:lnTo>
                  <a:lnTo>
                    <a:pt x="31648" y="9776"/>
                  </a:lnTo>
                  <a:lnTo>
                    <a:pt x="32180" y="9485"/>
                  </a:lnTo>
                  <a:lnTo>
                    <a:pt x="32713" y="9146"/>
                  </a:lnTo>
                  <a:lnTo>
                    <a:pt x="33196" y="8808"/>
                  </a:lnTo>
                  <a:lnTo>
                    <a:pt x="33632" y="8372"/>
                  </a:lnTo>
                  <a:lnTo>
                    <a:pt x="34116" y="7937"/>
                  </a:lnTo>
                  <a:lnTo>
                    <a:pt x="34551" y="7404"/>
                  </a:lnTo>
                  <a:lnTo>
                    <a:pt x="34697" y="7211"/>
                  </a:lnTo>
                  <a:lnTo>
                    <a:pt x="34842" y="6969"/>
                  </a:lnTo>
                  <a:lnTo>
                    <a:pt x="34939" y="6775"/>
                  </a:lnTo>
                  <a:lnTo>
                    <a:pt x="34987" y="6485"/>
                  </a:lnTo>
                  <a:lnTo>
                    <a:pt x="35035" y="6243"/>
                  </a:lnTo>
                  <a:lnTo>
                    <a:pt x="34987" y="6001"/>
                  </a:lnTo>
                  <a:lnTo>
                    <a:pt x="34987" y="5759"/>
                  </a:lnTo>
                  <a:lnTo>
                    <a:pt x="34890" y="5566"/>
                  </a:lnTo>
                  <a:lnTo>
                    <a:pt x="34793" y="5324"/>
                  </a:lnTo>
                  <a:lnTo>
                    <a:pt x="34697" y="5130"/>
                  </a:lnTo>
                  <a:lnTo>
                    <a:pt x="34551" y="4985"/>
                  </a:lnTo>
                  <a:lnTo>
                    <a:pt x="34358" y="4840"/>
                  </a:lnTo>
                  <a:lnTo>
                    <a:pt x="34116" y="4694"/>
                  </a:lnTo>
                  <a:lnTo>
                    <a:pt x="33874" y="4598"/>
                  </a:lnTo>
                  <a:lnTo>
                    <a:pt x="33584" y="4598"/>
                  </a:lnTo>
                  <a:lnTo>
                    <a:pt x="33245" y="4549"/>
                  </a:lnTo>
                  <a:lnTo>
                    <a:pt x="32277" y="4694"/>
                  </a:lnTo>
                  <a:lnTo>
                    <a:pt x="31309" y="4888"/>
                  </a:lnTo>
                  <a:lnTo>
                    <a:pt x="30341" y="5178"/>
                  </a:lnTo>
                  <a:lnTo>
                    <a:pt x="29422" y="5566"/>
                  </a:lnTo>
                  <a:lnTo>
                    <a:pt x="28551" y="6001"/>
                  </a:lnTo>
                  <a:lnTo>
                    <a:pt x="27631" y="6533"/>
                  </a:lnTo>
                  <a:lnTo>
                    <a:pt x="25889" y="7598"/>
                  </a:lnTo>
                  <a:lnTo>
                    <a:pt x="24147" y="8711"/>
                  </a:lnTo>
                  <a:lnTo>
                    <a:pt x="23228" y="9243"/>
                  </a:lnTo>
                  <a:lnTo>
                    <a:pt x="22357" y="9727"/>
                  </a:lnTo>
                  <a:lnTo>
                    <a:pt x="21437" y="10163"/>
                  </a:lnTo>
                  <a:lnTo>
                    <a:pt x="20518" y="10598"/>
                  </a:lnTo>
                  <a:lnTo>
                    <a:pt x="19550" y="10889"/>
                  </a:lnTo>
                  <a:lnTo>
                    <a:pt x="18534" y="11130"/>
                  </a:lnTo>
                  <a:lnTo>
                    <a:pt x="19453" y="10647"/>
                  </a:lnTo>
                  <a:lnTo>
                    <a:pt x="20276" y="10163"/>
                  </a:lnTo>
                  <a:lnTo>
                    <a:pt x="21147" y="9582"/>
                  </a:lnTo>
                  <a:lnTo>
                    <a:pt x="21970" y="9050"/>
                  </a:lnTo>
                  <a:lnTo>
                    <a:pt x="22792" y="8421"/>
                  </a:lnTo>
                  <a:lnTo>
                    <a:pt x="23567" y="7840"/>
                  </a:lnTo>
                  <a:lnTo>
                    <a:pt x="24341" y="7211"/>
                  </a:lnTo>
                  <a:lnTo>
                    <a:pt x="25115" y="6533"/>
                  </a:lnTo>
                  <a:lnTo>
                    <a:pt x="25696" y="5953"/>
                  </a:lnTo>
                  <a:lnTo>
                    <a:pt x="26277" y="5324"/>
                  </a:lnTo>
                  <a:lnTo>
                    <a:pt x="26760" y="4646"/>
                  </a:lnTo>
                  <a:lnTo>
                    <a:pt x="27002" y="4307"/>
                  </a:lnTo>
                  <a:lnTo>
                    <a:pt x="27148" y="3920"/>
                  </a:lnTo>
                  <a:lnTo>
                    <a:pt x="27293" y="3533"/>
                  </a:lnTo>
                  <a:lnTo>
                    <a:pt x="27390" y="3146"/>
                  </a:lnTo>
                  <a:lnTo>
                    <a:pt x="27438" y="2710"/>
                  </a:lnTo>
                  <a:lnTo>
                    <a:pt x="27438" y="2275"/>
                  </a:lnTo>
                  <a:lnTo>
                    <a:pt x="27341" y="1888"/>
                  </a:lnTo>
                  <a:lnTo>
                    <a:pt x="27244" y="1501"/>
                  </a:lnTo>
                  <a:lnTo>
                    <a:pt x="27051" y="1114"/>
                  </a:lnTo>
                  <a:lnTo>
                    <a:pt x="26809" y="775"/>
                  </a:lnTo>
                  <a:lnTo>
                    <a:pt x="26470" y="484"/>
                  </a:lnTo>
                  <a:lnTo>
                    <a:pt x="26035" y="243"/>
                  </a:lnTo>
                  <a:lnTo>
                    <a:pt x="25599" y="97"/>
                  </a:lnTo>
                  <a:lnTo>
                    <a:pt x="251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5" name="Google Shape;4135;p74"/>
            <p:cNvGrpSpPr/>
            <p:nvPr/>
          </p:nvGrpSpPr>
          <p:grpSpPr>
            <a:xfrm flipH="1">
              <a:off x="2237711" y="1868850"/>
              <a:ext cx="821044" cy="853869"/>
              <a:chOff x="452800" y="1165650"/>
              <a:chExt cx="821044" cy="853869"/>
            </a:xfrm>
          </p:grpSpPr>
          <p:sp>
            <p:nvSpPr>
              <p:cNvPr id="4136" name="Google Shape;4136;p74"/>
              <p:cNvSpPr/>
              <p:nvPr/>
            </p:nvSpPr>
            <p:spPr>
              <a:xfrm>
                <a:off x="864164" y="1419712"/>
                <a:ext cx="409680" cy="321529"/>
              </a:xfrm>
              <a:custGeom>
                <a:avLst/>
                <a:gdLst/>
                <a:ahLst/>
                <a:cxnLst/>
                <a:rect l="l" t="t" r="r" b="b"/>
                <a:pathLst>
                  <a:path w="11470" h="9002" extrusionOk="0">
                    <a:moveTo>
                      <a:pt x="8082" y="1"/>
                    </a:moveTo>
                    <a:lnTo>
                      <a:pt x="7308" y="49"/>
                    </a:lnTo>
                    <a:lnTo>
                      <a:pt x="6485" y="98"/>
                    </a:lnTo>
                    <a:lnTo>
                      <a:pt x="5614" y="243"/>
                    </a:lnTo>
                    <a:lnTo>
                      <a:pt x="4743" y="388"/>
                    </a:lnTo>
                    <a:lnTo>
                      <a:pt x="3872" y="630"/>
                    </a:lnTo>
                    <a:lnTo>
                      <a:pt x="3001" y="920"/>
                    </a:lnTo>
                    <a:lnTo>
                      <a:pt x="2227" y="1211"/>
                    </a:lnTo>
                    <a:lnTo>
                      <a:pt x="1501" y="1598"/>
                    </a:lnTo>
                    <a:lnTo>
                      <a:pt x="1162" y="1840"/>
                    </a:lnTo>
                    <a:lnTo>
                      <a:pt x="920" y="2082"/>
                    </a:lnTo>
                    <a:lnTo>
                      <a:pt x="630" y="2324"/>
                    </a:lnTo>
                    <a:lnTo>
                      <a:pt x="436" y="2566"/>
                    </a:lnTo>
                    <a:lnTo>
                      <a:pt x="243" y="2856"/>
                    </a:lnTo>
                    <a:lnTo>
                      <a:pt x="146" y="3146"/>
                    </a:lnTo>
                    <a:lnTo>
                      <a:pt x="49" y="3437"/>
                    </a:lnTo>
                    <a:lnTo>
                      <a:pt x="1" y="3727"/>
                    </a:lnTo>
                    <a:lnTo>
                      <a:pt x="49" y="4066"/>
                    </a:lnTo>
                    <a:lnTo>
                      <a:pt x="97" y="4453"/>
                    </a:lnTo>
                    <a:lnTo>
                      <a:pt x="243" y="4792"/>
                    </a:lnTo>
                    <a:lnTo>
                      <a:pt x="436" y="5179"/>
                    </a:lnTo>
                    <a:lnTo>
                      <a:pt x="775" y="5663"/>
                    </a:lnTo>
                    <a:lnTo>
                      <a:pt x="1162" y="6098"/>
                    </a:lnTo>
                    <a:lnTo>
                      <a:pt x="1549" y="6485"/>
                    </a:lnTo>
                    <a:lnTo>
                      <a:pt x="2033" y="6824"/>
                    </a:lnTo>
                    <a:lnTo>
                      <a:pt x="2856" y="7405"/>
                    </a:lnTo>
                    <a:lnTo>
                      <a:pt x="3727" y="7889"/>
                    </a:lnTo>
                    <a:lnTo>
                      <a:pt x="4598" y="8276"/>
                    </a:lnTo>
                    <a:lnTo>
                      <a:pt x="5517" y="8614"/>
                    </a:lnTo>
                    <a:lnTo>
                      <a:pt x="6050" y="8760"/>
                    </a:lnTo>
                    <a:lnTo>
                      <a:pt x="6533" y="8905"/>
                    </a:lnTo>
                    <a:lnTo>
                      <a:pt x="7017" y="8953"/>
                    </a:lnTo>
                    <a:lnTo>
                      <a:pt x="7550" y="9002"/>
                    </a:lnTo>
                    <a:lnTo>
                      <a:pt x="8034" y="9002"/>
                    </a:lnTo>
                    <a:lnTo>
                      <a:pt x="8518" y="8953"/>
                    </a:lnTo>
                    <a:lnTo>
                      <a:pt x="9001" y="8856"/>
                    </a:lnTo>
                    <a:lnTo>
                      <a:pt x="9485" y="8711"/>
                    </a:lnTo>
                    <a:lnTo>
                      <a:pt x="9969" y="8469"/>
                    </a:lnTo>
                    <a:lnTo>
                      <a:pt x="10356" y="8179"/>
                    </a:lnTo>
                    <a:lnTo>
                      <a:pt x="10744" y="7840"/>
                    </a:lnTo>
                    <a:lnTo>
                      <a:pt x="11034" y="7405"/>
                    </a:lnTo>
                    <a:lnTo>
                      <a:pt x="11276" y="6969"/>
                    </a:lnTo>
                    <a:lnTo>
                      <a:pt x="11421" y="6485"/>
                    </a:lnTo>
                    <a:lnTo>
                      <a:pt x="11469" y="6001"/>
                    </a:lnTo>
                    <a:lnTo>
                      <a:pt x="11373" y="5517"/>
                    </a:lnTo>
                    <a:lnTo>
                      <a:pt x="11276" y="5227"/>
                    </a:lnTo>
                    <a:lnTo>
                      <a:pt x="11179" y="4937"/>
                    </a:lnTo>
                    <a:lnTo>
                      <a:pt x="10840" y="4356"/>
                    </a:lnTo>
                    <a:lnTo>
                      <a:pt x="10598" y="3727"/>
                    </a:lnTo>
                    <a:lnTo>
                      <a:pt x="10502" y="3437"/>
                    </a:lnTo>
                    <a:lnTo>
                      <a:pt x="10453" y="3146"/>
                    </a:lnTo>
                    <a:lnTo>
                      <a:pt x="10453" y="2808"/>
                    </a:lnTo>
                    <a:lnTo>
                      <a:pt x="10502" y="2469"/>
                    </a:lnTo>
                    <a:lnTo>
                      <a:pt x="10598" y="1840"/>
                    </a:lnTo>
                    <a:lnTo>
                      <a:pt x="10647" y="1549"/>
                    </a:lnTo>
                    <a:lnTo>
                      <a:pt x="10647" y="1211"/>
                    </a:lnTo>
                    <a:lnTo>
                      <a:pt x="10550" y="920"/>
                    </a:lnTo>
                    <a:lnTo>
                      <a:pt x="10453" y="678"/>
                    </a:lnTo>
                    <a:lnTo>
                      <a:pt x="10211" y="436"/>
                    </a:lnTo>
                    <a:lnTo>
                      <a:pt x="9921" y="291"/>
                    </a:lnTo>
                    <a:lnTo>
                      <a:pt x="9582" y="194"/>
                    </a:lnTo>
                    <a:lnTo>
                      <a:pt x="9292" y="98"/>
                    </a:lnTo>
                    <a:lnTo>
                      <a:pt x="8759" y="49"/>
                    </a:lnTo>
                    <a:lnTo>
                      <a:pt x="80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74"/>
              <p:cNvSpPr/>
              <p:nvPr/>
            </p:nvSpPr>
            <p:spPr>
              <a:xfrm>
                <a:off x="452800" y="1271090"/>
                <a:ext cx="366462" cy="307671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8614" extrusionOk="0">
                    <a:moveTo>
                      <a:pt x="4646" y="0"/>
                    </a:moveTo>
                    <a:lnTo>
                      <a:pt x="4211" y="49"/>
                    </a:lnTo>
                    <a:lnTo>
                      <a:pt x="4017" y="97"/>
                    </a:lnTo>
                    <a:lnTo>
                      <a:pt x="3823" y="194"/>
                    </a:lnTo>
                    <a:lnTo>
                      <a:pt x="3533" y="387"/>
                    </a:lnTo>
                    <a:lnTo>
                      <a:pt x="3291" y="629"/>
                    </a:lnTo>
                    <a:lnTo>
                      <a:pt x="3098" y="871"/>
                    </a:lnTo>
                    <a:lnTo>
                      <a:pt x="2904" y="1162"/>
                    </a:lnTo>
                    <a:lnTo>
                      <a:pt x="2517" y="1791"/>
                    </a:lnTo>
                    <a:lnTo>
                      <a:pt x="2323" y="2081"/>
                    </a:lnTo>
                    <a:lnTo>
                      <a:pt x="2081" y="2323"/>
                    </a:lnTo>
                    <a:lnTo>
                      <a:pt x="1743" y="2565"/>
                    </a:lnTo>
                    <a:lnTo>
                      <a:pt x="1404" y="2807"/>
                    </a:lnTo>
                    <a:lnTo>
                      <a:pt x="1017" y="3001"/>
                    </a:lnTo>
                    <a:lnTo>
                      <a:pt x="678" y="3291"/>
                    </a:lnTo>
                    <a:lnTo>
                      <a:pt x="436" y="3533"/>
                    </a:lnTo>
                    <a:lnTo>
                      <a:pt x="243" y="3872"/>
                    </a:lnTo>
                    <a:lnTo>
                      <a:pt x="146" y="4210"/>
                    </a:lnTo>
                    <a:lnTo>
                      <a:pt x="49" y="4549"/>
                    </a:lnTo>
                    <a:lnTo>
                      <a:pt x="1" y="4888"/>
                    </a:lnTo>
                    <a:lnTo>
                      <a:pt x="49" y="5275"/>
                    </a:lnTo>
                    <a:lnTo>
                      <a:pt x="97" y="5614"/>
                    </a:lnTo>
                    <a:lnTo>
                      <a:pt x="243" y="5952"/>
                    </a:lnTo>
                    <a:lnTo>
                      <a:pt x="388" y="6291"/>
                    </a:lnTo>
                    <a:lnTo>
                      <a:pt x="581" y="6581"/>
                    </a:lnTo>
                    <a:lnTo>
                      <a:pt x="823" y="6872"/>
                    </a:lnTo>
                    <a:lnTo>
                      <a:pt x="1065" y="7114"/>
                    </a:lnTo>
                    <a:lnTo>
                      <a:pt x="1356" y="7356"/>
                    </a:lnTo>
                    <a:lnTo>
                      <a:pt x="1694" y="7549"/>
                    </a:lnTo>
                    <a:lnTo>
                      <a:pt x="2323" y="7888"/>
                    </a:lnTo>
                    <a:lnTo>
                      <a:pt x="3001" y="8130"/>
                    </a:lnTo>
                    <a:lnTo>
                      <a:pt x="3678" y="8324"/>
                    </a:lnTo>
                    <a:lnTo>
                      <a:pt x="4404" y="8420"/>
                    </a:lnTo>
                    <a:lnTo>
                      <a:pt x="5130" y="8517"/>
                    </a:lnTo>
                    <a:lnTo>
                      <a:pt x="5807" y="8565"/>
                    </a:lnTo>
                    <a:lnTo>
                      <a:pt x="6533" y="8614"/>
                    </a:lnTo>
                    <a:lnTo>
                      <a:pt x="7211" y="8614"/>
                    </a:lnTo>
                    <a:lnTo>
                      <a:pt x="7888" y="8565"/>
                    </a:lnTo>
                    <a:lnTo>
                      <a:pt x="8469" y="8420"/>
                    </a:lnTo>
                    <a:lnTo>
                      <a:pt x="9098" y="8178"/>
                    </a:lnTo>
                    <a:lnTo>
                      <a:pt x="9388" y="8082"/>
                    </a:lnTo>
                    <a:lnTo>
                      <a:pt x="9630" y="7888"/>
                    </a:lnTo>
                    <a:lnTo>
                      <a:pt x="9872" y="7694"/>
                    </a:lnTo>
                    <a:lnTo>
                      <a:pt x="10066" y="7501"/>
                    </a:lnTo>
                    <a:lnTo>
                      <a:pt x="10211" y="7211"/>
                    </a:lnTo>
                    <a:lnTo>
                      <a:pt x="10259" y="6969"/>
                    </a:lnTo>
                    <a:lnTo>
                      <a:pt x="10259" y="6727"/>
                    </a:lnTo>
                    <a:lnTo>
                      <a:pt x="10211" y="6436"/>
                    </a:lnTo>
                    <a:lnTo>
                      <a:pt x="9969" y="5904"/>
                    </a:lnTo>
                    <a:lnTo>
                      <a:pt x="9727" y="5372"/>
                    </a:lnTo>
                    <a:lnTo>
                      <a:pt x="9146" y="4259"/>
                    </a:lnTo>
                    <a:lnTo>
                      <a:pt x="8469" y="3146"/>
                    </a:lnTo>
                    <a:lnTo>
                      <a:pt x="7695" y="2129"/>
                    </a:lnTo>
                    <a:lnTo>
                      <a:pt x="6872" y="1210"/>
                    </a:lnTo>
                    <a:lnTo>
                      <a:pt x="6533" y="920"/>
                    </a:lnTo>
                    <a:lnTo>
                      <a:pt x="6195" y="629"/>
                    </a:lnTo>
                    <a:lnTo>
                      <a:pt x="5856" y="387"/>
                    </a:lnTo>
                    <a:lnTo>
                      <a:pt x="5469" y="194"/>
                    </a:lnTo>
                    <a:lnTo>
                      <a:pt x="5082" y="49"/>
                    </a:lnTo>
                    <a:lnTo>
                      <a:pt x="46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74"/>
              <p:cNvSpPr/>
              <p:nvPr/>
            </p:nvSpPr>
            <p:spPr>
              <a:xfrm>
                <a:off x="746652" y="1596017"/>
                <a:ext cx="347424" cy="423502"/>
              </a:xfrm>
              <a:custGeom>
                <a:avLst/>
                <a:gdLst/>
                <a:ahLst/>
                <a:cxnLst/>
                <a:rect l="l" t="t" r="r" b="b"/>
                <a:pathLst>
                  <a:path w="9727" h="11857" extrusionOk="0">
                    <a:moveTo>
                      <a:pt x="3194" y="1"/>
                    </a:moveTo>
                    <a:lnTo>
                      <a:pt x="2855" y="49"/>
                    </a:lnTo>
                    <a:lnTo>
                      <a:pt x="2565" y="146"/>
                    </a:lnTo>
                    <a:lnTo>
                      <a:pt x="2226" y="291"/>
                    </a:lnTo>
                    <a:lnTo>
                      <a:pt x="1984" y="533"/>
                    </a:lnTo>
                    <a:lnTo>
                      <a:pt x="1742" y="775"/>
                    </a:lnTo>
                    <a:lnTo>
                      <a:pt x="1500" y="1065"/>
                    </a:lnTo>
                    <a:lnTo>
                      <a:pt x="1307" y="1356"/>
                    </a:lnTo>
                    <a:lnTo>
                      <a:pt x="871" y="2275"/>
                    </a:lnTo>
                    <a:lnTo>
                      <a:pt x="484" y="3195"/>
                    </a:lnTo>
                    <a:lnTo>
                      <a:pt x="242" y="4162"/>
                    </a:lnTo>
                    <a:lnTo>
                      <a:pt x="48" y="5130"/>
                    </a:lnTo>
                    <a:lnTo>
                      <a:pt x="0" y="6146"/>
                    </a:lnTo>
                    <a:lnTo>
                      <a:pt x="48" y="7163"/>
                    </a:lnTo>
                    <a:lnTo>
                      <a:pt x="194" y="8130"/>
                    </a:lnTo>
                    <a:lnTo>
                      <a:pt x="436" y="9147"/>
                    </a:lnTo>
                    <a:lnTo>
                      <a:pt x="678" y="9776"/>
                    </a:lnTo>
                    <a:lnTo>
                      <a:pt x="968" y="10405"/>
                    </a:lnTo>
                    <a:lnTo>
                      <a:pt x="1161" y="10695"/>
                    </a:lnTo>
                    <a:lnTo>
                      <a:pt x="1403" y="10986"/>
                    </a:lnTo>
                    <a:lnTo>
                      <a:pt x="1645" y="11227"/>
                    </a:lnTo>
                    <a:lnTo>
                      <a:pt x="1887" y="11421"/>
                    </a:lnTo>
                    <a:lnTo>
                      <a:pt x="2178" y="11615"/>
                    </a:lnTo>
                    <a:lnTo>
                      <a:pt x="2516" y="11760"/>
                    </a:lnTo>
                    <a:lnTo>
                      <a:pt x="2855" y="11857"/>
                    </a:lnTo>
                    <a:lnTo>
                      <a:pt x="3533" y="11857"/>
                    </a:lnTo>
                    <a:lnTo>
                      <a:pt x="3871" y="11808"/>
                    </a:lnTo>
                    <a:lnTo>
                      <a:pt x="4210" y="11663"/>
                    </a:lnTo>
                    <a:lnTo>
                      <a:pt x="4452" y="11469"/>
                    </a:lnTo>
                    <a:lnTo>
                      <a:pt x="4791" y="11082"/>
                    </a:lnTo>
                    <a:lnTo>
                      <a:pt x="5130" y="10744"/>
                    </a:lnTo>
                    <a:lnTo>
                      <a:pt x="5371" y="10598"/>
                    </a:lnTo>
                    <a:lnTo>
                      <a:pt x="5613" y="10502"/>
                    </a:lnTo>
                    <a:lnTo>
                      <a:pt x="5904" y="10405"/>
                    </a:lnTo>
                    <a:lnTo>
                      <a:pt x="6194" y="10356"/>
                    </a:lnTo>
                    <a:lnTo>
                      <a:pt x="7985" y="10356"/>
                    </a:lnTo>
                    <a:lnTo>
                      <a:pt x="8275" y="10308"/>
                    </a:lnTo>
                    <a:lnTo>
                      <a:pt x="8565" y="10260"/>
                    </a:lnTo>
                    <a:lnTo>
                      <a:pt x="8856" y="10163"/>
                    </a:lnTo>
                    <a:lnTo>
                      <a:pt x="9098" y="10018"/>
                    </a:lnTo>
                    <a:lnTo>
                      <a:pt x="9291" y="9824"/>
                    </a:lnTo>
                    <a:lnTo>
                      <a:pt x="9485" y="9631"/>
                    </a:lnTo>
                    <a:lnTo>
                      <a:pt x="9630" y="9389"/>
                    </a:lnTo>
                    <a:lnTo>
                      <a:pt x="9678" y="9147"/>
                    </a:lnTo>
                    <a:lnTo>
                      <a:pt x="9727" y="8856"/>
                    </a:lnTo>
                    <a:lnTo>
                      <a:pt x="9727" y="8614"/>
                    </a:lnTo>
                    <a:lnTo>
                      <a:pt x="9582" y="8082"/>
                    </a:lnTo>
                    <a:lnTo>
                      <a:pt x="9436" y="7550"/>
                    </a:lnTo>
                    <a:lnTo>
                      <a:pt x="8904" y="6195"/>
                    </a:lnTo>
                    <a:lnTo>
                      <a:pt x="8372" y="4840"/>
                    </a:lnTo>
                    <a:lnTo>
                      <a:pt x="8081" y="4162"/>
                    </a:lnTo>
                    <a:lnTo>
                      <a:pt x="7743" y="3533"/>
                    </a:lnTo>
                    <a:lnTo>
                      <a:pt x="7356" y="2904"/>
                    </a:lnTo>
                    <a:lnTo>
                      <a:pt x="6920" y="2372"/>
                    </a:lnTo>
                    <a:lnTo>
                      <a:pt x="6484" y="1936"/>
                    </a:lnTo>
                    <a:lnTo>
                      <a:pt x="6001" y="1452"/>
                    </a:lnTo>
                    <a:lnTo>
                      <a:pt x="5468" y="969"/>
                    </a:lnTo>
                    <a:lnTo>
                      <a:pt x="4839" y="533"/>
                    </a:lnTo>
                    <a:lnTo>
                      <a:pt x="4500" y="340"/>
                    </a:lnTo>
                    <a:lnTo>
                      <a:pt x="4210" y="194"/>
                    </a:lnTo>
                    <a:lnTo>
                      <a:pt x="3871" y="98"/>
                    </a:lnTo>
                    <a:lnTo>
                      <a:pt x="35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74"/>
              <p:cNvSpPr/>
              <p:nvPr/>
            </p:nvSpPr>
            <p:spPr>
              <a:xfrm>
                <a:off x="772548" y="1165650"/>
                <a:ext cx="304242" cy="342245"/>
              </a:xfrm>
              <a:custGeom>
                <a:avLst/>
                <a:gdLst/>
                <a:ahLst/>
                <a:cxnLst/>
                <a:rect l="l" t="t" r="r" b="b"/>
                <a:pathLst>
                  <a:path w="8518" h="9582" extrusionOk="0">
                    <a:moveTo>
                      <a:pt x="2566" y="0"/>
                    </a:moveTo>
                    <a:lnTo>
                      <a:pt x="2179" y="49"/>
                    </a:lnTo>
                    <a:lnTo>
                      <a:pt x="1791" y="146"/>
                    </a:lnTo>
                    <a:lnTo>
                      <a:pt x="1453" y="339"/>
                    </a:lnTo>
                    <a:lnTo>
                      <a:pt x="1114" y="581"/>
                    </a:lnTo>
                    <a:lnTo>
                      <a:pt x="824" y="871"/>
                    </a:lnTo>
                    <a:lnTo>
                      <a:pt x="582" y="1162"/>
                    </a:lnTo>
                    <a:lnTo>
                      <a:pt x="436" y="1549"/>
                    </a:lnTo>
                    <a:lnTo>
                      <a:pt x="243" y="1888"/>
                    </a:lnTo>
                    <a:lnTo>
                      <a:pt x="146" y="2275"/>
                    </a:lnTo>
                    <a:lnTo>
                      <a:pt x="49" y="2662"/>
                    </a:lnTo>
                    <a:lnTo>
                      <a:pt x="1" y="3436"/>
                    </a:lnTo>
                    <a:lnTo>
                      <a:pt x="1" y="4259"/>
                    </a:lnTo>
                    <a:lnTo>
                      <a:pt x="49" y="5130"/>
                    </a:lnTo>
                    <a:lnTo>
                      <a:pt x="98" y="6001"/>
                    </a:lnTo>
                    <a:lnTo>
                      <a:pt x="243" y="6872"/>
                    </a:lnTo>
                    <a:lnTo>
                      <a:pt x="436" y="7743"/>
                    </a:lnTo>
                    <a:lnTo>
                      <a:pt x="582" y="8324"/>
                    </a:lnTo>
                    <a:lnTo>
                      <a:pt x="678" y="8614"/>
                    </a:lnTo>
                    <a:lnTo>
                      <a:pt x="824" y="8856"/>
                    </a:lnTo>
                    <a:lnTo>
                      <a:pt x="1114" y="9195"/>
                    </a:lnTo>
                    <a:lnTo>
                      <a:pt x="1404" y="9388"/>
                    </a:lnTo>
                    <a:lnTo>
                      <a:pt x="1791" y="9533"/>
                    </a:lnTo>
                    <a:lnTo>
                      <a:pt x="2179" y="9582"/>
                    </a:lnTo>
                    <a:lnTo>
                      <a:pt x="2566" y="9533"/>
                    </a:lnTo>
                    <a:lnTo>
                      <a:pt x="3001" y="9485"/>
                    </a:lnTo>
                    <a:lnTo>
                      <a:pt x="3437" y="9340"/>
                    </a:lnTo>
                    <a:lnTo>
                      <a:pt x="3921" y="9146"/>
                    </a:lnTo>
                    <a:lnTo>
                      <a:pt x="4356" y="8953"/>
                    </a:lnTo>
                    <a:lnTo>
                      <a:pt x="4792" y="8711"/>
                    </a:lnTo>
                    <a:lnTo>
                      <a:pt x="5614" y="8178"/>
                    </a:lnTo>
                    <a:lnTo>
                      <a:pt x="6292" y="7646"/>
                    </a:lnTo>
                    <a:lnTo>
                      <a:pt x="6824" y="7211"/>
                    </a:lnTo>
                    <a:lnTo>
                      <a:pt x="7211" y="6824"/>
                    </a:lnTo>
                    <a:lnTo>
                      <a:pt x="7550" y="6436"/>
                    </a:lnTo>
                    <a:lnTo>
                      <a:pt x="7840" y="5953"/>
                    </a:lnTo>
                    <a:lnTo>
                      <a:pt x="8131" y="5517"/>
                    </a:lnTo>
                    <a:lnTo>
                      <a:pt x="8324" y="5033"/>
                    </a:lnTo>
                    <a:lnTo>
                      <a:pt x="8469" y="4501"/>
                    </a:lnTo>
                    <a:lnTo>
                      <a:pt x="8518" y="3968"/>
                    </a:lnTo>
                    <a:lnTo>
                      <a:pt x="8518" y="3485"/>
                    </a:lnTo>
                    <a:lnTo>
                      <a:pt x="8469" y="3049"/>
                    </a:lnTo>
                    <a:lnTo>
                      <a:pt x="8324" y="2662"/>
                    </a:lnTo>
                    <a:lnTo>
                      <a:pt x="8131" y="2275"/>
                    </a:lnTo>
                    <a:lnTo>
                      <a:pt x="7840" y="1936"/>
                    </a:lnTo>
                    <a:lnTo>
                      <a:pt x="7550" y="1743"/>
                    </a:lnTo>
                    <a:lnTo>
                      <a:pt x="7163" y="1549"/>
                    </a:lnTo>
                    <a:lnTo>
                      <a:pt x="6776" y="1452"/>
                    </a:lnTo>
                    <a:lnTo>
                      <a:pt x="6340" y="1404"/>
                    </a:lnTo>
                    <a:lnTo>
                      <a:pt x="5518" y="1307"/>
                    </a:lnTo>
                    <a:lnTo>
                      <a:pt x="5082" y="1162"/>
                    </a:lnTo>
                    <a:lnTo>
                      <a:pt x="4695" y="1017"/>
                    </a:lnTo>
                    <a:lnTo>
                      <a:pt x="4356" y="823"/>
                    </a:lnTo>
                    <a:lnTo>
                      <a:pt x="4017" y="533"/>
                    </a:lnTo>
                    <a:lnTo>
                      <a:pt x="3679" y="291"/>
                    </a:lnTo>
                    <a:lnTo>
                      <a:pt x="3292" y="97"/>
                    </a:lnTo>
                    <a:lnTo>
                      <a:pt x="29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74"/>
              <p:cNvSpPr/>
              <p:nvPr/>
            </p:nvSpPr>
            <p:spPr>
              <a:xfrm>
                <a:off x="461444" y="1556262"/>
                <a:ext cx="345710" cy="318064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8905" extrusionOk="0">
                    <a:moveTo>
                      <a:pt x="6195" y="1"/>
                    </a:moveTo>
                    <a:lnTo>
                      <a:pt x="5227" y="49"/>
                    </a:lnTo>
                    <a:lnTo>
                      <a:pt x="4356" y="146"/>
                    </a:lnTo>
                    <a:lnTo>
                      <a:pt x="3678" y="243"/>
                    </a:lnTo>
                    <a:lnTo>
                      <a:pt x="3146" y="340"/>
                    </a:lnTo>
                    <a:lnTo>
                      <a:pt x="2662" y="533"/>
                    </a:lnTo>
                    <a:lnTo>
                      <a:pt x="2178" y="775"/>
                    </a:lnTo>
                    <a:lnTo>
                      <a:pt x="1694" y="1017"/>
                    </a:lnTo>
                    <a:lnTo>
                      <a:pt x="1307" y="1356"/>
                    </a:lnTo>
                    <a:lnTo>
                      <a:pt x="920" y="1694"/>
                    </a:lnTo>
                    <a:lnTo>
                      <a:pt x="581" y="2130"/>
                    </a:lnTo>
                    <a:lnTo>
                      <a:pt x="291" y="2565"/>
                    </a:lnTo>
                    <a:lnTo>
                      <a:pt x="146" y="2953"/>
                    </a:lnTo>
                    <a:lnTo>
                      <a:pt x="49" y="3388"/>
                    </a:lnTo>
                    <a:lnTo>
                      <a:pt x="1" y="3775"/>
                    </a:lnTo>
                    <a:lnTo>
                      <a:pt x="97" y="4211"/>
                    </a:lnTo>
                    <a:lnTo>
                      <a:pt x="242" y="4550"/>
                    </a:lnTo>
                    <a:lnTo>
                      <a:pt x="484" y="4888"/>
                    </a:lnTo>
                    <a:lnTo>
                      <a:pt x="775" y="5179"/>
                    </a:lnTo>
                    <a:lnTo>
                      <a:pt x="1114" y="5469"/>
                    </a:lnTo>
                    <a:lnTo>
                      <a:pt x="1791" y="6001"/>
                    </a:lnTo>
                    <a:lnTo>
                      <a:pt x="2081" y="6292"/>
                    </a:lnTo>
                    <a:lnTo>
                      <a:pt x="2323" y="6630"/>
                    </a:lnTo>
                    <a:lnTo>
                      <a:pt x="2517" y="6969"/>
                    </a:lnTo>
                    <a:lnTo>
                      <a:pt x="2662" y="7356"/>
                    </a:lnTo>
                    <a:lnTo>
                      <a:pt x="2856" y="7743"/>
                    </a:lnTo>
                    <a:lnTo>
                      <a:pt x="3049" y="8130"/>
                    </a:lnTo>
                    <a:lnTo>
                      <a:pt x="3340" y="8421"/>
                    </a:lnTo>
                    <a:lnTo>
                      <a:pt x="3630" y="8614"/>
                    </a:lnTo>
                    <a:lnTo>
                      <a:pt x="3969" y="8760"/>
                    </a:lnTo>
                    <a:lnTo>
                      <a:pt x="4356" y="8856"/>
                    </a:lnTo>
                    <a:lnTo>
                      <a:pt x="4743" y="8905"/>
                    </a:lnTo>
                    <a:lnTo>
                      <a:pt x="5178" y="8856"/>
                    </a:lnTo>
                    <a:lnTo>
                      <a:pt x="5565" y="8760"/>
                    </a:lnTo>
                    <a:lnTo>
                      <a:pt x="5904" y="8614"/>
                    </a:lnTo>
                    <a:lnTo>
                      <a:pt x="6243" y="8421"/>
                    </a:lnTo>
                    <a:lnTo>
                      <a:pt x="6582" y="8179"/>
                    </a:lnTo>
                    <a:lnTo>
                      <a:pt x="6872" y="7889"/>
                    </a:lnTo>
                    <a:lnTo>
                      <a:pt x="7114" y="7598"/>
                    </a:lnTo>
                    <a:lnTo>
                      <a:pt x="7598" y="6969"/>
                    </a:lnTo>
                    <a:lnTo>
                      <a:pt x="8033" y="6292"/>
                    </a:lnTo>
                    <a:lnTo>
                      <a:pt x="8469" y="5517"/>
                    </a:lnTo>
                    <a:lnTo>
                      <a:pt x="8808" y="4695"/>
                    </a:lnTo>
                    <a:lnTo>
                      <a:pt x="9146" y="3872"/>
                    </a:lnTo>
                    <a:lnTo>
                      <a:pt x="9485" y="3049"/>
                    </a:lnTo>
                    <a:lnTo>
                      <a:pt x="9630" y="2469"/>
                    </a:lnTo>
                    <a:lnTo>
                      <a:pt x="9679" y="2178"/>
                    </a:lnTo>
                    <a:lnTo>
                      <a:pt x="9679" y="1888"/>
                    </a:lnTo>
                    <a:lnTo>
                      <a:pt x="9582" y="1501"/>
                    </a:lnTo>
                    <a:lnTo>
                      <a:pt x="9437" y="1114"/>
                    </a:lnTo>
                    <a:lnTo>
                      <a:pt x="9195" y="823"/>
                    </a:lnTo>
                    <a:lnTo>
                      <a:pt x="8904" y="581"/>
                    </a:lnTo>
                    <a:lnTo>
                      <a:pt x="8517" y="388"/>
                    </a:lnTo>
                    <a:lnTo>
                      <a:pt x="8130" y="243"/>
                    </a:lnTo>
                    <a:lnTo>
                      <a:pt x="7695" y="146"/>
                    </a:lnTo>
                    <a:lnTo>
                      <a:pt x="7211" y="49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74"/>
              <p:cNvSpPr/>
              <p:nvPr/>
            </p:nvSpPr>
            <p:spPr>
              <a:xfrm>
                <a:off x="739723" y="1471575"/>
                <a:ext cx="193625" cy="174623"/>
              </a:xfrm>
              <a:custGeom>
                <a:avLst/>
                <a:gdLst/>
                <a:ahLst/>
                <a:cxnLst/>
                <a:rect l="l" t="t" r="r" b="b"/>
                <a:pathLst>
                  <a:path w="5421" h="4889" extrusionOk="0">
                    <a:moveTo>
                      <a:pt x="1694" y="1"/>
                    </a:moveTo>
                    <a:lnTo>
                      <a:pt x="1501" y="49"/>
                    </a:lnTo>
                    <a:lnTo>
                      <a:pt x="1307" y="97"/>
                    </a:lnTo>
                    <a:lnTo>
                      <a:pt x="1162" y="243"/>
                    </a:lnTo>
                    <a:lnTo>
                      <a:pt x="968" y="339"/>
                    </a:lnTo>
                    <a:lnTo>
                      <a:pt x="872" y="533"/>
                    </a:lnTo>
                    <a:lnTo>
                      <a:pt x="775" y="726"/>
                    </a:lnTo>
                    <a:lnTo>
                      <a:pt x="775" y="920"/>
                    </a:lnTo>
                    <a:lnTo>
                      <a:pt x="775" y="1162"/>
                    </a:lnTo>
                    <a:lnTo>
                      <a:pt x="823" y="1356"/>
                    </a:lnTo>
                    <a:lnTo>
                      <a:pt x="920" y="1501"/>
                    </a:lnTo>
                    <a:lnTo>
                      <a:pt x="1065" y="1646"/>
                    </a:lnTo>
                    <a:lnTo>
                      <a:pt x="1210" y="1743"/>
                    </a:lnTo>
                    <a:lnTo>
                      <a:pt x="823" y="1743"/>
                    </a:lnTo>
                    <a:lnTo>
                      <a:pt x="630" y="1839"/>
                    </a:lnTo>
                    <a:lnTo>
                      <a:pt x="436" y="1936"/>
                    </a:lnTo>
                    <a:lnTo>
                      <a:pt x="291" y="2081"/>
                    </a:lnTo>
                    <a:lnTo>
                      <a:pt x="194" y="2227"/>
                    </a:lnTo>
                    <a:lnTo>
                      <a:pt x="146" y="2420"/>
                    </a:lnTo>
                    <a:lnTo>
                      <a:pt x="194" y="2614"/>
                    </a:lnTo>
                    <a:lnTo>
                      <a:pt x="291" y="2807"/>
                    </a:lnTo>
                    <a:lnTo>
                      <a:pt x="484" y="2904"/>
                    </a:lnTo>
                    <a:lnTo>
                      <a:pt x="678" y="2952"/>
                    </a:lnTo>
                    <a:lnTo>
                      <a:pt x="533" y="3001"/>
                    </a:lnTo>
                    <a:lnTo>
                      <a:pt x="388" y="3146"/>
                    </a:lnTo>
                    <a:lnTo>
                      <a:pt x="242" y="3243"/>
                    </a:lnTo>
                    <a:lnTo>
                      <a:pt x="146" y="3436"/>
                    </a:lnTo>
                    <a:lnTo>
                      <a:pt x="49" y="3582"/>
                    </a:lnTo>
                    <a:lnTo>
                      <a:pt x="0" y="3775"/>
                    </a:lnTo>
                    <a:lnTo>
                      <a:pt x="0" y="3969"/>
                    </a:lnTo>
                    <a:lnTo>
                      <a:pt x="49" y="4114"/>
                    </a:lnTo>
                    <a:lnTo>
                      <a:pt x="97" y="4307"/>
                    </a:lnTo>
                    <a:lnTo>
                      <a:pt x="194" y="4453"/>
                    </a:lnTo>
                    <a:lnTo>
                      <a:pt x="339" y="4598"/>
                    </a:lnTo>
                    <a:lnTo>
                      <a:pt x="484" y="4743"/>
                    </a:lnTo>
                    <a:lnTo>
                      <a:pt x="630" y="4840"/>
                    </a:lnTo>
                    <a:lnTo>
                      <a:pt x="823" y="4888"/>
                    </a:lnTo>
                    <a:lnTo>
                      <a:pt x="1162" y="4888"/>
                    </a:lnTo>
                    <a:lnTo>
                      <a:pt x="1355" y="4840"/>
                    </a:lnTo>
                    <a:lnTo>
                      <a:pt x="1501" y="4791"/>
                    </a:lnTo>
                    <a:lnTo>
                      <a:pt x="1646" y="4646"/>
                    </a:lnTo>
                    <a:lnTo>
                      <a:pt x="1791" y="4549"/>
                    </a:lnTo>
                    <a:lnTo>
                      <a:pt x="1888" y="4404"/>
                    </a:lnTo>
                    <a:lnTo>
                      <a:pt x="1985" y="4211"/>
                    </a:lnTo>
                    <a:lnTo>
                      <a:pt x="2033" y="4065"/>
                    </a:lnTo>
                    <a:lnTo>
                      <a:pt x="2130" y="4211"/>
                    </a:lnTo>
                    <a:lnTo>
                      <a:pt x="2226" y="4356"/>
                    </a:lnTo>
                    <a:lnTo>
                      <a:pt x="2372" y="4453"/>
                    </a:lnTo>
                    <a:lnTo>
                      <a:pt x="2517" y="4549"/>
                    </a:lnTo>
                    <a:lnTo>
                      <a:pt x="2662" y="4646"/>
                    </a:lnTo>
                    <a:lnTo>
                      <a:pt x="2856" y="4695"/>
                    </a:lnTo>
                    <a:lnTo>
                      <a:pt x="3001" y="4695"/>
                    </a:lnTo>
                    <a:lnTo>
                      <a:pt x="3194" y="4646"/>
                    </a:lnTo>
                    <a:lnTo>
                      <a:pt x="3339" y="4549"/>
                    </a:lnTo>
                    <a:lnTo>
                      <a:pt x="3485" y="4453"/>
                    </a:lnTo>
                    <a:lnTo>
                      <a:pt x="3581" y="4307"/>
                    </a:lnTo>
                    <a:lnTo>
                      <a:pt x="3678" y="4162"/>
                    </a:lnTo>
                    <a:lnTo>
                      <a:pt x="3678" y="3969"/>
                    </a:lnTo>
                    <a:lnTo>
                      <a:pt x="3678" y="3824"/>
                    </a:lnTo>
                    <a:lnTo>
                      <a:pt x="3630" y="3630"/>
                    </a:lnTo>
                    <a:lnTo>
                      <a:pt x="3581" y="3485"/>
                    </a:lnTo>
                    <a:lnTo>
                      <a:pt x="3727" y="3533"/>
                    </a:lnTo>
                    <a:lnTo>
                      <a:pt x="3920" y="3582"/>
                    </a:lnTo>
                    <a:lnTo>
                      <a:pt x="4259" y="3533"/>
                    </a:lnTo>
                    <a:lnTo>
                      <a:pt x="4598" y="3436"/>
                    </a:lnTo>
                    <a:lnTo>
                      <a:pt x="4936" y="3243"/>
                    </a:lnTo>
                    <a:lnTo>
                      <a:pt x="5130" y="3049"/>
                    </a:lnTo>
                    <a:lnTo>
                      <a:pt x="5324" y="2807"/>
                    </a:lnTo>
                    <a:lnTo>
                      <a:pt x="5420" y="2517"/>
                    </a:lnTo>
                    <a:lnTo>
                      <a:pt x="5420" y="2420"/>
                    </a:lnTo>
                    <a:lnTo>
                      <a:pt x="5372" y="2275"/>
                    </a:lnTo>
                    <a:lnTo>
                      <a:pt x="5275" y="2081"/>
                    </a:lnTo>
                    <a:lnTo>
                      <a:pt x="5130" y="1985"/>
                    </a:lnTo>
                    <a:lnTo>
                      <a:pt x="4985" y="1888"/>
                    </a:lnTo>
                    <a:lnTo>
                      <a:pt x="4743" y="1839"/>
                    </a:lnTo>
                    <a:lnTo>
                      <a:pt x="4404" y="1888"/>
                    </a:lnTo>
                    <a:lnTo>
                      <a:pt x="4017" y="1985"/>
                    </a:lnTo>
                    <a:lnTo>
                      <a:pt x="4162" y="1839"/>
                    </a:lnTo>
                    <a:lnTo>
                      <a:pt x="4307" y="1598"/>
                    </a:lnTo>
                    <a:lnTo>
                      <a:pt x="4404" y="1404"/>
                    </a:lnTo>
                    <a:lnTo>
                      <a:pt x="4404" y="1162"/>
                    </a:lnTo>
                    <a:lnTo>
                      <a:pt x="4404" y="920"/>
                    </a:lnTo>
                    <a:lnTo>
                      <a:pt x="4307" y="726"/>
                    </a:lnTo>
                    <a:lnTo>
                      <a:pt x="4162" y="533"/>
                    </a:lnTo>
                    <a:lnTo>
                      <a:pt x="3969" y="388"/>
                    </a:lnTo>
                    <a:lnTo>
                      <a:pt x="3823" y="339"/>
                    </a:lnTo>
                    <a:lnTo>
                      <a:pt x="3727" y="339"/>
                    </a:lnTo>
                    <a:lnTo>
                      <a:pt x="3581" y="388"/>
                    </a:lnTo>
                    <a:lnTo>
                      <a:pt x="3436" y="436"/>
                    </a:lnTo>
                    <a:lnTo>
                      <a:pt x="3339" y="533"/>
                    </a:lnTo>
                    <a:lnTo>
                      <a:pt x="3243" y="630"/>
                    </a:lnTo>
                    <a:lnTo>
                      <a:pt x="3194" y="726"/>
                    </a:lnTo>
                    <a:lnTo>
                      <a:pt x="3243" y="872"/>
                    </a:lnTo>
                    <a:lnTo>
                      <a:pt x="3098" y="630"/>
                    </a:lnTo>
                    <a:lnTo>
                      <a:pt x="2952" y="436"/>
                    </a:lnTo>
                    <a:lnTo>
                      <a:pt x="2759" y="291"/>
                    </a:lnTo>
                    <a:lnTo>
                      <a:pt x="2565" y="146"/>
                    </a:lnTo>
                    <a:lnTo>
                      <a:pt x="2323" y="49"/>
                    </a:lnTo>
                    <a:lnTo>
                      <a:pt x="21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74"/>
              <p:cNvSpPr/>
              <p:nvPr/>
            </p:nvSpPr>
            <p:spPr>
              <a:xfrm>
                <a:off x="895275" y="1599481"/>
                <a:ext cx="46718" cy="41504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2" extrusionOk="0">
                    <a:moveTo>
                      <a:pt x="969" y="1"/>
                    </a:moveTo>
                    <a:lnTo>
                      <a:pt x="678" y="49"/>
                    </a:lnTo>
                    <a:lnTo>
                      <a:pt x="388" y="97"/>
                    </a:lnTo>
                    <a:lnTo>
                      <a:pt x="194" y="243"/>
                    </a:lnTo>
                    <a:lnTo>
                      <a:pt x="97" y="339"/>
                    </a:lnTo>
                    <a:lnTo>
                      <a:pt x="49" y="484"/>
                    </a:lnTo>
                    <a:lnTo>
                      <a:pt x="1" y="581"/>
                    </a:lnTo>
                    <a:lnTo>
                      <a:pt x="1" y="726"/>
                    </a:lnTo>
                    <a:lnTo>
                      <a:pt x="49" y="823"/>
                    </a:lnTo>
                    <a:lnTo>
                      <a:pt x="49" y="920"/>
                    </a:lnTo>
                    <a:lnTo>
                      <a:pt x="146" y="1017"/>
                    </a:lnTo>
                    <a:lnTo>
                      <a:pt x="243" y="1065"/>
                    </a:lnTo>
                    <a:lnTo>
                      <a:pt x="436" y="1114"/>
                    </a:lnTo>
                    <a:lnTo>
                      <a:pt x="630" y="1162"/>
                    </a:lnTo>
                    <a:lnTo>
                      <a:pt x="823" y="1114"/>
                    </a:lnTo>
                    <a:lnTo>
                      <a:pt x="1017" y="1017"/>
                    </a:lnTo>
                    <a:lnTo>
                      <a:pt x="1162" y="872"/>
                    </a:lnTo>
                    <a:lnTo>
                      <a:pt x="1259" y="678"/>
                    </a:lnTo>
                    <a:lnTo>
                      <a:pt x="1307" y="484"/>
                    </a:lnTo>
                    <a:lnTo>
                      <a:pt x="1259" y="291"/>
                    </a:lnTo>
                    <a:lnTo>
                      <a:pt x="1162" y="97"/>
                    </a:lnTo>
                    <a:lnTo>
                      <a:pt x="1065" y="49"/>
                    </a:lnTo>
                    <a:lnTo>
                      <a:pt x="9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74"/>
              <p:cNvSpPr/>
              <p:nvPr/>
            </p:nvSpPr>
            <p:spPr>
              <a:xfrm>
                <a:off x="720721" y="1494042"/>
                <a:ext cx="29396" cy="3289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21" extrusionOk="0">
                    <a:moveTo>
                      <a:pt x="532" y="1"/>
                    </a:moveTo>
                    <a:lnTo>
                      <a:pt x="387" y="49"/>
                    </a:lnTo>
                    <a:lnTo>
                      <a:pt x="242" y="146"/>
                    </a:lnTo>
                    <a:lnTo>
                      <a:pt x="97" y="291"/>
                    </a:lnTo>
                    <a:lnTo>
                      <a:pt x="0" y="485"/>
                    </a:lnTo>
                    <a:lnTo>
                      <a:pt x="0" y="630"/>
                    </a:lnTo>
                    <a:lnTo>
                      <a:pt x="97" y="823"/>
                    </a:lnTo>
                    <a:lnTo>
                      <a:pt x="194" y="920"/>
                    </a:lnTo>
                    <a:lnTo>
                      <a:pt x="339" y="920"/>
                    </a:lnTo>
                    <a:lnTo>
                      <a:pt x="484" y="872"/>
                    </a:lnTo>
                    <a:lnTo>
                      <a:pt x="629" y="823"/>
                    </a:lnTo>
                    <a:lnTo>
                      <a:pt x="726" y="727"/>
                    </a:lnTo>
                    <a:lnTo>
                      <a:pt x="774" y="581"/>
                    </a:lnTo>
                    <a:lnTo>
                      <a:pt x="823" y="436"/>
                    </a:lnTo>
                    <a:lnTo>
                      <a:pt x="823" y="291"/>
                    </a:lnTo>
                    <a:lnTo>
                      <a:pt x="774" y="194"/>
                    </a:lnTo>
                    <a:lnTo>
                      <a:pt x="678" y="97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74"/>
              <p:cNvSpPr/>
              <p:nvPr/>
            </p:nvSpPr>
            <p:spPr>
              <a:xfrm>
                <a:off x="912562" y="1499221"/>
                <a:ext cx="20788" cy="2250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30" extrusionOk="0">
                    <a:moveTo>
                      <a:pt x="388" y="1"/>
                    </a:moveTo>
                    <a:lnTo>
                      <a:pt x="243" y="49"/>
                    </a:lnTo>
                    <a:lnTo>
                      <a:pt x="146" y="98"/>
                    </a:lnTo>
                    <a:lnTo>
                      <a:pt x="97" y="194"/>
                    </a:lnTo>
                    <a:lnTo>
                      <a:pt x="49" y="340"/>
                    </a:lnTo>
                    <a:lnTo>
                      <a:pt x="1" y="436"/>
                    </a:lnTo>
                    <a:lnTo>
                      <a:pt x="49" y="582"/>
                    </a:lnTo>
                    <a:lnTo>
                      <a:pt x="146" y="630"/>
                    </a:lnTo>
                    <a:lnTo>
                      <a:pt x="243" y="630"/>
                    </a:lnTo>
                    <a:lnTo>
                      <a:pt x="436" y="582"/>
                    </a:lnTo>
                    <a:lnTo>
                      <a:pt x="533" y="436"/>
                    </a:lnTo>
                    <a:lnTo>
                      <a:pt x="581" y="340"/>
                    </a:lnTo>
                    <a:lnTo>
                      <a:pt x="533" y="194"/>
                    </a:lnTo>
                    <a:lnTo>
                      <a:pt x="533" y="146"/>
                    </a:lnTo>
                    <a:lnTo>
                      <a:pt x="436" y="49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74"/>
              <p:cNvSpPr/>
              <p:nvPr/>
            </p:nvSpPr>
            <p:spPr>
              <a:xfrm>
                <a:off x="826160" y="1437000"/>
                <a:ext cx="22502" cy="1907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4" extrusionOk="0">
                    <a:moveTo>
                      <a:pt x="242" y="1"/>
                    </a:moveTo>
                    <a:lnTo>
                      <a:pt x="97" y="49"/>
                    </a:lnTo>
                    <a:lnTo>
                      <a:pt x="48" y="98"/>
                    </a:lnTo>
                    <a:lnTo>
                      <a:pt x="0" y="194"/>
                    </a:lnTo>
                    <a:lnTo>
                      <a:pt x="48" y="388"/>
                    </a:lnTo>
                    <a:lnTo>
                      <a:pt x="194" y="533"/>
                    </a:lnTo>
                    <a:lnTo>
                      <a:pt x="484" y="533"/>
                    </a:lnTo>
                    <a:lnTo>
                      <a:pt x="581" y="485"/>
                    </a:lnTo>
                    <a:lnTo>
                      <a:pt x="629" y="388"/>
                    </a:lnTo>
                    <a:lnTo>
                      <a:pt x="629" y="291"/>
                    </a:lnTo>
                    <a:lnTo>
                      <a:pt x="532" y="146"/>
                    </a:lnTo>
                    <a:lnTo>
                      <a:pt x="436" y="49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74"/>
              <p:cNvSpPr/>
              <p:nvPr/>
            </p:nvSpPr>
            <p:spPr>
              <a:xfrm>
                <a:off x="722435" y="1566656"/>
                <a:ext cx="19037" cy="20752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81" extrusionOk="0">
                    <a:moveTo>
                      <a:pt x="146" y="0"/>
                    </a:moveTo>
                    <a:lnTo>
                      <a:pt x="49" y="49"/>
                    </a:lnTo>
                    <a:lnTo>
                      <a:pt x="1" y="97"/>
                    </a:lnTo>
                    <a:lnTo>
                      <a:pt x="1" y="242"/>
                    </a:lnTo>
                    <a:lnTo>
                      <a:pt x="49" y="339"/>
                    </a:lnTo>
                    <a:lnTo>
                      <a:pt x="97" y="436"/>
                    </a:lnTo>
                    <a:lnTo>
                      <a:pt x="194" y="532"/>
                    </a:lnTo>
                    <a:lnTo>
                      <a:pt x="291" y="581"/>
                    </a:lnTo>
                    <a:lnTo>
                      <a:pt x="436" y="581"/>
                    </a:lnTo>
                    <a:lnTo>
                      <a:pt x="484" y="532"/>
                    </a:lnTo>
                    <a:lnTo>
                      <a:pt x="533" y="436"/>
                    </a:lnTo>
                    <a:lnTo>
                      <a:pt x="533" y="242"/>
                    </a:lnTo>
                    <a:lnTo>
                      <a:pt x="436" y="97"/>
                    </a:lnTo>
                    <a:lnTo>
                      <a:pt x="339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74"/>
              <p:cNvSpPr/>
              <p:nvPr/>
            </p:nvSpPr>
            <p:spPr>
              <a:xfrm>
                <a:off x="807123" y="1642700"/>
                <a:ext cx="22502" cy="1903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3" extrusionOk="0">
                    <a:moveTo>
                      <a:pt x="243" y="0"/>
                    </a:moveTo>
                    <a:lnTo>
                      <a:pt x="146" y="49"/>
                    </a:lnTo>
                    <a:lnTo>
                      <a:pt x="49" y="97"/>
                    </a:lnTo>
                    <a:lnTo>
                      <a:pt x="1" y="194"/>
                    </a:lnTo>
                    <a:lnTo>
                      <a:pt x="1" y="291"/>
                    </a:lnTo>
                    <a:lnTo>
                      <a:pt x="1" y="387"/>
                    </a:lnTo>
                    <a:lnTo>
                      <a:pt x="49" y="436"/>
                    </a:lnTo>
                    <a:lnTo>
                      <a:pt x="194" y="484"/>
                    </a:lnTo>
                    <a:lnTo>
                      <a:pt x="339" y="533"/>
                    </a:lnTo>
                    <a:lnTo>
                      <a:pt x="436" y="484"/>
                    </a:lnTo>
                    <a:lnTo>
                      <a:pt x="533" y="436"/>
                    </a:lnTo>
                    <a:lnTo>
                      <a:pt x="630" y="339"/>
                    </a:lnTo>
                    <a:lnTo>
                      <a:pt x="630" y="242"/>
                    </a:lnTo>
                    <a:lnTo>
                      <a:pt x="581" y="145"/>
                    </a:lnTo>
                    <a:lnTo>
                      <a:pt x="436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8" name="Google Shape;4148;p74"/>
            <p:cNvSpPr/>
            <p:nvPr/>
          </p:nvSpPr>
          <p:spPr>
            <a:xfrm rot="-7199967">
              <a:off x="2297454" y="2473674"/>
              <a:ext cx="1776803" cy="1652918"/>
            </a:xfrm>
            <a:custGeom>
              <a:avLst/>
              <a:gdLst/>
              <a:ahLst/>
              <a:cxnLst/>
              <a:rect l="l" t="t" r="r" b="b"/>
              <a:pathLst>
                <a:path w="26519" h="24670" extrusionOk="0">
                  <a:moveTo>
                    <a:pt x="0" y="0"/>
                  </a:moveTo>
                  <a:lnTo>
                    <a:pt x="1676" y="3698"/>
                  </a:lnTo>
                  <a:lnTo>
                    <a:pt x="3351" y="7396"/>
                  </a:lnTo>
                  <a:lnTo>
                    <a:pt x="3813" y="8435"/>
                  </a:lnTo>
                  <a:lnTo>
                    <a:pt x="4391" y="9418"/>
                  </a:lnTo>
                  <a:lnTo>
                    <a:pt x="4738" y="9938"/>
                  </a:lnTo>
                  <a:lnTo>
                    <a:pt x="5084" y="10400"/>
                  </a:lnTo>
                  <a:lnTo>
                    <a:pt x="5431" y="10804"/>
                  </a:lnTo>
                  <a:lnTo>
                    <a:pt x="5836" y="11209"/>
                  </a:lnTo>
                  <a:lnTo>
                    <a:pt x="6124" y="11382"/>
                  </a:lnTo>
                  <a:lnTo>
                    <a:pt x="6413" y="11555"/>
                  </a:lnTo>
                  <a:lnTo>
                    <a:pt x="6818" y="11555"/>
                  </a:lnTo>
                  <a:lnTo>
                    <a:pt x="6991" y="11440"/>
                  </a:lnTo>
                  <a:lnTo>
                    <a:pt x="7107" y="11266"/>
                  </a:lnTo>
                  <a:lnTo>
                    <a:pt x="7164" y="11093"/>
                  </a:lnTo>
                  <a:lnTo>
                    <a:pt x="7164" y="10631"/>
                  </a:lnTo>
                  <a:lnTo>
                    <a:pt x="6933" y="9360"/>
                  </a:lnTo>
                  <a:lnTo>
                    <a:pt x="6644" y="8147"/>
                  </a:lnTo>
                  <a:lnTo>
                    <a:pt x="6182" y="6933"/>
                  </a:lnTo>
                  <a:lnTo>
                    <a:pt x="5604" y="5778"/>
                  </a:lnTo>
                  <a:lnTo>
                    <a:pt x="6182" y="6644"/>
                  </a:lnTo>
                  <a:lnTo>
                    <a:pt x="6702" y="7453"/>
                  </a:lnTo>
                  <a:lnTo>
                    <a:pt x="7627" y="9244"/>
                  </a:lnTo>
                  <a:lnTo>
                    <a:pt x="8551" y="11093"/>
                  </a:lnTo>
                  <a:lnTo>
                    <a:pt x="9360" y="12942"/>
                  </a:lnTo>
                  <a:lnTo>
                    <a:pt x="10226" y="14791"/>
                  </a:lnTo>
                  <a:lnTo>
                    <a:pt x="11151" y="16524"/>
                  </a:lnTo>
                  <a:lnTo>
                    <a:pt x="11671" y="17390"/>
                  </a:lnTo>
                  <a:lnTo>
                    <a:pt x="12191" y="18257"/>
                  </a:lnTo>
                  <a:lnTo>
                    <a:pt x="12768" y="19066"/>
                  </a:lnTo>
                  <a:lnTo>
                    <a:pt x="13404" y="19875"/>
                  </a:lnTo>
                  <a:lnTo>
                    <a:pt x="13751" y="20164"/>
                  </a:lnTo>
                  <a:lnTo>
                    <a:pt x="13924" y="20279"/>
                  </a:lnTo>
                  <a:lnTo>
                    <a:pt x="14155" y="20337"/>
                  </a:lnTo>
                  <a:lnTo>
                    <a:pt x="14328" y="20279"/>
                  </a:lnTo>
                  <a:lnTo>
                    <a:pt x="14559" y="20106"/>
                  </a:lnTo>
                  <a:lnTo>
                    <a:pt x="14675" y="19932"/>
                  </a:lnTo>
                  <a:lnTo>
                    <a:pt x="14733" y="19759"/>
                  </a:lnTo>
                  <a:lnTo>
                    <a:pt x="14791" y="19528"/>
                  </a:lnTo>
                  <a:lnTo>
                    <a:pt x="14791" y="19297"/>
                  </a:lnTo>
                  <a:lnTo>
                    <a:pt x="14675" y="18893"/>
                  </a:lnTo>
                  <a:lnTo>
                    <a:pt x="14502" y="18141"/>
                  </a:lnTo>
                  <a:lnTo>
                    <a:pt x="14271" y="17506"/>
                  </a:lnTo>
                  <a:lnTo>
                    <a:pt x="13751" y="16119"/>
                  </a:lnTo>
                  <a:lnTo>
                    <a:pt x="13115" y="14848"/>
                  </a:lnTo>
                  <a:lnTo>
                    <a:pt x="12422" y="13577"/>
                  </a:lnTo>
                  <a:lnTo>
                    <a:pt x="11035" y="10978"/>
                  </a:lnTo>
                  <a:lnTo>
                    <a:pt x="10400" y="9706"/>
                  </a:lnTo>
                  <a:lnTo>
                    <a:pt x="9822" y="8378"/>
                  </a:lnTo>
                  <a:lnTo>
                    <a:pt x="10862" y="9764"/>
                  </a:lnTo>
                  <a:lnTo>
                    <a:pt x="11844" y="11209"/>
                  </a:lnTo>
                  <a:lnTo>
                    <a:pt x="12711" y="12711"/>
                  </a:lnTo>
                  <a:lnTo>
                    <a:pt x="13577" y="14213"/>
                  </a:lnTo>
                  <a:lnTo>
                    <a:pt x="15253" y="17275"/>
                  </a:lnTo>
                  <a:lnTo>
                    <a:pt x="16119" y="18835"/>
                  </a:lnTo>
                  <a:lnTo>
                    <a:pt x="16986" y="20337"/>
                  </a:lnTo>
                  <a:lnTo>
                    <a:pt x="17390" y="20972"/>
                  </a:lnTo>
                  <a:lnTo>
                    <a:pt x="17795" y="21608"/>
                  </a:lnTo>
                  <a:lnTo>
                    <a:pt x="18257" y="22243"/>
                  </a:lnTo>
                  <a:lnTo>
                    <a:pt x="18777" y="22821"/>
                  </a:lnTo>
                  <a:lnTo>
                    <a:pt x="19008" y="22994"/>
                  </a:lnTo>
                  <a:lnTo>
                    <a:pt x="19181" y="23052"/>
                  </a:lnTo>
                  <a:lnTo>
                    <a:pt x="19297" y="23110"/>
                  </a:lnTo>
                  <a:lnTo>
                    <a:pt x="19528" y="23052"/>
                  </a:lnTo>
                  <a:lnTo>
                    <a:pt x="19701" y="22937"/>
                  </a:lnTo>
                  <a:lnTo>
                    <a:pt x="19817" y="22763"/>
                  </a:lnTo>
                  <a:lnTo>
                    <a:pt x="19875" y="22532"/>
                  </a:lnTo>
                  <a:lnTo>
                    <a:pt x="19875" y="22359"/>
                  </a:lnTo>
                  <a:lnTo>
                    <a:pt x="19875" y="22128"/>
                  </a:lnTo>
                  <a:lnTo>
                    <a:pt x="19759" y="21723"/>
                  </a:lnTo>
                  <a:lnTo>
                    <a:pt x="19355" y="20684"/>
                  </a:lnTo>
                  <a:lnTo>
                    <a:pt x="18950" y="19701"/>
                  </a:lnTo>
                  <a:lnTo>
                    <a:pt x="18026" y="17737"/>
                  </a:lnTo>
                  <a:lnTo>
                    <a:pt x="16986" y="15888"/>
                  </a:lnTo>
                  <a:lnTo>
                    <a:pt x="15888" y="13982"/>
                  </a:lnTo>
                  <a:lnTo>
                    <a:pt x="17564" y="16466"/>
                  </a:lnTo>
                  <a:lnTo>
                    <a:pt x="19355" y="18950"/>
                  </a:lnTo>
                  <a:lnTo>
                    <a:pt x="21146" y="21377"/>
                  </a:lnTo>
                  <a:lnTo>
                    <a:pt x="23052" y="23746"/>
                  </a:lnTo>
                  <a:lnTo>
                    <a:pt x="23399" y="24150"/>
                  </a:lnTo>
                  <a:lnTo>
                    <a:pt x="23861" y="24497"/>
                  </a:lnTo>
                  <a:lnTo>
                    <a:pt x="24092" y="24612"/>
                  </a:lnTo>
                  <a:lnTo>
                    <a:pt x="24323" y="24670"/>
                  </a:lnTo>
                  <a:lnTo>
                    <a:pt x="24554" y="24670"/>
                  </a:lnTo>
                  <a:lnTo>
                    <a:pt x="24785" y="24612"/>
                  </a:lnTo>
                  <a:lnTo>
                    <a:pt x="24612" y="23803"/>
                  </a:lnTo>
                  <a:lnTo>
                    <a:pt x="24323" y="22994"/>
                  </a:lnTo>
                  <a:lnTo>
                    <a:pt x="23919" y="22301"/>
                  </a:lnTo>
                  <a:lnTo>
                    <a:pt x="23514" y="21550"/>
                  </a:lnTo>
                  <a:lnTo>
                    <a:pt x="22994" y="20915"/>
                  </a:lnTo>
                  <a:lnTo>
                    <a:pt x="22417" y="20221"/>
                  </a:lnTo>
                  <a:lnTo>
                    <a:pt x="21261" y="19008"/>
                  </a:lnTo>
                  <a:lnTo>
                    <a:pt x="17737" y="15368"/>
                  </a:lnTo>
                  <a:lnTo>
                    <a:pt x="18546" y="16119"/>
                  </a:lnTo>
                  <a:lnTo>
                    <a:pt x="19412" y="16813"/>
                  </a:lnTo>
                  <a:lnTo>
                    <a:pt x="20279" y="17506"/>
                  </a:lnTo>
                  <a:lnTo>
                    <a:pt x="21203" y="18199"/>
                  </a:lnTo>
                  <a:lnTo>
                    <a:pt x="22128" y="18777"/>
                  </a:lnTo>
                  <a:lnTo>
                    <a:pt x="23110" y="19355"/>
                  </a:lnTo>
                  <a:lnTo>
                    <a:pt x="24092" y="19932"/>
                  </a:lnTo>
                  <a:lnTo>
                    <a:pt x="25132" y="20395"/>
                  </a:lnTo>
                  <a:lnTo>
                    <a:pt x="25479" y="20568"/>
                  </a:lnTo>
                  <a:lnTo>
                    <a:pt x="25710" y="20626"/>
                  </a:lnTo>
                  <a:lnTo>
                    <a:pt x="25941" y="20626"/>
                  </a:lnTo>
                  <a:lnTo>
                    <a:pt x="26114" y="20568"/>
                  </a:lnTo>
                  <a:lnTo>
                    <a:pt x="26288" y="20452"/>
                  </a:lnTo>
                  <a:lnTo>
                    <a:pt x="26461" y="20279"/>
                  </a:lnTo>
                  <a:lnTo>
                    <a:pt x="26461" y="20106"/>
                  </a:lnTo>
                  <a:lnTo>
                    <a:pt x="26461" y="19932"/>
                  </a:lnTo>
                  <a:lnTo>
                    <a:pt x="26403" y="19817"/>
                  </a:lnTo>
                  <a:lnTo>
                    <a:pt x="26172" y="19528"/>
                  </a:lnTo>
                  <a:lnTo>
                    <a:pt x="25710" y="19124"/>
                  </a:lnTo>
                  <a:lnTo>
                    <a:pt x="25132" y="18719"/>
                  </a:lnTo>
                  <a:lnTo>
                    <a:pt x="24034" y="17968"/>
                  </a:lnTo>
                  <a:lnTo>
                    <a:pt x="20741" y="16004"/>
                  </a:lnTo>
                  <a:lnTo>
                    <a:pt x="19124" y="14964"/>
                  </a:lnTo>
                  <a:lnTo>
                    <a:pt x="17564" y="13924"/>
                  </a:lnTo>
                  <a:lnTo>
                    <a:pt x="16004" y="12826"/>
                  </a:lnTo>
                  <a:lnTo>
                    <a:pt x="14444" y="11671"/>
                  </a:lnTo>
                  <a:lnTo>
                    <a:pt x="12942" y="10515"/>
                  </a:lnTo>
                  <a:lnTo>
                    <a:pt x="11555" y="9244"/>
                  </a:lnTo>
                  <a:lnTo>
                    <a:pt x="14848" y="11613"/>
                  </a:lnTo>
                  <a:lnTo>
                    <a:pt x="16524" y="12711"/>
                  </a:lnTo>
                  <a:lnTo>
                    <a:pt x="18257" y="13808"/>
                  </a:lnTo>
                  <a:lnTo>
                    <a:pt x="19990" y="14791"/>
                  </a:lnTo>
                  <a:lnTo>
                    <a:pt x="21781" y="15715"/>
                  </a:lnTo>
                  <a:lnTo>
                    <a:pt x="22706" y="16119"/>
                  </a:lnTo>
                  <a:lnTo>
                    <a:pt x="23688" y="16466"/>
                  </a:lnTo>
                  <a:lnTo>
                    <a:pt x="24612" y="16813"/>
                  </a:lnTo>
                  <a:lnTo>
                    <a:pt x="25594" y="17102"/>
                  </a:lnTo>
                  <a:lnTo>
                    <a:pt x="26056" y="17275"/>
                  </a:lnTo>
                  <a:lnTo>
                    <a:pt x="26519" y="17333"/>
                  </a:lnTo>
                  <a:lnTo>
                    <a:pt x="26519" y="16870"/>
                  </a:lnTo>
                  <a:lnTo>
                    <a:pt x="26403" y="16524"/>
                  </a:lnTo>
                  <a:lnTo>
                    <a:pt x="26172" y="16177"/>
                  </a:lnTo>
                  <a:lnTo>
                    <a:pt x="25941" y="15831"/>
                  </a:lnTo>
                  <a:lnTo>
                    <a:pt x="25594" y="15542"/>
                  </a:lnTo>
                  <a:lnTo>
                    <a:pt x="25248" y="15253"/>
                  </a:lnTo>
                  <a:lnTo>
                    <a:pt x="24554" y="14791"/>
                  </a:lnTo>
                  <a:lnTo>
                    <a:pt x="19701" y="12017"/>
                  </a:lnTo>
                  <a:lnTo>
                    <a:pt x="14791" y="9302"/>
                  </a:lnTo>
                  <a:lnTo>
                    <a:pt x="9880" y="6702"/>
                  </a:lnTo>
                  <a:lnTo>
                    <a:pt x="4853" y="4218"/>
                  </a:lnTo>
                  <a:lnTo>
                    <a:pt x="7569" y="5547"/>
                  </a:lnTo>
                  <a:lnTo>
                    <a:pt x="8955" y="6182"/>
                  </a:lnTo>
                  <a:lnTo>
                    <a:pt x="10284" y="6818"/>
                  </a:lnTo>
                  <a:lnTo>
                    <a:pt x="11671" y="7396"/>
                  </a:lnTo>
                  <a:lnTo>
                    <a:pt x="13115" y="7916"/>
                  </a:lnTo>
                  <a:lnTo>
                    <a:pt x="14559" y="8378"/>
                  </a:lnTo>
                  <a:lnTo>
                    <a:pt x="16004" y="8724"/>
                  </a:lnTo>
                  <a:lnTo>
                    <a:pt x="16235" y="8782"/>
                  </a:lnTo>
                  <a:lnTo>
                    <a:pt x="16408" y="8782"/>
                  </a:lnTo>
                  <a:lnTo>
                    <a:pt x="16639" y="8724"/>
                  </a:lnTo>
                  <a:lnTo>
                    <a:pt x="16755" y="8551"/>
                  </a:lnTo>
                  <a:lnTo>
                    <a:pt x="16755" y="8435"/>
                  </a:lnTo>
                  <a:lnTo>
                    <a:pt x="16755" y="8262"/>
                  </a:lnTo>
                  <a:lnTo>
                    <a:pt x="16582" y="7973"/>
                  </a:lnTo>
                  <a:lnTo>
                    <a:pt x="16177" y="7511"/>
                  </a:lnTo>
                  <a:lnTo>
                    <a:pt x="15773" y="7107"/>
                  </a:lnTo>
                  <a:lnTo>
                    <a:pt x="15253" y="6760"/>
                  </a:lnTo>
                  <a:lnTo>
                    <a:pt x="14791" y="6413"/>
                  </a:lnTo>
                  <a:lnTo>
                    <a:pt x="13693" y="5778"/>
                  </a:lnTo>
                  <a:lnTo>
                    <a:pt x="12595" y="5258"/>
                  </a:lnTo>
                  <a:lnTo>
                    <a:pt x="9475" y="3814"/>
                  </a:lnTo>
                  <a:lnTo>
                    <a:pt x="6356" y="2485"/>
                  </a:lnTo>
                  <a:lnTo>
                    <a:pt x="3178" y="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9" name="Google Shape;4149;p74"/>
            <p:cNvGrpSpPr/>
            <p:nvPr/>
          </p:nvGrpSpPr>
          <p:grpSpPr>
            <a:xfrm flipH="1">
              <a:off x="3106371" y="3449113"/>
              <a:ext cx="508883" cy="529228"/>
              <a:chOff x="452800" y="1165650"/>
              <a:chExt cx="821044" cy="853869"/>
            </a:xfrm>
          </p:grpSpPr>
          <p:sp>
            <p:nvSpPr>
              <p:cNvPr id="4150" name="Google Shape;4150;p74"/>
              <p:cNvSpPr/>
              <p:nvPr/>
            </p:nvSpPr>
            <p:spPr>
              <a:xfrm>
                <a:off x="864164" y="1419712"/>
                <a:ext cx="409680" cy="321529"/>
              </a:xfrm>
              <a:custGeom>
                <a:avLst/>
                <a:gdLst/>
                <a:ahLst/>
                <a:cxnLst/>
                <a:rect l="l" t="t" r="r" b="b"/>
                <a:pathLst>
                  <a:path w="11470" h="9002" extrusionOk="0">
                    <a:moveTo>
                      <a:pt x="8082" y="1"/>
                    </a:moveTo>
                    <a:lnTo>
                      <a:pt x="7308" y="49"/>
                    </a:lnTo>
                    <a:lnTo>
                      <a:pt x="6485" y="98"/>
                    </a:lnTo>
                    <a:lnTo>
                      <a:pt x="5614" y="243"/>
                    </a:lnTo>
                    <a:lnTo>
                      <a:pt x="4743" y="388"/>
                    </a:lnTo>
                    <a:lnTo>
                      <a:pt x="3872" y="630"/>
                    </a:lnTo>
                    <a:lnTo>
                      <a:pt x="3001" y="920"/>
                    </a:lnTo>
                    <a:lnTo>
                      <a:pt x="2227" y="1211"/>
                    </a:lnTo>
                    <a:lnTo>
                      <a:pt x="1501" y="1598"/>
                    </a:lnTo>
                    <a:lnTo>
                      <a:pt x="1162" y="1840"/>
                    </a:lnTo>
                    <a:lnTo>
                      <a:pt x="920" y="2082"/>
                    </a:lnTo>
                    <a:lnTo>
                      <a:pt x="630" y="2324"/>
                    </a:lnTo>
                    <a:lnTo>
                      <a:pt x="436" y="2566"/>
                    </a:lnTo>
                    <a:lnTo>
                      <a:pt x="243" y="2856"/>
                    </a:lnTo>
                    <a:lnTo>
                      <a:pt x="146" y="3146"/>
                    </a:lnTo>
                    <a:lnTo>
                      <a:pt x="49" y="3437"/>
                    </a:lnTo>
                    <a:lnTo>
                      <a:pt x="1" y="3727"/>
                    </a:lnTo>
                    <a:lnTo>
                      <a:pt x="49" y="4066"/>
                    </a:lnTo>
                    <a:lnTo>
                      <a:pt x="97" y="4453"/>
                    </a:lnTo>
                    <a:lnTo>
                      <a:pt x="243" y="4792"/>
                    </a:lnTo>
                    <a:lnTo>
                      <a:pt x="436" y="5179"/>
                    </a:lnTo>
                    <a:lnTo>
                      <a:pt x="775" y="5663"/>
                    </a:lnTo>
                    <a:lnTo>
                      <a:pt x="1162" y="6098"/>
                    </a:lnTo>
                    <a:lnTo>
                      <a:pt x="1549" y="6485"/>
                    </a:lnTo>
                    <a:lnTo>
                      <a:pt x="2033" y="6824"/>
                    </a:lnTo>
                    <a:lnTo>
                      <a:pt x="2856" y="7405"/>
                    </a:lnTo>
                    <a:lnTo>
                      <a:pt x="3727" y="7889"/>
                    </a:lnTo>
                    <a:lnTo>
                      <a:pt x="4598" y="8276"/>
                    </a:lnTo>
                    <a:lnTo>
                      <a:pt x="5517" y="8614"/>
                    </a:lnTo>
                    <a:lnTo>
                      <a:pt x="6050" y="8760"/>
                    </a:lnTo>
                    <a:lnTo>
                      <a:pt x="6533" y="8905"/>
                    </a:lnTo>
                    <a:lnTo>
                      <a:pt x="7017" y="8953"/>
                    </a:lnTo>
                    <a:lnTo>
                      <a:pt x="7550" y="9002"/>
                    </a:lnTo>
                    <a:lnTo>
                      <a:pt x="8034" y="9002"/>
                    </a:lnTo>
                    <a:lnTo>
                      <a:pt x="8518" y="8953"/>
                    </a:lnTo>
                    <a:lnTo>
                      <a:pt x="9001" y="8856"/>
                    </a:lnTo>
                    <a:lnTo>
                      <a:pt x="9485" y="8711"/>
                    </a:lnTo>
                    <a:lnTo>
                      <a:pt x="9969" y="8469"/>
                    </a:lnTo>
                    <a:lnTo>
                      <a:pt x="10356" y="8179"/>
                    </a:lnTo>
                    <a:lnTo>
                      <a:pt x="10744" y="7840"/>
                    </a:lnTo>
                    <a:lnTo>
                      <a:pt x="11034" y="7405"/>
                    </a:lnTo>
                    <a:lnTo>
                      <a:pt x="11276" y="6969"/>
                    </a:lnTo>
                    <a:lnTo>
                      <a:pt x="11421" y="6485"/>
                    </a:lnTo>
                    <a:lnTo>
                      <a:pt x="11469" y="6001"/>
                    </a:lnTo>
                    <a:lnTo>
                      <a:pt x="11373" y="5517"/>
                    </a:lnTo>
                    <a:lnTo>
                      <a:pt x="11276" y="5227"/>
                    </a:lnTo>
                    <a:lnTo>
                      <a:pt x="11179" y="4937"/>
                    </a:lnTo>
                    <a:lnTo>
                      <a:pt x="10840" y="4356"/>
                    </a:lnTo>
                    <a:lnTo>
                      <a:pt x="10598" y="3727"/>
                    </a:lnTo>
                    <a:lnTo>
                      <a:pt x="10502" y="3437"/>
                    </a:lnTo>
                    <a:lnTo>
                      <a:pt x="10453" y="3146"/>
                    </a:lnTo>
                    <a:lnTo>
                      <a:pt x="10453" y="2808"/>
                    </a:lnTo>
                    <a:lnTo>
                      <a:pt x="10502" y="2469"/>
                    </a:lnTo>
                    <a:lnTo>
                      <a:pt x="10598" y="1840"/>
                    </a:lnTo>
                    <a:lnTo>
                      <a:pt x="10647" y="1549"/>
                    </a:lnTo>
                    <a:lnTo>
                      <a:pt x="10647" y="1211"/>
                    </a:lnTo>
                    <a:lnTo>
                      <a:pt x="10550" y="920"/>
                    </a:lnTo>
                    <a:lnTo>
                      <a:pt x="10453" y="678"/>
                    </a:lnTo>
                    <a:lnTo>
                      <a:pt x="10211" y="436"/>
                    </a:lnTo>
                    <a:lnTo>
                      <a:pt x="9921" y="291"/>
                    </a:lnTo>
                    <a:lnTo>
                      <a:pt x="9582" y="194"/>
                    </a:lnTo>
                    <a:lnTo>
                      <a:pt x="9292" y="98"/>
                    </a:lnTo>
                    <a:lnTo>
                      <a:pt x="8759" y="49"/>
                    </a:lnTo>
                    <a:lnTo>
                      <a:pt x="80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74"/>
              <p:cNvSpPr/>
              <p:nvPr/>
            </p:nvSpPr>
            <p:spPr>
              <a:xfrm>
                <a:off x="452800" y="1271090"/>
                <a:ext cx="366462" cy="307671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8614" extrusionOk="0">
                    <a:moveTo>
                      <a:pt x="4646" y="0"/>
                    </a:moveTo>
                    <a:lnTo>
                      <a:pt x="4211" y="49"/>
                    </a:lnTo>
                    <a:lnTo>
                      <a:pt x="4017" y="97"/>
                    </a:lnTo>
                    <a:lnTo>
                      <a:pt x="3823" y="194"/>
                    </a:lnTo>
                    <a:lnTo>
                      <a:pt x="3533" y="387"/>
                    </a:lnTo>
                    <a:lnTo>
                      <a:pt x="3291" y="629"/>
                    </a:lnTo>
                    <a:lnTo>
                      <a:pt x="3098" y="871"/>
                    </a:lnTo>
                    <a:lnTo>
                      <a:pt x="2904" y="1162"/>
                    </a:lnTo>
                    <a:lnTo>
                      <a:pt x="2517" y="1791"/>
                    </a:lnTo>
                    <a:lnTo>
                      <a:pt x="2323" y="2081"/>
                    </a:lnTo>
                    <a:lnTo>
                      <a:pt x="2081" y="2323"/>
                    </a:lnTo>
                    <a:lnTo>
                      <a:pt x="1743" y="2565"/>
                    </a:lnTo>
                    <a:lnTo>
                      <a:pt x="1404" y="2807"/>
                    </a:lnTo>
                    <a:lnTo>
                      <a:pt x="1017" y="3001"/>
                    </a:lnTo>
                    <a:lnTo>
                      <a:pt x="678" y="3291"/>
                    </a:lnTo>
                    <a:lnTo>
                      <a:pt x="436" y="3533"/>
                    </a:lnTo>
                    <a:lnTo>
                      <a:pt x="243" y="3872"/>
                    </a:lnTo>
                    <a:lnTo>
                      <a:pt x="146" y="4210"/>
                    </a:lnTo>
                    <a:lnTo>
                      <a:pt x="49" y="4549"/>
                    </a:lnTo>
                    <a:lnTo>
                      <a:pt x="1" y="4888"/>
                    </a:lnTo>
                    <a:lnTo>
                      <a:pt x="49" y="5275"/>
                    </a:lnTo>
                    <a:lnTo>
                      <a:pt x="97" y="5614"/>
                    </a:lnTo>
                    <a:lnTo>
                      <a:pt x="243" y="5952"/>
                    </a:lnTo>
                    <a:lnTo>
                      <a:pt x="388" y="6291"/>
                    </a:lnTo>
                    <a:lnTo>
                      <a:pt x="581" y="6581"/>
                    </a:lnTo>
                    <a:lnTo>
                      <a:pt x="823" y="6872"/>
                    </a:lnTo>
                    <a:lnTo>
                      <a:pt x="1065" y="7114"/>
                    </a:lnTo>
                    <a:lnTo>
                      <a:pt x="1356" y="7356"/>
                    </a:lnTo>
                    <a:lnTo>
                      <a:pt x="1694" y="7549"/>
                    </a:lnTo>
                    <a:lnTo>
                      <a:pt x="2323" y="7888"/>
                    </a:lnTo>
                    <a:lnTo>
                      <a:pt x="3001" y="8130"/>
                    </a:lnTo>
                    <a:lnTo>
                      <a:pt x="3678" y="8324"/>
                    </a:lnTo>
                    <a:lnTo>
                      <a:pt x="4404" y="8420"/>
                    </a:lnTo>
                    <a:lnTo>
                      <a:pt x="5130" y="8517"/>
                    </a:lnTo>
                    <a:lnTo>
                      <a:pt x="5807" y="8565"/>
                    </a:lnTo>
                    <a:lnTo>
                      <a:pt x="6533" y="8614"/>
                    </a:lnTo>
                    <a:lnTo>
                      <a:pt x="7211" y="8614"/>
                    </a:lnTo>
                    <a:lnTo>
                      <a:pt x="7888" y="8565"/>
                    </a:lnTo>
                    <a:lnTo>
                      <a:pt x="8469" y="8420"/>
                    </a:lnTo>
                    <a:lnTo>
                      <a:pt x="9098" y="8178"/>
                    </a:lnTo>
                    <a:lnTo>
                      <a:pt x="9388" y="8082"/>
                    </a:lnTo>
                    <a:lnTo>
                      <a:pt x="9630" y="7888"/>
                    </a:lnTo>
                    <a:lnTo>
                      <a:pt x="9872" y="7694"/>
                    </a:lnTo>
                    <a:lnTo>
                      <a:pt x="10066" y="7501"/>
                    </a:lnTo>
                    <a:lnTo>
                      <a:pt x="10211" y="7211"/>
                    </a:lnTo>
                    <a:lnTo>
                      <a:pt x="10259" y="6969"/>
                    </a:lnTo>
                    <a:lnTo>
                      <a:pt x="10259" y="6727"/>
                    </a:lnTo>
                    <a:lnTo>
                      <a:pt x="10211" y="6436"/>
                    </a:lnTo>
                    <a:lnTo>
                      <a:pt x="9969" y="5904"/>
                    </a:lnTo>
                    <a:lnTo>
                      <a:pt x="9727" y="5372"/>
                    </a:lnTo>
                    <a:lnTo>
                      <a:pt x="9146" y="4259"/>
                    </a:lnTo>
                    <a:lnTo>
                      <a:pt x="8469" y="3146"/>
                    </a:lnTo>
                    <a:lnTo>
                      <a:pt x="7695" y="2129"/>
                    </a:lnTo>
                    <a:lnTo>
                      <a:pt x="6872" y="1210"/>
                    </a:lnTo>
                    <a:lnTo>
                      <a:pt x="6533" y="920"/>
                    </a:lnTo>
                    <a:lnTo>
                      <a:pt x="6195" y="629"/>
                    </a:lnTo>
                    <a:lnTo>
                      <a:pt x="5856" y="387"/>
                    </a:lnTo>
                    <a:lnTo>
                      <a:pt x="5469" y="194"/>
                    </a:lnTo>
                    <a:lnTo>
                      <a:pt x="5082" y="49"/>
                    </a:lnTo>
                    <a:lnTo>
                      <a:pt x="46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74"/>
              <p:cNvSpPr/>
              <p:nvPr/>
            </p:nvSpPr>
            <p:spPr>
              <a:xfrm>
                <a:off x="746652" y="1596017"/>
                <a:ext cx="347424" cy="423502"/>
              </a:xfrm>
              <a:custGeom>
                <a:avLst/>
                <a:gdLst/>
                <a:ahLst/>
                <a:cxnLst/>
                <a:rect l="l" t="t" r="r" b="b"/>
                <a:pathLst>
                  <a:path w="9727" h="11857" extrusionOk="0">
                    <a:moveTo>
                      <a:pt x="3194" y="1"/>
                    </a:moveTo>
                    <a:lnTo>
                      <a:pt x="2855" y="49"/>
                    </a:lnTo>
                    <a:lnTo>
                      <a:pt x="2565" y="146"/>
                    </a:lnTo>
                    <a:lnTo>
                      <a:pt x="2226" y="291"/>
                    </a:lnTo>
                    <a:lnTo>
                      <a:pt x="1984" y="533"/>
                    </a:lnTo>
                    <a:lnTo>
                      <a:pt x="1742" y="775"/>
                    </a:lnTo>
                    <a:lnTo>
                      <a:pt x="1500" y="1065"/>
                    </a:lnTo>
                    <a:lnTo>
                      <a:pt x="1307" y="1356"/>
                    </a:lnTo>
                    <a:lnTo>
                      <a:pt x="871" y="2275"/>
                    </a:lnTo>
                    <a:lnTo>
                      <a:pt x="484" y="3195"/>
                    </a:lnTo>
                    <a:lnTo>
                      <a:pt x="242" y="4162"/>
                    </a:lnTo>
                    <a:lnTo>
                      <a:pt x="48" y="5130"/>
                    </a:lnTo>
                    <a:lnTo>
                      <a:pt x="0" y="6146"/>
                    </a:lnTo>
                    <a:lnTo>
                      <a:pt x="48" y="7163"/>
                    </a:lnTo>
                    <a:lnTo>
                      <a:pt x="194" y="8130"/>
                    </a:lnTo>
                    <a:lnTo>
                      <a:pt x="436" y="9147"/>
                    </a:lnTo>
                    <a:lnTo>
                      <a:pt x="678" y="9776"/>
                    </a:lnTo>
                    <a:lnTo>
                      <a:pt x="968" y="10405"/>
                    </a:lnTo>
                    <a:lnTo>
                      <a:pt x="1161" y="10695"/>
                    </a:lnTo>
                    <a:lnTo>
                      <a:pt x="1403" y="10986"/>
                    </a:lnTo>
                    <a:lnTo>
                      <a:pt x="1645" y="11227"/>
                    </a:lnTo>
                    <a:lnTo>
                      <a:pt x="1887" y="11421"/>
                    </a:lnTo>
                    <a:lnTo>
                      <a:pt x="2178" y="11615"/>
                    </a:lnTo>
                    <a:lnTo>
                      <a:pt x="2516" y="11760"/>
                    </a:lnTo>
                    <a:lnTo>
                      <a:pt x="2855" y="11857"/>
                    </a:lnTo>
                    <a:lnTo>
                      <a:pt x="3533" y="11857"/>
                    </a:lnTo>
                    <a:lnTo>
                      <a:pt x="3871" y="11808"/>
                    </a:lnTo>
                    <a:lnTo>
                      <a:pt x="4210" y="11663"/>
                    </a:lnTo>
                    <a:lnTo>
                      <a:pt x="4452" y="11469"/>
                    </a:lnTo>
                    <a:lnTo>
                      <a:pt x="4791" y="11082"/>
                    </a:lnTo>
                    <a:lnTo>
                      <a:pt x="5130" y="10744"/>
                    </a:lnTo>
                    <a:lnTo>
                      <a:pt x="5371" y="10598"/>
                    </a:lnTo>
                    <a:lnTo>
                      <a:pt x="5613" y="10502"/>
                    </a:lnTo>
                    <a:lnTo>
                      <a:pt x="5904" y="10405"/>
                    </a:lnTo>
                    <a:lnTo>
                      <a:pt x="6194" y="10356"/>
                    </a:lnTo>
                    <a:lnTo>
                      <a:pt x="7985" y="10356"/>
                    </a:lnTo>
                    <a:lnTo>
                      <a:pt x="8275" y="10308"/>
                    </a:lnTo>
                    <a:lnTo>
                      <a:pt x="8565" y="10260"/>
                    </a:lnTo>
                    <a:lnTo>
                      <a:pt x="8856" y="10163"/>
                    </a:lnTo>
                    <a:lnTo>
                      <a:pt x="9098" y="10018"/>
                    </a:lnTo>
                    <a:lnTo>
                      <a:pt x="9291" y="9824"/>
                    </a:lnTo>
                    <a:lnTo>
                      <a:pt x="9485" y="9631"/>
                    </a:lnTo>
                    <a:lnTo>
                      <a:pt x="9630" y="9389"/>
                    </a:lnTo>
                    <a:lnTo>
                      <a:pt x="9678" y="9147"/>
                    </a:lnTo>
                    <a:lnTo>
                      <a:pt x="9727" y="8856"/>
                    </a:lnTo>
                    <a:lnTo>
                      <a:pt x="9727" y="8614"/>
                    </a:lnTo>
                    <a:lnTo>
                      <a:pt x="9582" y="8082"/>
                    </a:lnTo>
                    <a:lnTo>
                      <a:pt x="9436" y="7550"/>
                    </a:lnTo>
                    <a:lnTo>
                      <a:pt x="8904" y="6195"/>
                    </a:lnTo>
                    <a:lnTo>
                      <a:pt x="8372" y="4840"/>
                    </a:lnTo>
                    <a:lnTo>
                      <a:pt x="8081" y="4162"/>
                    </a:lnTo>
                    <a:lnTo>
                      <a:pt x="7743" y="3533"/>
                    </a:lnTo>
                    <a:lnTo>
                      <a:pt x="7356" y="2904"/>
                    </a:lnTo>
                    <a:lnTo>
                      <a:pt x="6920" y="2372"/>
                    </a:lnTo>
                    <a:lnTo>
                      <a:pt x="6484" y="1936"/>
                    </a:lnTo>
                    <a:lnTo>
                      <a:pt x="6001" y="1452"/>
                    </a:lnTo>
                    <a:lnTo>
                      <a:pt x="5468" y="969"/>
                    </a:lnTo>
                    <a:lnTo>
                      <a:pt x="4839" y="533"/>
                    </a:lnTo>
                    <a:lnTo>
                      <a:pt x="4500" y="340"/>
                    </a:lnTo>
                    <a:lnTo>
                      <a:pt x="4210" y="194"/>
                    </a:lnTo>
                    <a:lnTo>
                      <a:pt x="3871" y="98"/>
                    </a:lnTo>
                    <a:lnTo>
                      <a:pt x="35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74"/>
              <p:cNvSpPr/>
              <p:nvPr/>
            </p:nvSpPr>
            <p:spPr>
              <a:xfrm>
                <a:off x="772548" y="1165650"/>
                <a:ext cx="304242" cy="342245"/>
              </a:xfrm>
              <a:custGeom>
                <a:avLst/>
                <a:gdLst/>
                <a:ahLst/>
                <a:cxnLst/>
                <a:rect l="l" t="t" r="r" b="b"/>
                <a:pathLst>
                  <a:path w="8518" h="9582" extrusionOk="0">
                    <a:moveTo>
                      <a:pt x="2566" y="0"/>
                    </a:moveTo>
                    <a:lnTo>
                      <a:pt x="2179" y="49"/>
                    </a:lnTo>
                    <a:lnTo>
                      <a:pt x="1791" y="146"/>
                    </a:lnTo>
                    <a:lnTo>
                      <a:pt x="1453" y="339"/>
                    </a:lnTo>
                    <a:lnTo>
                      <a:pt x="1114" y="581"/>
                    </a:lnTo>
                    <a:lnTo>
                      <a:pt x="824" y="871"/>
                    </a:lnTo>
                    <a:lnTo>
                      <a:pt x="582" y="1162"/>
                    </a:lnTo>
                    <a:lnTo>
                      <a:pt x="436" y="1549"/>
                    </a:lnTo>
                    <a:lnTo>
                      <a:pt x="243" y="1888"/>
                    </a:lnTo>
                    <a:lnTo>
                      <a:pt x="146" y="2275"/>
                    </a:lnTo>
                    <a:lnTo>
                      <a:pt x="49" y="2662"/>
                    </a:lnTo>
                    <a:lnTo>
                      <a:pt x="1" y="3436"/>
                    </a:lnTo>
                    <a:lnTo>
                      <a:pt x="1" y="4259"/>
                    </a:lnTo>
                    <a:lnTo>
                      <a:pt x="49" y="5130"/>
                    </a:lnTo>
                    <a:lnTo>
                      <a:pt x="98" y="6001"/>
                    </a:lnTo>
                    <a:lnTo>
                      <a:pt x="243" y="6872"/>
                    </a:lnTo>
                    <a:lnTo>
                      <a:pt x="436" y="7743"/>
                    </a:lnTo>
                    <a:lnTo>
                      <a:pt x="582" y="8324"/>
                    </a:lnTo>
                    <a:lnTo>
                      <a:pt x="678" y="8614"/>
                    </a:lnTo>
                    <a:lnTo>
                      <a:pt x="824" y="8856"/>
                    </a:lnTo>
                    <a:lnTo>
                      <a:pt x="1114" y="9195"/>
                    </a:lnTo>
                    <a:lnTo>
                      <a:pt x="1404" y="9388"/>
                    </a:lnTo>
                    <a:lnTo>
                      <a:pt x="1791" y="9533"/>
                    </a:lnTo>
                    <a:lnTo>
                      <a:pt x="2179" y="9582"/>
                    </a:lnTo>
                    <a:lnTo>
                      <a:pt x="2566" y="9533"/>
                    </a:lnTo>
                    <a:lnTo>
                      <a:pt x="3001" y="9485"/>
                    </a:lnTo>
                    <a:lnTo>
                      <a:pt x="3437" y="9340"/>
                    </a:lnTo>
                    <a:lnTo>
                      <a:pt x="3921" y="9146"/>
                    </a:lnTo>
                    <a:lnTo>
                      <a:pt x="4356" y="8953"/>
                    </a:lnTo>
                    <a:lnTo>
                      <a:pt x="4792" y="8711"/>
                    </a:lnTo>
                    <a:lnTo>
                      <a:pt x="5614" y="8178"/>
                    </a:lnTo>
                    <a:lnTo>
                      <a:pt x="6292" y="7646"/>
                    </a:lnTo>
                    <a:lnTo>
                      <a:pt x="6824" y="7211"/>
                    </a:lnTo>
                    <a:lnTo>
                      <a:pt x="7211" y="6824"/>
                    </a:lnTo>
                    <a:lnTo>
                      <a:pt x="7550" y="6436"/>
                    </a:lnTo>
                    <a:lnTo>
                      <a:pt x="7840" y="5953"/>
                    </a:lnTo>
                    <a:lnTo>
                      <a:pt x="8131" y="5517"/>
                    </a:lnTo>
                    <a:lnTo>
                      <a:pt x="8324" y="5033"/>
                    </a:lnTo>
                    <a:lnTo>
                      <a:pt x="8469" y="4501"/>
                    </a:lnTo>
                    <a:lnTo>
                      <a:pt x="8518" y="3968"/>
                    </a:lnTo>
                    <a:lnTo>
                      <a:pt x="8518" y="3485"/>
                    </a:lnTo>
                    <a:lnTo>
                      <a:pt x="8469" y="3049"/>
                    </a:lnTo>
                    <a:lnTo>
                      <a:pt x="8324" y="2662"/>
                    </a:lnTo>
                    <a:lnTo>
                      <a:pt x="8131" y="2275"/>
                    </a:lnTo>
                    <a:lnTo>
                      <a:pt x="7840" y="1936"/>
                    </a:lnTo>
                    <a:lnTo>
                      <a:pt x="7550" y="1743"/>
                    </a:lnTo>
                    <a:lnTo>
                      <a:pt x="7163" y="1549"/>
                    </a:lnTo>
                    <a:lnTo>
                      <a:pt x="6776" y="1452"/>
                    </a:lnTo>
                    <a:lnTo>
                      <a:pt x="6340" y="1404"/>
                    </a:lnTo>
                    <a:lnTo>
                      <a:pt x="5518" y="1307"/>
                    </a:lnTo>
                    <a:lnTo>
                      <a:pt x="5082" y="1162"/>
                    </a:lnTo>
                    <a:lnTo>
                      <a:pt x="4695" y="1017"/>
                    </a:lnTo>
                    <a:lnTo>
                      <a:pt x="4356" y="823"/>
                    </a:lnTo>
                    <a:lnTo>
                      <a:pt x="4017" y="533"/>
                    </a:lnTo>
                    <a:lnTo>
                      <a:pt x="3679" y="291"/>
                    </a:lnTo>
                    <a:lnTo>
                      <a:pt x="3292" y="97"/>
                    </a:lnTo>
                    <a:lnTo>
                      <a:pt x="29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74"/>
              <p:cNvSpPr/>
              <p:nvPr/>
            </p:nvSpPr>
            <p:spPr>
              <a:xfrm>
                <a:off x="461444" y="1556262"/>
                <a:ext cx="345710" cy="318064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8905" extrusionOk="0">
                    <a:moveTo>
                      <a:pt x="6195" y="1"/>
                    </a:moveTo>
                    <a:lnTo>
                      <a:pt x="5227" y="49"/>
                    </a:lnTo>
                    <a:lnTo>
                      <a:pt x="4356" y="146"/>
                    </a:lnTo>
                    <a:lnTo>
                      <a:pt x="3678" y="243"/>
                    </a:lnTo>
                    <a:lnTo>
                      <a:pt x="3146" y="340"/>
                    </a:lnTo>
                    <a:lnTo>
                      <a:pt x="2662" y="533"/>
                    </a:lnTo>
                    <a:lnTo>
                      <a:pt x="2178" y="775"/>
                    </a:lnTo>
                    <a:lnTo>
                      <a:pt x="1694" y="1017"/>
                    </a:lnTo>
                    <a:lnTo>
                      <a:pt x="1307" y="1356"/>
                    </a:lnTo>
                    <a:lnTo>
                      <a:pt x="920" y="1694"/>
                    </a:lnTo>
                    <a:lnTo>
                      <a:pt x="581" y="2130"/>
                    </a:lnTo>
                    <a:lnTo>
                      <a:pt x="291" y="2565"/>
                    </a:lnTo>
                    <a:lnTo>
                      <a:pt x="146" y="2953"/>
                    </a:lnTo>
                    <a:lnTo>
                      <a:pt x="49" y="3388"/>
                    </a:lnTo>
                    <a:lnTo>
                      <a:pt x="1" y="3775"/>
                    </a:lnTo>
                    <a:lnTo>
                      <a:pt x="97" y="4211"/>
                    </a:lnTo>
                    <a:lnTo>
                      <a:pt x="242" y="4550"/>
                    </a:lnTo>
                    <a:lnTo>
                      <a:pt x="484" y="4888"/>
                    </a:lnTo>
                    <a:lnTo>
                      <a:pt x="775" y="5179"/>
                    </a:lnTo>
                    <a:lnTo>
                      <a:pt x="1114" y="5469"/>
                    </a:lnTo>
                    <a:lnTo>
                      <a:pt x="1791" y="6001"/>
                    </a:lnTo>
                    <a:lnTo>
                      <a:pt x="2081" y="6292"/>
                    </a:lnTo>
                    <a:lnTo>
                      <a:pt x="2323" y="6630"/>
                    </a:lnTo>
                    <a:lnTo>
                      <a:pt x="2517" y="6969"/>
                    </a:lnTo>
                    <a:lnTo>
                      <a:pt x="2662" y="7356"/>
                    </a:lnTo>
                    <a:lnTo>
                      <a:pt x="2856" y="7743"/>
                    </a:lnTo>
                    <a:lnTo>
                      <a:pt x="3049" y="8130"/>
                    </a:lnTo>
                    <a:lnTo>
                      <a:pt x="3340" y="8421"/>
                    </a:lnTo>
                    <a:lnTo>
                      <a:pt x="3630" y="8614"/>
                    </a:lnTo>
                    <a:lnTo>
                      <a:pt x="3969" y="8760"/>
                    </a:lnTo>
                    <a:lnTo>
                      <a:pt x="4356" y="8856"/>
                    </a:lnTo>
                    <a:lnTo>
                      <a:pt x="4743" y="8905"/>
                    </a:lnTo>
                    <a:lnTo>
                      <a:pt x="5178" y="8856"/>
                    </a:lnTo>
                    <a:lnTo>
                      <a:pt x="5565" y="8760"/>
                    </a:lnTo>
                    <a:lnTo>
                      <a:pt x="5904" y="8614"/>
                    </a:lnTo>
                    <a:lnTo>
                      <a:pt x="6243" y="8421"/>
                    </a:lnTo>
                    <a:lnTo>
                      <a:pt x="6582" y="8179"/>
                    </a:lnTo>
                    <a:lnTo>
                      <a:pt x="6872" y="7889"/>
                    </a:lnTo>
                    <a:lnTo>
                      <a:pt x="7114" y="7598"/>
                    </a:lnTo>
                    <a:lnTo>
                      <a:pt x="7598" y="6969"/>
                    </a:lnTo>
                    <a:lnTo>
                      <a:pt x="8033" y="6292"/>
                    </a:lnTo>
                    <a:lnTo>
                      <a:pt x="8469" y="5517"/>
                    </a:lnTo>
                    <a:lnTo>
                      <a:pt x="8808" y="4695"/>
                    </a:lnTo>
                    <a:lnTo>
                      <a:pt x="9146" y="3872"/>
                    </a:lnTo>
                    <a:lnTo>
                      <a:pt x="9485" y="3049"/>
                    </a:lnTo>
                    <a:lnTo>
                      <a:pt x="9630" y="2469"/>
                    </a:lnTo>
                    <a:lnTo>
                      <a:pt x="9679" y="2178"/>
                    </a:lnTo>
                    <a:lnTo>
                      <a:pt x="9679" y="1888"/>
                    </a:lnTo>
                    <a:lnTo>
                      <a:pt x="9582" y="1501"/>
                    </a:lnTo>
                    <a:lnTo>
                      <a:pt x="9437" y="1114"/>
                    </a:lnTo>
                    <a:lnTo>
                      <a:pt x="9195" y="823"/>
                    </a:lnTo>
                    <a:lnTo>
                      <a:pt x="8904" y="581"/>
                    </a:lnTo>
                    <a:lnTo>
                      <a:pt x="8517" y="388"/>
                    </a:lnTo>
                    <a:lnTo>
                      <a:pt x="8130" y="243"/>
                    </a:lnTo>
                    <a:lnTo>
                      <a:pt x="7695" y="146"/>
                    </a:lnTo>
                    <a:lnTo>
                      <a:pt x="7211" y="49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74"/>
              <p:cNvSpPr/>
              <p:nvPr/>
            </p:nvSpPr>
            <p:spPr>
              <a:xfrm>
                <a:off x="739723" y="1471575"/>
                <a:ext cx="193625" cy="174623"/>
              </a:xfrm>
              <a:custGeom>
                <a:avLst/>
                <a:gdLst/>
                <a:ahLst/>
                <a:cxnLst/>
                <a:rect l="l" t="t" r="r" b="b"/>
                <a:pathLst>
                  <a:path w="5421" h="4889" extrusionOk="0">
                    <a:moveTo>
                      <a:pt x="1694" y="1"/>
                    </a:moveTo>
                    <a:lnTo>
                      <a:pt x="1501" y="49"/>
                    </a:lnTo>
                    <a:lnTo>
                      <a:pt x="1307" y="97"/>
                    </a:lnTo>
                    <a:lnTo>
                      <a:pt x="1162" y="243"/>
                    </a:lnTo>
                    <a:lnTo>
                      <a:pt x="968" y="339"/>
                    </a:lnTo>
                    <a:lnTo>
                      <a:pt x="872" y="533"/>
                    </a:lnTo>
                    <a:lnTo>
                      <a:pt x="775" y="726"/>
                    </a:lnTo>
                    <a:lnTo>
                      <a:pt x="775" y="920"/>
                    </a:lnTo>
                    <a:lnTo>
                      <a:pt x="775" y="1162"/>
                    </a:lnTo>
                    <a:lnTo>
                      <a:pt x="823" y="1356"/>
                    </a:lnTo>
                    <a:lnTo>
                      <a:pt x="920" y="1501"/>
                    </a:lnTo>
                    <a:lnTo>
                      <a:pt x="1065" y="1646"/>
                    </a:lnTo>
                    <a:lnTo>
                      <a:pt x="1210" y="1743"/>
                    </a:lnTo>
                    <a:lnTo>
                      <a:pt x="823" y="1743"/>
                    </a:lnTo>
                    <a:lnTo>
                      <a:pt x="630" y="1839"/>
                    </a:lnTo>
                    <a:lnTo>
                      <a:pt x="436" y="1936"/>
                    </a:lnTo>
                    <a:lnTo>
                      <a:pt x="291" y="2081"/>
                    </a:lnTo>
                    <a:lnTo>
                      <a:pt x="194" y="2227"/>
                    </a:lnTo>
                    <a:lnTo>
                      <a:pt x="146" y="2420"/>
                    </a:lnTo>
                    <a:lnTo>
                      <a:pt x="194" y="2614"/>
                    </a:lnTo>
                    <a:lnTo>
                      <a:pt x="291" y="2807"/>
                    </a:lnTo>
                    <a:lnTo>
                      <a:pt x="484" y="2904"/>
                    </a:lnTo>
                    <a:lnTo>
                      <a:pt x="678" y="2952"/>
                    </a:lnTo>
                    <a:lnTo>
                      <a:pt x="533" y="3001"/>
                    </a:lnTo>
                    <a:lnTo>
                      <a:pt x="388" y="3146"/>
                    </a:lnTo>
                    <a:lnTo>
                      <a:pt x="242" y="3243"/>
                    </a:lnTo>
                    <a:lnTo>
                      <a:pt x="146" y="3436"/>
                    </a:lnTo>
                    <a:lnTo>
                      <a:pt x="49" y="3582"/>
                    </a:lnTo>
                    <a:lnTo>
                      <a:pt x="0" y="3775"/>
                    </a:lnTo>
                    <a:lnTo>
                      <a:pt x="0" y="3969"/>
                    </a:lnTo>
                    <a:lnTo>
                      <a:pt x="49" y="4114"/>
                    </a:lnTo>
                    <a:lnTo>
                      <a:pt x="97" y="4307"/>
                    </a:lnTo>
                    <a:lnTo>
                      <a:pt x="194" y="4453"/>
                    </a:lnTo>
                    <a:lnTo>
                      <a:pt x="339" y="4598"/>
                    </a:lnTo>
                    <a:lnTo>
                      <a:pt x="484" y="4743"/>
                    </a:lnTo>
                    <a:lnTo>
                      <a:pt x="630" y="4840"/>
                    </a:lnTo>
                    <a:lnTo>
                      <a:pt x="823" y="4888"/>
                    </a:lnTo>
                    <a:lnTo>
                      <a:pt x="1162" y="4888"/>
                    </a:lnTo>
                    <a:lnTo>
                      <a:pt x="1355" y="4840"/>
                    </a:lnTo>
                    <a:lnTo>
                      <a:pt x="1501" y="4791"/>
                    </a:lnTo>
                    <a:lnTo>
                      <a:pt x="1646" y="4646"/>
                    </a:lnTo>
                    <a:lnTo>
                      <a:pt x="1791" y="4549"/>
                    </a:lnTo>
                    <a:lnTo>
                      <a:pt x="1888" y="4404"/>
                    </a:lnTo>
                    <a:lnTo>
                      <a:pt x="1985" y="4211"/>
                    </a:lnTo>
                    <a:lnTo>
                      <a:pt x="2033" y="4065"/>
                    </a:lnTo>
                    <a:lnTo>
                      <a:pt x="2130" y="4211"/>
                    </a:lnTo>
                    <a:lnTo>
                      <a:pt x="2226" y="4356"/>
                    </a:lnTo>
                    <a:lnTo>
                      <a:pt x="2372" y="4453"/>
                    </a:lnTo>
                    <a:lnTo>
                      <a:pt x="2517" y="4549"/>
                    </a:lnTo>
                    <a:lnTo>
                      <a:pt x="2662" y="4646"/>
                    </a:lnTo>
                    <a:lnTo>
                      <a:pt x="2856" y="4695"/>
                    </a:lnTo>
                    <a:lnTo>
                      <a:pt x="3001" y="4695"/>
                    </a:lnTo>
                    <a:lnTo>
                      <a:pt x="3194" y="4646"/>
                    </a:lnTo>
                    <a:lnTo>
                      <a:pt x="3339" y="4549"/>
                    </a:lnTo>
                    <a:lnTo>
                      <a:pt x="3485" y="4453"/>
                    </a:lnTo>
                    <a:lnTo>
                      <a:pt x="3581" y="4307"/>
                    </a:lnTo>
                    <a:lnTo>
                      <a:pt x="3678" y="4162"/>
                    </a:lnTo>
                    <a:lnTo>
                      <a:pt x="3678" y="3969"/>
                    </a:lnTo>
                    <a:lnTo>
                      <a:pt x="3678" y="3824"/>
                    </a:lnTo>
                    <a:lnTo>
                      <a:pt x="3630" y="3630"/>
                    </a:lnTo>
                    <a:lnTo>
                      <a:pt x="3581" y="3485"/>
                    </a:lnTo>
                    <a:lnTo>
                      <a:pt x="3727" y="3533"/>
                    </a:lnTo>
                    <a:lnTo>
                      <a:pt x="3920" y="3582"/>
                    </a:lnTo>
                    <a:lnTo>
                      <a:pt x="4259" y="3533"/>
                    </a:lnTo>
                    <a:lnTo>
                      <a:pt x="4598" y="3436"/>
                    </a:lnTo>
                    <a:lnTo>
                      <a:pt x="4936" y="3243"/>
                    </a:lnTo>
                    <a:lnTo>
                      <a:pt x="5130" y="3049"/>
                    </a:lnTo>
                    <a:lnTo>
                      <a:pt x="5324" y="2807"/>
                    </a:lnTo>
                    <a:lnTo>
                      <a:pt x="5420" y="2517"/>
                    </a:lnTo>
                    <a:lnTo>
                      <a:pt x="5420" y="2420"/>
                    </a:lnTo>
                    <a:lnTo>
                      <a:pt x="5372" y="2275"/>
                    </a:lnTo>
                    <a:lnTo>
                      <a:pt x="5275" y="2081"/>
                    </a:lnTo>
                    <a:lnTo>
                      <a:pt x="5130" y="1985"/>
                    </a:lnTo>
                    <a:lnTo>
                      <a:pt x="4985" y="1888"/>
                    </a:lnTo>
                    <a:lnTo>
                      <a:pt x="4743" y="1839"/>
                    </a:lnTo>
                    <a:lnTo>
                      <a:pt x="4404" y="1888"/>
                    </a:lnTo>
                    <a:lnTo>
                      <a:pt x="4017" y="1985"/>
                    </a:lnTo>
                    <a:lnTo>
                      <a:pt x="4162" y="1839"/>
                    </a:lnTo>
                    <a:lnTo>
                      <a:pt x="4307" y="1598"/>
                    </a:lnTo>
                    <a:lnTo>
                      <a:pt x="4404" y="1404"/>
                    </a:lnTo>
                    <a:lnTo>
                      <a:pt x="4404" y="1162"/>
                    </a:lnTo>
                    <a:lnTo>
                      <a:pt x="4404" y="920"/>
                    </a:lnTo>
                    <a:lnTo>
                      <a:pt x="4307" y="726"/>
                    </a:lnTo>
                    <a:lnTo>
                      <a:pt x="4162" y="533"/>
                    </a:lnTo>
                    <a:lnTo>
                      <a:pt x="3969" y="388"/>
                    </a:lnTo>
                    <a:lnTo>
                      <a:pt x="3823" y="339"/>
                    </a:lnTo>
                    <a:lnTo>
                      <a:pt x="3727" y="339"/>
                    </a:lnTo>
                    <a:lnTo>
                      <a:pt x="3581" y="388"/>
                    </a:lnTo>
                    <a:lnTo>
                      <a:pt x="3436" y="436"/>
                    </a:lnTo>
                    <a:lnTo>
                      <a:pt x="3339" y="533"/>
                    </a:lnTo>
                    <a:lnTo>
                      <a:pt x="3243" y="630"/>
                    </a:lnTo>
                    <a:lnTo>
                      <a:pt x="3194" y="726"/>
                    </a:lnTo>
                    <a:lnTo>
                      <a:pt x="3243" y="872"/>
                    </a:lnTo>
                    <a:lnTo>
                      <a:pt x="3098" y="630"/>
                    </a:lnTo>
                    <a:lnTo>
                      <a:pt x="2952" y="436"/>
                    </a:lnTo>
                    <a:lnTo>
                      <a:pt x="2759" y="291"/>
                    </a:lnTo>
                    <a:lnTo>
                      <a:pt x="2565" y="146"/>
                    </a:lnTo>
                    <a:lnTo>
                      <a:pt x="2323" y="49"/>
                    </a:lnTo>
                    <a:lnTo>
                      <a:pt x="21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74"/>
              <p:cNvSpPr/>
              <p:nvPr/>
            </p:nvSpPr>
            <p:spPr>
              <a:xfrm>
                <a:off x="895275" y="1599481"/>
                <a:ext cx="46718" cy="41504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162" extrusionOk="0">
                    <a:moveTo>
                      <a:pt x="969" y="1"/>
                    </a:moveTo>
                    <a:lnTo>
                      <a:pt x="678" y="49"/>
                    </a:lnTo>
                    <a:lnTo>
                      <a:pt x="388" y="97"/>
                    </a:lnTo>
                    <a:lnTo>
                      <a:pt x="194" y="243"/>
                    </a:lnTo>
                    <a:lnTo>
                      <a:pt x="97" y="339"/>
                    </a:lnTo>
                    <a:lnTo>
                      <a:pt x="49" y="484"/>
                    </a:lnTo>
                    <a:lnTo>
                      <a:pt x="1" y="581"/>
                    </a:lnTo>
                    <a:lnTo>
                      <a:pt x="1" y="726"/>
                    </a:lnTo>
                    <a:lnTo>
                      <a:pt x="49" y="823"/>
                    </a:lnTo>
                    <a:lnTo>
                      <a:pt x="49" y="920"/>
                    </a:lnTo>
                    <a:lnTo>
                      <a:pt x="146" y="1017"/>
                    </a:lnTo>
                    <a:lnTo>
                      <a:pt x="243" y="1065"/>
                    </a:lnTo>
                    <a:lnTo>
                      <a:pt x="436" y="1114"/>
                    </a:lnTo>
                    <a:lnTo>
                      <a:pt x="630" y="1162"/>
                    </a:lnTo>
                    <a:lnTo>
                      <a:pt x="823" y="1114"/>
                    </a:lnTo>
                    <a:lnTo>
                      <a:pt x="1017" y="1017"/>
                    </a:lnTo>
                    <a:lnTo>
                      <a:pt x="1162" y="872"/>
                    </a:lnTo>
                    <a:lnTo>
                      <a:pt x="1259" y="678"/>
                    </a:lnTo>
                    <a:lnTo>
                      <a:pt x="1307" y="484"/>
                    </a:lnTo>
                    <a:lnTo>
                      <a:pt x="1259" y="291"/>
                    </a:lnTo>
                    <a:lnTo>
                      <a:pt x="1162" y="97"/>
                    </a:lnTo>
                    <a:lnTo>
                      <a:pt x="1065" y="49"/>
                    </a:lnTo>
                    <a:lnTo>
                      <a:pt x="9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74"/>
              <p:cNvSpPr/>
              <p:nvPr/>
            </p:nvSpPr>
            <p:spPr>
              <a:xfrm>
                <a:off x="720721" y="1494042"/>
                <a:ext cx="29396" cy="3289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21" extrusionOk="0">
                    <a:moveTo>
                      <a:pt x="532" y="1"/>
                    </a:moveTo>
                    <a:lnTo>
                      <a:pt x="387" y="49"/>
                    </a:lnTo>
                    <a:lnTo>
                      <a:pt x="242" y="146"/>
                    </a:lnTo>
                    <a:lnTo>
                      <a:pt x="97" y="291"/>
                    </a:lnTo>
                    <a:lnTo>
                      <a:pt x="0" y="485"/>
                    </a:lnTo>
                    <a:lnTo>
                      <a:pt x="0" y="630"/>
                    </a:lnTo>
                    <a:lnTo>
                      <a:pt x="97" y="823"/>
                    </a:lnTo>
                    <a:lnTo>
                      <a:pt x="194" y="920"/>
                    </a:lnTo>
                    <a:lnTo>
                      <a:pt x="339" y="920"/>
                    </a:lnTo>
                    <a:lnTo>
                      <a:pt x="484" y="872"/>
                    </a:lnTo>
                    <a:lnTo>
                      <a:pt x="629" y="823"/>
                    </a:lnTo>
                    <a:lnTo>
                      <a:pt x="726" y="727"/>
                    </a:lnTo>
                    <a:lnTo>
                      <a:pt x="774" y="581"/>
                    </a:lnTo>
                    <a:lnTo>
                      <a:pt x="823" y="436"/>
                    </a:lnTo>
                    <a:lnTo>
                      <a:pt x="823" y="291"/>
                    </a:lnTo>
                    <a:lnTo>
                      <a:pt x="774" y="194"/>
                    </a:lnTo>
                    <a:lnTo>
                      <a:pt x="678" y="97"/>
                    </a:lnTo>
                    <a:lnTo>
                      <a:pt x="5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74"/>
              <p:cNvSpPr/>
              <p:nvPr/>
            </p:nvSpPr>
            <p:spPr>
              <a:xfrm>
                <a:off x="912562" y="1499221"/>
                <a:ext cx="20788" cy="2250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30" extrusionOk="0">
                    <a:moveTo>
                      <a:pt x="388" y="1"/>
                    </a:moveTo>
                    <a:lnTo>
                      <a:pt x="243" y="49"/>
                    </a:lnTo>
                    <a:lnTo>
                      <a:pt x="146" y="98"/>
                    </a:lnTo>
                    <a:lnTo>
                      <a:pt x="97" y="194"/>
                    </a:lnTo>
                    <a:lnTo>
                      <a:pt x="49" y="340"/>
                    </a:lnTo>
                    <a:lnTo>
                      <a:pt x="1" y="436"/>
                    </a:lnTo>
                    <a:lnTo>
                      <a:pt x="49" y="582"/>
                    </a:lnTo>
                    <a:lnTo>
                      <a:pt x="146" y="630"/>
                    </a:lnTo>
                    <a:lnTo>
                      <a:pt x="243" y="630"/>
                    </a:lnTo>
                    <a:lnTo>
                      <a:pt x="436" y="582"/>
                    </a:lnTo>
                    <a:lnTo>
                      <a:pt x="533" y="436"/>
                    </a:lnTo>
                    <a:lnTo>
                      <a:pt x="581" y="340"/>
                    </a:lnTo>
                    <a:lnTo>
                      <a:pt x="533" y="194"/>
                    </a:lnTo>
                    <a:lnTo>
                      <a:pt x="533" y="146"/>
                    </a:lnTo>
                    <a:lnTo>
                      <a:pt x="436" y="49"/>
                    </a:lnTo>
                    <a:lnTo>
                      <a:pt x="3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74"/>
              <p:cNvSpPr/>
              <p:nvPr/>
            </p:nvSpPr>
            <p:spPr>
              <a:xfrm>
                <a:off x="826160" y="1437000"/>
                <a:ext cx="22502" cy="1907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4" extrusionOk="0">
                    <a:moveTo>
                      <a:pt x="242" y="1"/>
                    </a:moveTo>
                    <a:lnTo>
                      <a:pt x="97" y="49"/>
                    </a:lnTo>
                    <a:lnTo>
                      <a:pt x="48" y="98"/>
                    </a:lnTo>
                    <a:lnTo>
                      <a:pt x="0" y="194"/>
                    </a:lnTo>
                    <a:lnTo>
                      <a:pt x="48" y="388"/>
                    </a:lnTo>
                    <a:lnTo>
                      <a:pt x="194" y="533"/>
                    </a:lnTo>
                    <a:lnTo>
                      <a:pt x="484" y="533"/>
                    </a:lnTo>
                    <a:lnTo>
                      <a:pt x="581" y="485"/>
                    </a:lnTo>
                    <a:lnTo>
                      <a:pt x="629" y="388"/>
                    </a:lnTo>
                    <a:lnTo>
                      <a:pt x="629" y="291"/>
                    </a:lnTo>
                    <a:lnTo>
                      <a:pt x="532" y="146"/>
                    </a:lnTo>
                    <a:lnTo>
                      <a:pt x="436" y="49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74"/>
              <p:cNvSpPr/>
              <p:nvPr/>
            </p:nvSpPr>
            <p:spPr>
              <a:xfrm>
                <a:off x="722435" y="1566656"/>
                <a:ext cx="19037" cy="20752"/>
              </a:xfrm>
              <a:custGeom>
                <a:avLst/>
                <a:gdLst/>
                <a:ahLst/>
                <a:cxnLst/>
                <a:rect l="l" t="t" r="r" b="b"/>
                <a:pathLst>
                  <a:path w="533" h="581" extrusionOk="0">
                    <a:moveTo>
                      <a:pt x="146" y="0"/>
                    </a:moveTo>
                    <a:lnTo>
                      <a:pt x="49" y="49"/>
                    </a:lnTo>
                    <a:lnTo>
                      <a:pt x="1" y="97"/>
                    </a:lnTo>
                    <a:lnTo>
                      <a:pt x="1" y="242"/>
                    </a:lnTo>
                    <a:lnTo>
                      <a:pt x="49" y="339"/>
                    </a:lnTo>
                    <a:lnTo>
                      <a:pt x="97" y="436"/>
                    </a:lnTo>
                    <a:lnTo>
                      <a:pt x="194" y="532"/>
                    </a:lnTo>
                    <a:lnTo>
                      <a:pt x="291" y="581"/>
                    </a:lnTo>
                    <a:lnTo>
                      <a:pt x="436" y="581"/>
                    </a:lnTo>
                    <a:lnTo>
                      <a:pt x="484" y="532"/>
                    </a:lnTo>
                    <a:lnTo>
                      <a:pt x="533" y="436"/>
                    </a:lnTo>
                    <a:lnTo>
                      <a:pt x="533" y="242"/>
                    </a:lnTo>
                    <a:lnTo>
                      <a:pt x="436" y="97"/>
                    </a:lnTo>
                    <a:lnTo>
                      <a:pt x="339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74"/>
              <p:cNvSpPr/>
              <p:nvPr/>
            </p:nvSpPr>
            <p:spPr>
              <a:xfrm>
                <a:off x="807123" y="1642700"/>
                <a:ext cx="22502" cy="1903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33" extrusionOk="0">
                    <a:moveTo>
                      <a:pt x="243" y="0"/>
                    </a:moveTo>
                    <a:lnTo>
                      <a:pt x="146" y="49"/>
                    </a:lnTo>
                    <a:lnTo>
                      <a:pt x="49" y="97"/>
                    </a:lnTo>
                    <a:lnTo>
                      <a:pt x="1" y="194"/>
                    </a:lnTo>
                    <a:lnTo>
                      <a:pt x="1" y="291"/>
                    </a:lnTo>
                    <a:lnTo>
                      <a:pt x="1" y="387"/>
                    </a:lnTo>
                    <a:lnTo>
                      <a:pt x="49" y="436"/>
                    </a:lnTo>
                    <a:lnTo>
                      <a:pt x="194" y="484"/>
                    </a:lnTo>
                    <a:lnTo>
                      <a:pt x="339" y="533"/>
                    </a:lnTo>
                    <a:lnTo>
                      <a:pt x="436" y="484"/>
                    </a:lnTo>
                    <a:lnTo>
                      <a:pt x="533" y="436"/>
                    </a:lnTo>
                    <a:lnTo>
                      <a:pt x="630" y="339"/>
                    </a:lnTo>
                    <a:lnTo>
                      <a:pt x="630" y="242"/>
                    </a:lnTo>
                    <a:lnTo>
                      <a:pt x="581" y="145"/>
                    </a:lnTo>
                    <a:lnTo>
                      <a:pt x="436" y="49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2" name="Google Shape;4162;p74"/>
            <p:cNvSpPr/>
            <p:nvPr/>
          </p:nvSpPr>
          <p:spPr>
            <a:xfrm>
              <a:off x="1083922" y="2032874"/>
              <a:ext cx="942014" cy="1077747"/>
            </a:xfrm>
            <a:custGeom>
              <a:avLst/>
              <a:gdLst/>
              <a:ahLst/>
              <a:cxnLst/>
              <a:rect l="l" t="t" r="r" b="b"/>
              <a:pathLst>
                <a:path w="14040" h="16063" extrusionOk="0">
                  <a:moveTo>
                    <a:pt x="12653" y="1"/>
                  </a:moveTo>
                  <a:lnTo>
                    <a:pt x="12480" y="116"/>
                  </a:lnTo>
                  <a:lnTo>
                    <a:pt x="12307" y="290"/>
                  </a:lnTo>
                  <a:lnTo>
                    <a:pt x="12191" y="463"/>
                  </a:lnTo>
                  <a:lnTo>
                    <a:pt x="12133" y="579"/>
                  </a:lnTo>
                  <a:lnTo>
                    <a:pt x="12076" y="752"/>
                  </a:lnTo>
                  <a:lnTo>
                    <a:pt x="12133" y="925"/>
                  </a:lnTo>
                  <a:lnTo>
                    <a:pt x="12249" y="1041"/>
                  </a:lnTo>
                  <a:lnTo>
                    <a:pt x="12422" y="1099"/>
                  </a:lnTo>
                  <a:lnTo>
                    <a:pt x="12596" y="1041"/>
                  </a:lnTo>
                  <a:lnTo>
                    <a:pt x="12769" y="925"/>
                  </a:lnTo>
                  <a:lnTo>
                    <a:pt x="12885" y="752"/>
                  </a:lnTo>
                  <a:lnTo>
                    <a:pt x="12942" y="579"/>
                  </a:lnTo>
                  <a:lnTo>
                    <a:pt x="13000" y="405"/>
                  </a:lnTo>
                  <a:lnTo>
                    <a:pt x="13000" y="232"/>
                  </a:lnTo>
                  <a:lnTo>
                    <a:pt x="12885" y="59"/>
                  </a:lnTo>
                  <a:lnTo>
                    <a:pt x="12769" y="1"/>
                  </a:lnTo>
                  <a:close/>
                  <a:moveTo>
                    <a:pt x="8956" y="2023"/>
                  </a:moveTo>
                  <a:lnTo>
                    <a:pt x="8840" y="2081"/>
                  </a:lnTo>
                  <a:lnTo>
                    <a:pt x="8609" y="2254"/>
                  </a:lnTo>
                  <a:lnTo>
                    <a:pt x="8436" y="2485"/>
                  </a:lnTo>
                  <a:lnTo>
                    <a:pt x="8320" y="2716"/>
                  </a:lnTo>
                  <a:lnTo>
                    <a:pt x="8205" y="3005"/>
                  </a:lnTo>
                  <a:lnTo>
                    <a:pt x="8147" y="3178"/>
                  </a:lnTo>
                  <a:lnTo>
                    <a:pt x="8147" y="3352"/>
                  </a:lnTo>
                  <a:lnTo>
                    <a:pt x="8205" y="3410"/>
                  </a:lnTo>
                  <a:lnTo>
                    <a:pt x="8205" y="3467"/>
                  </a:lnTo>
                  <a:lnTo>
                    <a:pt x="8320" y="3525"/>
                  </a:lnTo>
                  <a:lnTo>
                    <a:pt x="8494" y="3525"/>
                  </a:lnTo>
                  <a:lnTo>
                    <a:pt x="8667" y="3467"/>
                  </a:lnTo>
                  <a:lnTo>
                    <a:pt x="8898" y="3236"/>
                  </a:lnTo>
                  <a:lnTo>
                    <a:pt x="9129" y="2890"/>
                  </a:lnTo>
                  <a:lnTo>
                    <a:pt x="9360" y="2543"/>
                  </a:lnTo>
                  <a:lnTo>
                    <a:pt x="9360" y="2427"/>
                  </a:lnTo>
                  <a:lnTo>
                    <a:pt x="9360" y="2312"/>
                  </a:lnTo>
                  <a:lnTo>
                    <a:pt x="9245" y="2081"/>
                  </a:lnTo>
                  <a:lnTo>
                    <a:pt x="9187" y="2023"/>
                  </a:lnTo>
                  <a:close/>
                  <a:moveTo>
                    <a:pt x="6414" y="3063"/>
                  </a:moveTo>
                  <a:lnTo>
                    <a:pt x="6356" y="3121"/>
                  </a:lnTo>
                  <a:lnTo>
                    <a:pt x="6241" y="3178"/>
                  </a:lnTo>
                  <a:lnTo>
                    <a:pt x="6067" y="3467"/>
                  </a:lnTo>
                  <a:lnTo>
                    <a:pt x="5952" y="3814"/>
                  </a:lnTo>
                  <a:lnTo>
                    <a:pt x="5894" y="3929"/>
                  </a:lnTo>
                  <a:lnTo>
                    <a:pt x="5894" y="4045"/>
                  </a:lnTo>
                  <a:lnTo>
                    <a:pt x="5952" y="4103"/>
                  </a:lnTo>
                  <a:lnTo>
                    <a:pt x="6009" y="4103"/>
                  </a:lnTo>
                  <a:lnTo>
                    <a:pt x="6125" y="4045"/>
                  </a:lnTo>
                  <a:lnTo>
                    <a:pt x="6356" y="3814"/>
                  </a:lnTo>
                  <a:lnTo>
                    <a:pt x="6529" y="3641"/>
                  </a:lnTo>
                  <a:lnTo>
                    <a:pt x="6645" y="3467"/>
                  </a:lnTo>
                  <a:lnTo>
                    <a:pt x="6703" y="3352"/>
                  </a:lnTo>
                  <a:lnTo>
                    <a:pt x="6703" y="3294"/>
                  </a:lnTo>
                  <a:lnTo>
                    <a:pt x="6587" y="3121"/>
                  </a:lnTo>
                  <a:lnTo>
                    <a:pt x="6414" y="3063"/>
                  </a:lnTo>
                  <a:close/>
                  <a:moveTo>
                    <a:pt x="12769" y="2774"/>
                  </a:moveTo>
                  <a:lnTo>
                    <a:pt x="12653" y="2832"/>
                  </a:lnTo>
                  <a:lnTo>
                    <a:pt x="12538" y="2890"/>
                  </a:lnTo>
                  <a:lnTo>
                    <a:pt x="12422" y="3063"/>
                  </a:lnTo>
                  <a:lnTo>
                    <a:pt x="12307" y="3121"/>
                  </a:lnTo>
                  <a:lnTo>
                    <a:pt x="12191" y="3236"/>
                  </a:lnTo>
                  <a:lnTo>
                    <a:pt x="12018" y="3525"/>
                  </a:lnTo>
                  <a:lnTo>
                    <a:pt x="11902" y="3698"/>
                  </a:lnTo>
                  <a:lnTo>
                    <a:pt x="11787" y="3929"/>
                  </a:lnTo>
                  <a:lnTo>
                    <a:pt x="11845" y="4161"/>
                  </a:lnTo>
                  <a:lnTo>
                    <a:pt x="11902" y="4276"/>
                  </a:lnTo>
                  <a:lnTo>
                    <a:pt x="11960" y="4334"/>
                  </a:lnTo>
                  <a:lnTo>
                    <a:pt x="12133" y="4392"/>
                  </a:lnTo>
                  <a:lnTo>
                    <a:pt x="12307" y="4334"/>
                  </a:lnTo>
                  <a:lnTo>
                    <a:pt x="12480" y="4276"/>
                  </a:lnTo>
                  <a:lnTo>
                    <a:pt x="12596" y="4103"/>
                  </a:lnTo>
                  <a:lnTo>
                    <a:pt x="12885" y="3698"/>
                  </a:lnTo>
                  <a:lnTo>
                    <a:pt x="13058" y="3467"/>
                  </a:lnTo>
                  <a:lnTo>
                    <a:pt x="13116" y="3178"/>
                  </a:lnTo>
                  <a:lnTo>
                    <a:pt x="13116" y="3063"/>
                  </a:lnTo>
                  <a:lnTo>
                    <a:pt x="13058" y="2890"/>
                  </a:lnTo>
                  <a:lnTo>
                    <a:pt x="13000" y="2832"/>
                  </a:lnTo>
                  <a:lnTo>
                    <a:pt x="12885" y="2774"/>
                  </a:lnTo>
                  <a:close/>
                  <a:moveTo>
                    <a:pt x="9303" y="4738"/>
                  </a:moveTo>
                  <a:lnTo>
                    <a:pt x="9129" y="4854"/>
                  </a:lnTo>
                  <a:lnTo>
                    <a:pt x="9014" y="5085"/>
                  </a:lnTo>
                  <a:lnTo>
                    <a:pt x="9014" y="5258"/>
                  </a:lnTo>
                  <a:lnTo>
                    <a:pt x="9014" y="5316"/>
                  </a:lnTo>
                  <a:lnTo>
                    <a:pt x="9129" y="5316"/>
                  </a:lnTo>
                  <a:lnTo>
                    <a:pt x="9245" y="5432"/>
                  </a:lnTo>
                  <a:lnTo>
                    <a:pt x="9360" y="5432"/>
                  </a:lnTo>
                  <a:lnTo>
                    <a:pt x="9476" y="5374"/>
                  </a:lnTo>
                  <a:lnTo>
                    <a:pt x="9591" y="5258"/>
                  </a:lnTo>
                  <a:lnTo>
                    <a:pt x="9649" y="5143"/>
                  </a:lnTo>
                  <a:lnTo>
                    <a:pt x="9591" y="4912"/>
                  </a:lnTo>
                  <a:lnTo>
                    <a:pt x="9534" y="4796"/>
                  </a:lnTo>
                  <a:lnTo>
                    <a:pt x="9418" y="4738"/>
                  </a:lnTo>
                  <a:close/>
                  <a:moveTo>
                    <a:pt x="3698" y="5201"/>
                  </a:moveTo>
                  <a:lnTo>
                    <a:pt x="3641" y="5258"/>
                  </a:lnTo>
                  <a:lnTo>
                    <a:pt x="3525" y="5374"/>
                  </a:lnTo>
                  <a:lnTo>
                    <a:pt x="3467" y="5489"/>
                  </a:lnTo>
                  <a:lnTo>
                    <a:pt x="3467" y="5663"/>
                  </a:lnTo>
                  <a:lnTo>
                    <a:pt x="3641" y="5663"/>
                  </a:lnTo>
                  <a:lnTo>
                    <a:pt x="3756" y="5720"/>
                  </a:lnTo>
                  <a:lnTo>
                    <a:pt x="3930" y="5720"/>
                  </a:lnTo>
                  <a:lnTo>
                    <a:pt x="3987" y="5663"/>
                  </a:lnTo>
                  <a:lnTo>
                    <a:pt x="4045" y="5547"/>
                  </a:lnTo>
                  <a:lnTo>
                    <a:pt x="4103" y="5432"/>
                  </a:lnTo>
                  <a:lnTo>
                    <a:pt x="4045" y="5316"/>
                  </a:lnTo>
                  <a:lnTo>
                    <a:pt x="3987" y="5258"/>
                  </a:lnTo>
                  <a:lnTo>
                    <a:pt x="3872" y="5201"/>
                  </a:lnTo>
                  <a:close/>
                  <a:moveTo>
                    <a:pt x="6818" y="4969"/>
                  </a:moveTo>
                  <a:lnTo>
                    <a:pt x="6703" y="5027"/>
                  </a:lnTo>
                  <a:lnTo>
                    <a:pt x="6587" y="5143"/>
                  </a:lnTo>
                  <a:lnTo>
                    <a:pt x="6472" y="5258"/>
                  </a:lnTo>
                  <a:lnTo>
                    <a:pt x="6414" y="5374"/>
                  </a:lnTo>
                  <a:lnTo>
                    <a:pt x="6125" y="5663"/>
                  </a:lnTo>
                  <a:lnTo>
                    <a:pt x="6009" y="5836"/>
                  </a:lnTo>
                  <a:lnTo>
                    <a:pt x="6009" y="6067"/>
                  </a:lnTo>
                  <a:lnTo>
                    <a:pt x="6009" y="6183"/>
                  </a:lnTo>
                  <a:lnTo>
                    <a:pt x="6067" y="6298"/>
                  </a:lnTo>
                  <a:lnTo>
                    <a:pt x="6183" y="6414"/>
                  </a:lnTo>
                  <a:lnTo>
                    <a:pt x="6472" y="6414"/>
                  </a:lnTo>
                  <a:lnTo>
                    <a:pt x="6587" y="6356"/>
                  </a:lnTo>
                  <a:lnTo>
                    <a:pt x="6818" y="6183"/>
                  </a:lnTo>
                  <a:lnTo>
                    <a:pt x="6992" y="5952"/>
                  </a:lnTo>
                  <a:lnTo>
                    <a:pt x="7165" y="5720"/>
                  </a:lnTo>
                  <a:lnTo>
                    <a:pt x="7280" y="5489"/>
                  </a:lnTo>
                  <a:lnTo>
                    <a:pt x="7280" y="5258"/>
                  </a:lnTo>
                  <a:lnTo>
                    <a:pt x="7223" y="5143"/>
                  </a:lnTo>
                  <a:lnTo>
                    <a:pt x="7165" y="5027"/>
                  </a:lnTo>
                  <a:lnTo>
                    <a:pt x="7049" y="4969"/>
                  </a:lnTo>
                  <a:close/>
                  <a:moveTo>
                    <a:pt x="10516" y="5894"/>
                  </a:moveTo>
                  <a:lnTo>
                    <a:pt x="10400" y="5952"/>
                  </a:lnTo>
                  <a:lnTo>
                    <a:pt x="10169" y="6183"/>
                  </a:lnTo>
                  <a:lnTo>
                    <a:pt x="10054" y="6356"/>
                  </a:lnTo>
                  <a:lnTo>
                    <a:pt x="9996" y="6472"/>
                  </a:lnTo>
                  <a:lnTo>
                    <a:pt x="9996" y="6645"/>
                  </a:lnTo>
                  <a:lnTo>
                    <a:pt x="10054" y="6818"/>
                  </a:lnTo>
                  <a:lnTo>
                    <a:pt x="10054" y="6934"/>
                  </a:lnTo>
                  <a:lnTo>
                    <a:pt x="10111" y="6934"/>
                  </a:lnTo>
                  <a:lnTo>
                    <a:pt x="10285" y="7049"/>
                  </a:lnTo>
                  <a:lnTo>
                    <a:pt x="10516" y="7049"/>
                  </a:lnTo>
                  <a:lnTo>
                    <a:pt x="10689" y="6876"/>
                  </a:lnTo>
                  <a:lnTo>
                    <a:pt x="10805" y="6703"/>
                  </a:lnTo>
                  <a:lnTo>
                    <a:pt x="10920" y="6529"/>
                  </a:lnTo>
                  <a:lnTo>
                    <a:pt x="10978" y="6298"/>
                  </a:lnTo>
                  <a:lnTo>
                    <a:pt x="10978" y="6183"/>
                  </a:lnTo>
                  <a:lnTo>
                    <a:pt x="10920" y="6067"/>
                  </a:lnTo>
                  <a:lnTo>
                    <a:pt x="10862" y="5952"/>
                  </a:lnTo>
                  <a:lnTo>
                    <a:pt x="10747" y="5952"/>
                  </a:lnTo>
                  <a:lnTo>
                    <a:pt x="10631" y="5894"/>
                  </a:lnTo>
                  <a:close/>
                  <a:moveTo>
                    <a:pt x="4507" y="6876"/>
                  </a:moveTo>
                  <a:lnTo>
                    <a:pt x="4392" y="6934"/>
                  </a:lnTo>
                  <a:lnTo>
                    <a:pt x="4334" y="7049"/>
                  </a:lnTo>
                  <a:lnTo>
                    <a:pt x="4276" y="7165"/>
                  </a:lnTo>
                  <a:lnTo>
                    <a:pt x="4276" y="7280"/>
                  </a:lnTo>
                  <a:lnTo>
                    <a:pt x="4334" y="7454"/>
                  </a:lnTo>
                  <a:lnTo>
                    <a:pt x="4450" y="7511"/>
                  </a:lnTo>
                  <a:lnTo>
                    <a:pt x="4565" y="7569"/>
                  </a:lnTo>
                  <a:lnTo>
                    <a:pt x="4681" y="7569"/>
                  </a:lnTo>
                  <a:lnTo>
                    <a:pt x="4738" y="7511"/>
                  </a:lnTo>
                  <a:lnTo>
                    <a:pt x="4854" y="7396"/>
                  </a:lnTo>
                  <a:lnTo>
                    <a:pt x="4854" y="7280"/>
                  </a:lnTo>
                  <a:lnTo>
                    <a:pt x="4912" y="7165"/>
                  </a:lnTo>
                  <a:lnTo>
                    <a:pt x="4854" y="7049"/>
                  </a:lnTo>
                  <a:lnTo>
                    <a:pt x="4796" y="6992"/>
                  </a:lnTo>
                  <a:lnTo>
                    <a:pt x="4623" y="6876"/>
                  </a:lnTo>
                  <a:close/>
                  <a:moveTo>
                    <a:pt x="13578" y="6645"/>
                  </a:moveTo>
                  <a:lnTo>
                    <a:pt x="13404" y="6703"/>
                  </a:lnTo>
                  <a:lnTo>
                    <a:pt x="13289" y="6876"/>
                  </a:lnTo>
                  <a:lnTo>
                    <a:pt x="13231" y="7049"/>
                  </a:lnTo>
                  <a:lnTo>
                    <a:pt x="13116" y="7280"/>
                  </a:lnTo>
                  <a:lnTo>
                    <a:pt x="13058" y="7454"/>
                  </a:lnTo>
                  <a:lnTo>
                    <a:pt x="13116" y="7569"/>
                  </a:lnTo>
                  <a:lnTo>
                    <a:pt x="13231" y="7743"/>
                  </a:lnTo>
                  <a:lnTo>
                    <a:pt x="13404" y="7800"/>
                  </a:lnTo>
                  <a:lnTo>
                    <a:pt x="13578" y="7800"/>
                  </a:lnTo>
                  <a:lnTo>
                    <a:pt x="13693" y="7743"/>
                  </a:lnTo>
                  <a:lnTo>
                    <a:pt x="13809" y="7627"/>
                  </a:lnTo>
                  <a:lnTo>
                    <a:pt x="13867" y="7511"/>
                  </a:lnTo>
                  <a:lnTo>
                    <a:pt x="13982" y="7338"/>
                  </a:lnTo>
                  <a:lnTo>
                    <a:pt x="14040" y="7165"/>
                  </a:lnTo>
                  <a:lnTo>
                    <a:pt x="14040" y="6992"/>
                  </a:lnTo>
                  <a:lnTo>
                    <a:pt x="13982" y="6760"/>
                  </a:lnTo>
                  <a:lnTo>
                    <a:pt x="13867" y="6703"/>
                  </a:lnTo>
                  <a:lnTo>
                    <a:pt x="13693" y="6645"/>
                  </a:lnTo>
                  <a:close/>
                  <a:moveTo>
                    <a:pt x="7280" y="7396"/>
                  </a:moveTo>
                  <a:lnTo>
                    <a:pt x="7107" y="7454"/>
                  </a:lnTo>
                  <a:lnTo>
                    <a:pt x="6934" y="7569"/>
                  </a:lnTo>
                  <a:lnTo>
                    <a:pt x="6645" y="7974"/>
                  </a:lnTo>
                  <a:lnTo>
                    <a:pt x="6587" y="8205"/>
                  </a:lnTo>
                  <a:lnTo>
                    <a:pt x="6472" y="8436"/>
                  </a:lnTo>
                  <a:lnTo>
                    <a:pt x="6472" y="8551"/>
                  </a:lnTo>
                  <a:lnTo>
                    <a:pt x="6529" y="8609"/>
                  </a:lnTo>
                  <a:lnTo>
                    <a:pt x="6587" y="8667"/>
                  </a:lnTo>
                  <a:lnTo>
                    <a:pt x="6645" y="8609"/>
                  </a:lnTo>
                  <a:lnTo>
                    <a:pt x="6760" y="8667"/>
                  </a:lnTo>
                  <a:lnTo>
                    <a:pt x="6934" y="8667"/>
                  </a:lnTo>
                  <a:lnTo>
                    <a:pt x="7049" y="8551"/>
                  </a:lnTo>
                  <a:lnTo>
                    <a:pt x="7338" y="8263"/>
                  </a:lnTo>
                  <a:lnTo>
                    <a:pt x="7512" y="7974"/>
                  </a:lnTo>
                  <a:lnTo>
                    <a:pt x="7569" y="7800"/>
                  </a:lnTo>
                  <a:lnTo>
                    <a:pt x="7569" y="7627"/>
                  </a:lnTo>
                  <a:lnTo>
                    <a:pt x="7512" y="7511"/>
                  </a:lnTo>
                  <a:lnTo>
                    <a:pt x="7454" y="7454"/>
                  </a:lnTo>
                  <a:lnTo>
                    <a:pt x="7280" y="7396"/>
                  </a:lnTo>
                  <a:close/>
                  <a:moveTo>
                    <a:pt x="1561" y="9014"/>
                  </a:moveTo>
                  <a:lnTo>
                    <a:pt x="1445" y="9129"/>
                  </a:lnTo>
                  <a:lnTo>
                    <a:pt x="1387" y="9245"/>
                  </a:lnTo>
                  <a:lnTo>
                    <a:pt x="1272" y="9360"/>
                  </a:lnTo>
                  <a:lnTo>
                    <a:pt x="1272" y="9534"/>
                  </a:lnTo>
                  <a:lnTo>
                    <a:pt x="1330" y="9707"/>
                  </a:lnTo>
                  <a:lnTo>
                    <a:pt x="1387" y="9822"/>
                  </a:lnTo>
                  <a:lnTo>
                    <a:pt x="1619" y="9880"/>
                  </a:lnTo>
                  <a:lnTo>
                    <a:pt x="1792" y="9822"/>
                  </a:lnTo>
                  <a:lnTo>
                    <a:pt x="1907" y="9707"/>
                  </a:lnTo>
                  <a:lnTo>
                    <a:pt x="2023" y="9534"/>
                  </a:lnTo>
                  <a:lnTo>
                    <a:pt x="2023" y="9418"/>
                  </a:lnTo>
                  <a:lnTo>
                    <a:pt x="2023" y="9302"/>
                  </a:lnTo>
                  <a:lnTo>
                    <a:pt x="1965" y="9187"/>
                  </a:lnTo>
                  <a:lnTo>
                    <a:pt x="1850" y="9071"/>
                  </a:lnTo>
                  <a:lnTo>
                    <a:pt x="1734" y="9014"/>
                  </a:lnTo>
                  <a:close/>
                  <a:moveTo>
                    <a:pt x="4738" y="8898"/>
                  </a:moveTo>
                  <a:lnTo>
                    <a:pt x="4623" y="8956"/>
                  </a:lnTo>
                  <a:lnTo>
                    <a:pt x="4450" y="9187"/>
                  </a:lnTo>
                  <a:lnTo>
                    <a:pt x="4392" y="9187"/>
                  </a:lnTo>
                  <a:lnTo>
                    <a:pt x="4276" y="9245"/>
                  </a:lnTo>
                  <a:lnTo>
                    <a:pt x="4161" y="9418"/>
                  </a:lnTo>
                  <a:lnTo>
                    <a:pt x="4045" y="9591"/>
                  </a:lnTo>
                  <a:lnTo>
                    <a:pt x="4045" y="9765"/>
                  </a:lnTo>
                  <a:lnTo>
                    <a:pt x="4045" y="9938"/>
                  </a:lnTo>
                  <a:lnTo>
                    <a:pt x="4218" y="10111"/>
                  </a:lnTo>
                  <a:lnTo>
                    <a:pt x="4334" y="10169"/>
                  </a:lnTo>
                  <a:lnTo>
                    <a:pt x="4507" y="10111"/>
                  </a:lnTo>
                  <a:lnTo>
                    <a:pt x="4681" y="10054"/>
                  </a:lnTo>
                  <a:lnTo>
                    <a:pt x="4796" y="9880"/>
                  </a:lnTo>
                  <a:lnTo>
                    <a:pt x="5027" y="9591"/>
                  </a:lnTo>
                  <a:lnTo>
                    <a:pt x="5143" y="9302"/>
                  </a:lnTo>
                  <a:lnTo>
                    <a:pt x="5143" y="9187"/>
                  </a:lnTo>
                  <a:lnTo>
                    <a:pt x="5143" y="9071"/>
                  </a:lnTo>
                  <a:lnTo>
                    <a:pt x="5027" y="8898"/>
                  </a:lnTo>
                  <a:close/>
                  <a:moveTo>
                    <a:pt x="8609" y="8783"/>
                  </a:moveTo>
                  <a:lnTo>
                    <a:pt x="8494" y="8840"/>
                  </a:lnTo>
                  <a:lnTo>
                    <a:pt x="8378" y="8956"/>
                  </a:lnTo>
                  <a:lnTo>
                    <a:pt x="8205" y="9302"/>
                  </a:lnTo>
                  <a:lnTo>
                    <a:pt x="8089" y="9649"/>
                  </a:lnTo>
                  <a:lnTo>
                    <a:pt x="7974" y="9938"/>
                  </a:lnTo>
                  <a:lnTo>
                    <a:pt x="8032" y="10054"/>
                  </a:lnTo>
                  <a:lnTo>
                    <a:pt x="8089" y="10227"/>
                  </a:lnTo>
                  <a:lnTo>
                    <a:pt x="8205" y="10285"/>
                  </a:lnTo>
                  <a:lnTo>
                    <a:pt x="8378" y="10285"/>
                  </a:lnTo>
                  <a:lnTo>
                    <a:pt x="8494" y="10227"/>
                  </a:lnTo>
                  <a:lnTo>
                    <a:pt x="8609" y="10111"/>
                  </a:lnTo>
                  <a:lnTo>
                    <a:pt x="8956" y="9822"/>
                  </a:lnTo>
                  <a:lnTo>
                    <a:pt x="9071" y="9591"/>
                  </a:lnTo>
                  <a:lnTo>
                    <a:pt x="9187" y="9418"/>
                  </a:lnTo>
                  <a:lnTo>
                    <a:pt x="9245" y="9245"/>
                  </a:lnTo>
                  <a:lnTo>
                    <a:pt x="9187" y="9129"/>
                  </a:lnTo>
                  <a:lnTo>
                    <a:pt x="9129" y="8956"/>
                  </a:lnTo>
                  <a:lnTo>
                    <a:pt x="9014" y="8898"/>
                  </a:lnTo>
                  <a:lnTo>
                    <a:pt x="8898" y="8840"/>
                  </a:lnTo>
                  <a:lnTo>
                    <a:pt x="8783" y="8783"/>
                  </a:lnTo>
                  <a:close/>
                  <a:moveTo>
                    <a:pt x="6414" y="10516"/>
                  </a:moveTo>
                  <a:lnTo>
                    <a:pt x="6241" y="10573"/>
                  </a:lnTo>
                  <a:lnTo>
                    <a:pt x="6125" y="10689"/>
                  </a:lnTo>
                  <a:lnTo>
                    <a:pt x="5952" y="10978"/>
                  </a:lnTo>
                  <a:lnTo>
                    <a:pt x="5894" y="11093"/>
                  </a:lnTo>
                  <a:lnTo>
                    <a:pt x="5894" y="11267"/>
                  </a:lnTo>
                  <a:lnTo>
                    <a:pt x="5894" y="11382"/>
                  </a:lnTo>
                  <a:lnTo>
                    <a:pt x="5894" y="11440"/>
                  </a:lnTo>
                  <a:lnTo>
                    <a:pt x="6009" y="11440"/>
                  </a:lnTo>
                  <a:lnTo>
                    <a:pt x="6125" y="11498"/>
                  </a:lnTo>
                  <a:lnTo>
                    <a:pt x="6298" y="11498"/>
                  </a:lnTo>
                  <a:lnTo>
                    <a:pt x="6414" y="11382"/>
                  </a:lnTo>
                  <a:lnTo>
                    <a:pt x="6587" y="11267"/>
                  </a:lnTo>
                  <a:lnTo>
                    <a:pt x="6703" y="11093"/>
                  </a:lnTo>
                  <a:lnTo>
                    <a:pt x="6760" y="10862"/>
                  </a:lnTo>
                  <a:lnTo>
                    <a:pt x="6760" y="10747"/>
                  </a:lnTo>
                  <a:lnTo>
                    <a:pt x="6703" y="10631"/>
                  </a:lnTo>
                  <a:lnTo>
                    <a:pt x="6529" y="10573"/>
                  </a:lnTo>
                  <a:lnTo>
                    <a:pt x="6414" y="10516"/>
                  </a:lnTo>
                  <a:close/>
                  <a:moveTo>
                    <a:pt x="9707" y="11729"/>
                  </a:moveTo>
                  <a:lnTo>
                    <a:pt x="9591" y="11787"/>
                  </a:lnTo>
                  <a:lnTo>
                    <a:pt x="9476" y="11845"/>
                  </a:lnTo>
                  <a:lnTo>
                    <a:pt x="9360" y="11845"/>
                  </a:lnTo>
                  <a:lnTo>
                    <a:pt x="9245" y="11960"/>
                  </a:lnTo>
                  <a:lnTo>
                    <a:pt x="9187" y="12076"/>
                  </a:lnTo>
                  <a:lnTo>
                    <a:pt x="9129" y="12191"/>
                  </a:lnTo>
                  <a:lnTo>
                    <a:pt x="9187" y="12307"/>
                  </a:lnTo>
                  <a:lnTo>
                    <a:pt x="9245" y="12422"/>
                  </a:lnTo>
                  <a:lnTo>
                    <a:pt x="9303" y="12538"/>
                  </a:lnTo>
                  <a:lnTo>
                    <a:pt x="9476" y="12596"/>
                  </a:lnTo>
                  <a:lnTo>
                    <a:pt x="9591" y="12538"/>
                  </a:lnTo>
                  <a:lnTo>
                    <a:pt x="9707" y="12480"/>
                  </a:lnTo>
                  <a:lnTo>
                    <a:pt x="9822" y="12364"/>
                  </a:lnTo>
                  <a:lnTo>
                    <a:pt x="9880" y="12191"/>
                  </a:lnTo>
                  <a:lnTo>
                    <a:pt x="9938" y="12018"/>
                  </a:lnTo>
                  <a:lnTo>
                    <a:pt x="9880" y="11845"/>
                  </a:lnTo>
                  <a:lnTo>
                    <a:pt x="9822" y="11787"/>
                  </a:lnTo>
                  <a:lnTo>
                    <a:pt x="9707" y="11729"/>
                  </a:lnTo>
                  <a:close/>
                  <a:moveTo>
                    <a:pt x="636" y="12364"/>
                  </a:moveTo>
                  <a:lnTo>
                    <a:pt x="521" y="12422"/>
                  </a:lnTo>
                  <a:lnTo>
                    <a:pt x="405" y="12480"/>
                  </a:lnTo>
                  <a:lnTo>
                    <a:pt x="290" y="12596"/>
                  </a:lnTo>
                  <a:lnTo>
                    <a:pt x="116" y="12942"/>
                  </a:lnTo>
                  <a:lnTo>
                    <a:pt x="1" y="13116"/>
                  </a:lnTo>
                  <a:lnTo>
                    <a:pt x="1" y="13173"/>
                  </a:lnTo>
                  <a:lnTo>
                    <a:pt x="1" y="13231"/>
                  </a:lnTo>
                  <a:lnTo>
                    <a:pt x="59" y="13289"/>
                  </a:lnTo>
                  <a:lnTo>
                    <a:pt x="116" y="13231"/>
                  </a:lnTo>
                  <a:lnTo>
                    <a:pt x="232" y="13404"/>
                  </a:lnTo>
                  <a:lnTo>
                    <a:pt x="348" y="13520"/>
                  </a:lnTo>
                  <a:lnTo>
                    <a:pt x="521" y="13520"/>
                  </a:lnTo>
                  <a:lnTo>
                    <a:pt x="636" y="13462"/>
                  </a:lnTo>
                  <a:lnTo>
                    <a:pt x="810" y="13404"/>
                  </a:lnTo>
                  <a:lnTo>
                    <a:pt x="925" y="13289"/>
                  </a:lnTo>
                  <a:lnTo>
                    <a:pt x="1041" y="13058"/>
                  </a:lnTo>
                  <a:lnTo>
                    <a:pt x="1099" y="12884"/>
                  </a:lnTo>
                  <a:lnTo>
                    <a:pt x="1041" y="12711"/>
                  </a:lnTo>
                  <a:lnTo>
                    <a:pt x="1041" y="12596"/>
                  </a:lnTo>
                  <a:lnTo>
                    <a:pt x="925" y="12480"/>
                  </a:lnTo>
                  <a:lnTo>
                    <a:pt x="868" y="12422"/>
                  </a:lnTo>
                  <a:lnTo>
                    <a:pt x="752" y="12364"/>
                  </a:lnTo>
                  <a:close/>
                  <a:moveTo>
                    <a:pt x="4276" y="12884"/>
                  </a:moveTo>
                  <a:lnTo>
                    <a:pt x="4045" y="12942"/>
                  </a:lnTo>
                  <a:lnTo>
                    <a:pt x="3930" y="13000"/>
                  </a:lnTo>
                  <a:lnTo>
                    <a:pt x="3814" y="13058"/>
                  </a:lnTo>
                  <a:lnTo>
                    <a:pt x="3641" y="13289"/>
                  </a:lnTo>
                  <a:lnTo>
                    <a:pt x="3410" y="13693"/>
                  </a:lnTo>
                  <a:lnTo>
                    <a:pt x="3352" y="13924"/>
                  </a:lnTo>
                  <a:lnTo>
                    <a:pt x="3352" y="14155"/>
                  </a:lnTo>
                  <a:lnTo>
                    <a:pt x="3410" y="14271"/>
                  </a:lnTo>
                  <a:lnTo>
                    <a:pt x="3467" y="14329"/>
                  </a:lnTo>
                  <a:lnTo>
                    <a:pt x="3698" y="14387"/>
                  </a:lnTo>
                  <a:lnTo>
                    <a:pt x="3872" y="14387"/>
                  </a:lnTo>
                  <a:lnTo>
                    <a:pt x="4045" y="14213"/>
                  </a:lnTo>
                  <a:lnTo>
                    <a:pt x="4392" y="13809"/>
                  </a:lnTo>
                  <a:lnTo>
                    <a:pt x="4507" y="13636"/>
                  </a:lnTo>
                  <a:lnTo>
                    <a:pt x="4623" y="13347"/>
                  </a:lnTo>
                  <a:lnTo>
                    <a:pt x="4623" y="13116"/>
                  </a:lnTo>
                  <a:lnTo>
                    <a:pt x="4507" y="12942"/>
                  </a:lnTo>
                  <a:lnTo>
                    <a:pt x="4276" y="12884"/>
                  </a:lnTo>
                  <a:close/>
                  <a:moveTo>
                    <a:pt x="6529" y="15138"/>
                  </a:moveTo>
                  <a:lnTo>
                    <a:pt x="6414" y="15195"/>
                  </a:lnTo>
                  <a:lnTo>
                    <a:pt x="6356" y="15253"/>
                  </a:lnTo>
                  <a:lnTo>
                    <a:pt x="6241" y="15427"/>
                  </a:lnTo>
                  <a:lnTo>
                    <a:pt x="6183" y="15600"/>
                  </a:lnTo>
                  <a:lnTo>
                    <a:pt x="6183" y="15831"/>
                  </a:lnTo>
                  <a:lnTo>
                    <a:pt x="6298" y="16004"/>
                  </a:lnTo>
                  <a:lnTo>
                    <a:pt x="6356" y="16062"/>
                  </a:lnTo>
                  <a:lnTo>
                    <a:pt x="6645" y="16062"/>
                  </a:lnTo>
                  <a:lnTo>
                    <a:pt x="6818" y="15889"/>
                  </a:lnTo>
                  <a:lnTo>
                    <a:pt x="6934" y="15600"/>
                  </a:lnTo>
                  <a:lnTo>
                    <a:pt x="6934" y="15484"/>
                  </a:lnTo>
                  <a:lnTo>
                    <a:pt x="6876" y="15369"/>
                  </a:lnTo>
                  <a:lnTo>
                    <a:pt x="6818" y="15253"/>
                  </a:lnTo>
                  <a:lnTo>
                    <a:pt x="6760" y="15195"/>
                  </a:lnTo>
                  <a:lnTo>
                    <a:pt x="6645" y="151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3" name="Google Shape;4163;p74"/>
          <p:cNvGrpSpPr/>
          <p:nvPr/>
        </p:nvGrpSpPr>
        <p:grpSpPr>
          <a:xfrm rot="-1869837">
            <a:off x="3420987" y="3004405"/>
            <a:ext cx="892953" cy="859051"/>
            <a:chOff x="4144075" y="4033964"/>
            <a:chExt cx="1299475" cy="1250138"/>
          </a:xfrm>
        </p:grpSpPr>
        <p:grpSp>
          <p:nvGrpSpPr>
            <p:cNvPr id="4164" name="Google Shape;4164;p74"/>
            <p:cNvGrpSpPr/>
            <p:nvPr/>
          </p:nvGrpSpPr>
          <p:grpSpPr>
            <a:xfrm>
              <a:off x="4144075" y="4033964"/>
              <a:ext cx="1297708" cy="1072490"/>
              <a:chOff x="4144075" y="4033964"/>
              <a:chExt cx="1297708" cy="1072490"/>
            </a:xfrm>
          </p:grpSpPr>
          <p:sp>
            <p:nvSpPr>
              <p:cNvPr id="4165" name="Google Shape;4165;p74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extrusionOk="0">
                    <a:moveTo>
                      <a:pt x="2716" y="0"/>
                    </a:moveTo>
                    <a:lnTo>
                      <a:pt x="2370" y="174"/>
                    </a:lnTo>
                    <a:lnTo>
                      <a:pt x="2081" y="462"/>
                    </a:lnTo>
                    <a:lnTo>
                      <a:pt x="1792" y="809"/>
                    </a:lnTo>
                    <a:lnTo>
                      <a:pt x="1561" y="1271"/>
                    </a:lnTo>
                    <a:lnTo>
                      <a:pt x="1330" y="1791"/>
                    </a:lnTo>
                    <a:lnTo>
                      <a:pt x="1099" y="2427"/>
                    </a:lnTo>
                    <a:lnTo>
                      <a:pt x="868" y="3120"/>
                    </a:lnTo>
                    <a:lnTo>
                      <a:pt x="636" y="3871"/>
                    </a:lnTo>
                    <a:lnTo>
                      <a:pt x="463" y="4680"/>
                    </a:lnTo>
                    <a:lnTo>
                      <a:pt x="232" y="6529"/>
                    </a:lnTo>
                    <a:lnTo>
                      <a:pt x="59" y="8551"/>
                    </a:lnTo>
                    <a:lnTo>
                      <a:pt x="1" y="10688"/>
                    </a:lnTo>
                    <a:lnTo>
                      <a:pt x="1" y="11439"/>
                    </a:lnTo>
                    <a:lnTo>
                      <a:pt x="59" y="12826"/>
                    </a:lnTo>
                    <a:lnTo>
                      <a:pt x="117" y="14097"/>
                    </a:lnTo>
                    <a:lnTo>
                      <a:pt x="290" y="15368"/>
                    </a:lnTo>
                    <a:lnTo>
                      <a:pt x="463" y="16466"/>
                    </a:lnTo>
                    <a:lnTo>
                      <a:pt x="694" y="17563"/>
                    </a:lnTo>
                    <a:lnTo>
                      <a:pt x="925" y="18488"/>
                    </a:lnTo>
                    <a:lnTo>
                      <a:pt x="1214" y="19354"/>
                    </a:lnTo>
                    <a:lnTo>
                      <a:pt x="1503" y="20048"/>
                    </a:lnTo>
                    <a:lnTo>
                      <a:pt x="1850" y="20626"/>
                    </a:lnTo>
                    <a:lnTo>
                      <a:pt x="2254" y="21030"/>
                    </a:lnTo>
                    <a:lnTo>
                      <a:pt x="2427" y="21203"/>
                    </a:lnTo>
                    <a:lnTo>
                      <a:pt x="2601" y="21319"/>
                    </a:lnTo>
                    <a:lnTo>
                      <a:pt x="2774" y="21377"/>
                    </a:lnTo>
                    <a:lnTo>
                      <a:pt x="3179" y="21377"/>
                    </a:lnTo>
                    <a:lnTo>
                      <a:pt x="3410" y="21319"/>
                    </a:lnTo>
                    <a:lnTo>
                      <a:pt x="3583" y="21203"/>
                    </a:lnTo>
                    <a:lnTo>
                      <a:pt x="3756" y="21030"/>
                    </a:lnTo>
                    <a:lnTo>
                      <a:pt x="4103" y="20626"/>
                    </a:lnTo>
                    <a:lnTo>
                      <a:pt x="4450" y="20048"/>
                    </a:lnTo>
                    <a:lnTo>
                      <a:pt x="4796" y="19354"/>
                    </a:lnTo>
                    <a:lnTo>
                      <a:pt x="5085" y="18546"/>
                    </a:lnTo>
                    <a:lnTo>
                      <a:pt x="5316" y="17563"/>
                    </a:lnTo>
                    <a:lnTo>
                      <a:pt x="5547" y="16524"/>
                    </a:lnTo>
                    <a:lnTo>
                      <a:pt x="5721" y="15368"/>
                    </a:lnTo>
                    <a:lnTo>
                      <a:pt x="5836" y="14155"/>
                    </a:lnTo>
                    <a:lnTo>
                      <a:pt x="5952" y="12884"/>
                    </a:lnTo>
                    <a:lnTo>
                      <a:pt x="6009" y="11497"/>
                    </a:lnTo>
                    <a:lnTo>
                      <a:pt x="6009" y="10688"/>
                    </a:lnTo>
                    <a:lnTo>
                      <a:pt x="5952" y="8551"/>
                    </a:lnTo>
                    <a:lnTo>
                      <a:pt x="5778" y="6529"/>
                    </a:lnTo>
                    <a:lnTo>
                      <a:pt x="5489" y="4680"/>
                    </a:lnTo>
                    <a:lnTo>
                      <a:pt x="5316" y="3871"/>
                    </a:lnTo>
                    <a:lnTo>
                      <a:pt x="5143" y="3120"/>
                    </a:lnTo>
                    <a:lnTo>
                      <a:pt x="4912" y="2427"/>
                    </a:lnTo>
                    <a:lnTo>
                      <a:pt x="4681" y="1791"/>
                    </a:lnTo>
                    <a:lnTo>
                      <a:pt x="4450" y="1271"/>
                    </a:lnTo>
                    <a:lnTo>
                      <a:pt x="4161" y="809"/>
                    </a:lnTo>
                    <a:lnTo>
                      <a:pt x="3872" y="462"/>
                    </a:lnTo>
                    <a:lnTo>
                      <a:pt x="3583" y="174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74"/>
              <p:cNvSpPr/>
              <p:nvPr/>
            </p:nvSpPr>
            <p:spPr>
              <a:xfrm>
                <a:off x="4673339" y="4247526"/>
                <a:ext cx="241482" cy="85892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1377" fill="none" extrusionOk="0">
                    <a:moveTo>
                      <a:pt x="6009" y="10688"/>
                    </a:moveTo>
                    <a:lnTo>
                      <a:pt x="6009" y="10688"/>
                    </a:lnTo>
                    <a:lnTo>
                      <a:pt x="6009" y="11497"/>
                    </a:lnTo>
                    <a:lnTo>
                      <a:pt x="6009" y="11497"/>
                    </a:lnTo>
                    <a:lnTo>
                      <a:pt x="5952" y="12884"/>
                    </a:lnTo>
                    <a:lnTo>
                      <a:pt x="5836" y="14155"/>
                    </a:lnTo>
                    <a:lnTo>
                      <a:pt x="5721" y="15368"/>
                    </a:lnTo>
                    <a:lnTo>
                      <a:pt x="5547" y="16524"/>
                    </a:lnTo>
                    <a:lnTo>
                      <a:pt x="5547" y="16524"/>
                    </a:lnTo>
                    <a:lnTo>
                      <a:pt x="5316" y="17563"/>
                    </a:lnTo>
                    <a:lnTo>
                      <a:pt x="5085" y="18546"/>
                    </a:lnTo>
                    <a:lnTo>
                      <a:pt x="4796" y="19354"/>
                    </a:lnTo>
                    <a:lnTo>
                      <a:pt x="4450" y="20048"/>
                    </a:lnTo>
                    <a:lnTo>
                      <a:pt x="4103" y="20626"/>
                    </a:lnTo>
                    <a:lnTo>
                      <a:pt x="3756" y="21030"/>
                    </a:lnTo>
                    <a:lnTo>
                      <a:pt x="3583" y="21203"/>
                    </a:lnTo>
                    <a:lnTo>
                      <a:pt x="3410" y="21319"/>
                    </a:lnTo>
                    <a:lnTo>
                      <a:pt x="3179" y="21377"/>
                    </a:lnTo>
                    <a:lnTo>
                      <a:pt x="3005" y="21377"/>
                    </a:lnTo>
                    <a:lnTo>
                      <a:pt x="3005" y="21377"/>
                    </a:lnTo>
                    <a:lnTo>
                      <a:pt x="2774" y="21377"/>
                    </a:lnTo>
                    <a:lnTo>
                      <a:pt x="2601" y="21319"/>
                    </a:lnTo>
                    <a:lnTo>
                      <a:pt x="2427" y="21203"/>
                    </a:lnTo>
                    <a:lnTo>
                      <a:pt x="2254" y="21030"/>
                    </a:lnTo>
                    <a:lnTo>
                      <a:pt x="1850" y="20626"/>
                    </a:lnTo>
                    <a:lnTo>
                      <a:pt x="1503" y="20048"/>
                    </a:lnTo>
                    <a:lnTo>
                      <a:pt x="1214" y="19354"/>
                    </a:lnTo>
                    <a:lnTo>
                      <a:pt x="925" y="18488"/>
                    </a:lnTo>
                    <a:lnTo>
                      <a:pt x="694" y="17563"/>
                    </a:lnTo>
                    <a:lnTo>
                      <a:pt x="463" y="16466"/>
                    </a:lnTo>
                    <a:lnTo>
                      <a:pt x="463" y="16466"/>
                    </a:lnTo>
                    <a:lnTo>
                      <a:pt x="290" y="15368"/>
                    </a:lnTo>
                    <a:lnTo>
                      <a:pt x="117" y="14097"/>
                    </a:lnTo>
                    <a:lnTo>
                      <a:pt x="59" y="12826"/>
                    </a:lnTo>
                    <a:lnTo>
                      <a:pt x="1" y="11439"/>
                    </a:lnTo>
                    <a:lnTo>
                      <a:pt x="1" y="11439"/>
                    </a:lnTo>
                    <a:lnTo>
                      <a:pt x="1" y="10688"/>
                    </a:lnTo>
                    <a:lnTo>
                      <a:pt x="1" y="10688"/>
                    </a:lnTo>
                    <a:lnTo>
                      <a:pt x="59" y="8551"/>
                    </a:lnTo>
                    <a:lnTo>
                      <a:pt x="232" y="6529"/>
                    </a:lnTo>
                    <a:lnTo>
                      <a:pt x="463" y="4680"/>
                    </a:lnTo>
                    <a:lnTo>
                      <a:pt x="636" y="3871"/>
                    </a:lnTo>
                    <a:lnTo>
                      <a:pt x="868" y="3120"/>
                    </a:lnTo>
                    <a:lnTo>
                      <a:pt x="1099" y="2427"/>
                    </a:lnTo>
                    <a:lnTo>
                      <a:pt x="1330" y="1791"/>
                    </a:lnTo>
                    <a:lnTo>
                      <a:pt x="1561" y="1271"/>
                    </a:lnTo>
                    <a:lnTo>
                      <a:pt x="1792" y="809"/>
                    </a:lnTo>
                    <a:lnTo>
                      <a:pt x="2081" y="462"/>
                    </a:lnTo>
                    <a:lnTo>
                      <a:pt x="2370" y="174"/>
                    </a:lnTo>
                    <a:lnTo>
                      <a:pt x="2716" y="0"/>
                    </a:lnTo>
                    <a:lnTo>
                      <a:pt x="3005" y="0"/>
                    </a:lnTo>
                    <a:lnTo>
                      <a:pt x="3005" y="0"/>
                    </a:lnTo>
                    <a:lnTo>
                      <a:pt x="3294" y="0"/>
                    </a:lnTo>
                    <a:lnTo>
                      <a:pt x="3583" y="174"/>
                    </a:lnTo>
                    <a:lnTo>
                      <a:pt x="3872" y="462"/>
                    </a:lnTo>
                    <a:lnTo>
                      <a:pt x="4161" y="809"/>
                    </a:lnTo>
                    <a:lnTo>
                      <a:pt x="4450" y="1271"/>
                    </a:lnTo>
                    <a:lnTo>
                      <a:pt x="4681" y="1791"/>
                    </a:lnTo>
                    <a:lnTo>
                      <a:pt x="4912" y="2427"/>
                    </a:lnTo>
                    <a:lnTo>
                      <a:pt x="5143" y="3120"/>
                    </a:lnTo>
                    <a:lnTo>
                      <a:pt x="5316" y="3871"/>
                    </a:lnTo>
                    <a:lnTo>
                      <a:pt x="5489" y="4680"/>
                    </a:lnTo>
                    <a:lnTo>
                      <a:pt x="5778" y="6529"/>
                    </a:lnTo>
                    <a:lnTo>
                      <a:pt x="5952" y="8551"/>
                    </a:lnTo>
                    <a:lnTo>
                      <a:pt x="6009" y="1068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74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extrusionOk="0">
                    <a:moveTo>
                      <a:pt x="1" y="0"/>
                    </a:move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74"/>
              <p:cNvSpPr/>
              <p:nvPr/>
            </p:nvSpPr>
            <p:spPr>
              <a:xfrm>
                <a:off x="4673339" y="4707156"/>
                <a:ext cx="241482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595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9" y="1387"/>
                    </a:lnTo>
                    <a:lnTo>
                      <a:pt x="117" y="2658"/>
                    </a:lnTo>
                    <a:lnTo>
                      <a:pt x="290" y="3929"/>
                    </a:lnTo>
                    <a:lnTo>
                      <a:pt x="463" y="5027"/>
                    </a:lnTo>
                    <a:lnTo>
                      <a:pt x="463" y="5027"/>
                    </a:lnTo>
                    <a:lnTo>
                      <a:pt x="1041" y="5431"/>
                    </a:lnTo>
                    <a:lnTo>
                      <a:pt x="1676" y="5720"/>
                    </a:lnTo>
                    <a:lnTo>
                      <a:pt x="2370" y="5893"/>
                    </a:lnTo>
                    <a:lnTo>
                      <a:pt x="3005" y="5951"/>
                    </a:lnTo>
                    <a:lnTo>
                      <a:pt x="3005" y="5951"/>
                    </a:lnTo>
                    <a:lnTo>
                      <a:pt x="3698" y="5893"/>
                    </a:lnTo>
                    <a:lnTo>
                      <a:pt x="4334" y="5720"/>
                    </a:lnTo>
                    <a:lnTo>
                      <a:pt x="4970" y="5489"/>
                    </a:lnTo>
                    <a:lnTo>
                      <a:pt x="5547" y="5085"/>
                    </a:lnTo>
                    <a:lnTo>
                      <a:pt x="5547" y="5085"/>
                    </a:lnTo>
                    <a:lnTo>
                      <a:pt x="5721" y="3929"/>
                    </a:lnTo>
                    <a:lnTo>
                      <a:pt x="5836" y="2716"/>
                    </a:lnTo>
                    <a:lnTo>
                      <a:pt x="5952" y="1445"/>
                    </a:lnTo>
                    <a:lnTo>
                      <a:pt x="6009" y="58"/>
                    </a:lnTo>
                    <a:lnTo>
                      <a:pt x="6009" y="58"/>
                    </a:lnTo>
                    <a:lnTo>
                      <a:pt x="5316" y="578"/>
                    </a:lnTo>
                    <a:lnTo>
                      <a:pt x="4970" y="809"/>
                    </a:lnTo>
                    <a:lnTo>
                      <a:pt x="4623" y="983"/>
                    </a:lnTo>
                    <a:lnTo>
                      <a:pt x="4218" y="1098"/>
                    </a:lnTo>
                    <a:lnTo>
                      <a:pt x="3814" y="1214"/>
                    </a:lnTo>
                    <a:lnTo>
                      <a:pt x="3410" y="1271"/>
                    </a:lnTo>
                    <a:lnTo>
                      <a:pt x="3005" y="1271"/>
                    </a:lnTo>
                    <a:lnTo>
                      <a:pt x="3005" y="1271"/>
                    </a:lnTo>
                    <a:lnTo>
                      <a:pt x="2601" y="1271"/>
                    </a:lnTo>
                    <a:lnTo>
                      <a:pt x="2196" y="1214"/>
                    </a:lnTo>
                    <a:lnTo>
                      <a:pt x="1792" y="1098"/>
                    </a:lnTo>
                    <a:lnTo>
                      <a:pt x="1445" y="983"/>
                    </a:lnTo>
                    <a:lnTo>
                      <a:pt x="1041" y="752"/>
                    </a:lnTo>
                    <a:lnTo>
                      <a:pt x="694" y="520"/>
                    </a:lnTo>
                    <a:lnTo>
                      <a:pt x="348" y="289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74"/>
              <p:cNvSpPr/>
              <p:nvPr/>
            </p:nvSpPr>
            <p:spPr>
              <a:xfrm>
                <a:off x="4673339" y="4481982"/>
                <a:ext cx="241482" cy="276278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6876" extrusionOk="0">
                    <a:moveTo>
                      <a:pt x="2947" y="0"/>
                    </a:moveTo>
                    <a:lnTo>
                      <a:pt x="2370" y="1271"/>
                    </a:lnTo>
                    <a:lnTo>
                      <a:pt x="1676" y="2485"/>
                    </a:lnTo>
                    <a:lnTo>
                      <a:pt x="868" y="3698"/>
                    </a:lnTo>
                    <a:lnTo>
                      <a:pt x="1" y="4853"/>
                    </a:lnTo>
                    <a:lnTo>
                      <a:pt x="1" y="5604"/>
                    </a:lnTo>
                    <a:lnTo>
                      <a:pt x="348" y="5893"/>
                    </a:lnTo>
                    <a:lnTo>
                      <a:pt x="694" y="6124"/>
                    </a:lnTo>
                    <a:lnTo>
                      <a:pt x="1041" y="6356"/>
                    </a:lnTo>
                    <a:lnTo>
                      <a:pt x="1445" y="6587"/>
                    </a:lnTo>
                    <a:lnTo>
                      <a:pt x="1792" y="6702"/>
                    </a:lnTo>
                    <a:lnTo>
                      <a:pt x="2196" y="6818"/>
                    </a:lnTo>
                    <a:lnTo>
                      <a:pt x="2601" y="6875"/>
                    </a:lnTo>
                    <a:lnTo>
                      <a:pt x="3410" y="6875"/>
                    </a:lnTo>
                    <a:lnTo>
                      <a:pt x="3814" y="6818"/>
                    </a:lnTo>
                    <a:lnTo>
                      <a:pt x="4218" y="6702"/>
                    </a:lnTo>
                    <a:lnTo>
                      <a:pt x="4623" y="6587"/>
                    </a:lnTo>
                    <a:lnTo>
                      <a:pt x="4970" y="6413"/>
                    </a:lnTo>
                    <a:lnTo>
                      <a:pt x="5316" y="6182"/>
                    </a:lnTo>
                    <a:lnTo>
                      <a:pt x="6009" y="5662"/>
                    </a:lnTo>
                    <a:lnTo>
                      <a:pt x="6009" y="4911"/>
                    </a:lnTo>
                    <a:lnTo>
                      <a:pt x="5085" y="3756"/>
                    </a:lnTo>
                    <a:lnTo>
                      <a:pt x="4276" y="2485"/>
                    </a:lnTo>
                    <a:lnTo>
                      <a:pt x="3583" y="1271"/>
                    </a:lnTo>
                    <a:lnTo>
                      <a:pt x="294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74"/>
              <p:cNvSpPr/>
              <p:nvPr/>
            </p:nvSpPr>
            <p:spPr>
              <a:xfrm>
                <a:off x="4636212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116" y="1"/>
                    </a:moveTo>
                    <a:lnTo>
                      <a:pt x="1" y="59"/>
                    </a:lnTo>
                    <a:lnTo>
                      <a:pt x="1" y="174"/>
                    </a:lnTo>
                    <a:lnTo>
                      <a:pt x="58" y="752"/>
                    </a:lnTo>
                    <a:lnTo>
                      <a:pt x="174" y="1330"/>
                    </a:lnTo>
                    <a:lnTo>
                      <a:pt x="347" y="2023"/>
                    </a:lnTo>
                    <a:lnTo>
                      <a:pt x="636" y="2774"/>
                    </a:lnTo>
                    <a:lnTo>
                      <a:pt x="1098" y="3583"/>
                    </a:lnTo>
                    <a:lnTo>
                      <a:pt x="1329" y="3929"/>
                    </a:lnTo>
                    <a:lnTo>
                      <a:pt x="1618" y="4276"/>
                    </a:lnTo>
                    <a:lnTo>
                      <a:pt x="1965" y="4565"/>
                    </a:lnTo>
                    <a:lnTo>
                      <a:pt x="2312" y="4854"/>
                    </a:lnTo>
                    <a:lnTo>
                      <a:pt x="2427" y="4854"/>
                    </a:lnTo>
                    <a:lnTo>
                      <a:pt x="2543" y="4796"/>
                    </a:lnTo>
                    <a:lnTo>
                      <a:pt x="2543" y="4680"/>
                    </a:lnTo>
                    <a:lnTo>
                      <a:pt x="2485" y="4565"/>
                    </a:lnTo>
                    <a:lnTo>
                      <a:pt x="2138" y="4334"/>
                    </a:lnTo>
                    <a:lnTo>
                      <a:pt x="1849" y="4045"/>
                    </a:lnTo>
                    <a:lnTo>
                      <a:pt x="1560" y="3698"/>
                    </a:lnTo>
                    <a:lnTo>
                      <a:pt x="1329" y="3409"/>
                    </a:lnTo>
                    <a:lnTo>
                      <a:pt x="925" y="2658"/>
                    </a:lnTo>
                    <a:lnTo>
                      <a:pt x="694" y="1907"/>
                    </a:lnTo>
                    <a:lnTo>
                      <a:pt x="463" y="1214"/>
                    </a:lnTo>
                    <a:lnTo>
                      <a:pt x="347" y="694"/>
                    </a:lnTo>
                    <a:lnTo>
                      <a:pt x="289" y="290"/>
                    </a:lnTo>
                    <a:lnTo>
                      <a:pt x="289" y="174"/>
                    </a:lnTo>
                    <a:lnTo>
                      <a:pt x="232" y="59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74"/>
              <p:cNvSpPr/>
              <p:nvPr/>
            </p:nvSpPr>
            <p:spPr>
              <a:xfrm>
                <a:off x="4622269" y="4033964"/>
                <a:ext cx="3953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83" extrusionOk="0">
                    <a:moveTo>
                      <a:pt x="463" y="0"/>
                    </a:moveTo>
                    <a:lnTo>
                      <a:pt x="290" y="58"/>
                    </a:lnTo>
                    <a:lnTo>
                      <a:pt x="116" y="116"/>
                    </a:lnTo>
                    <a:lnTo>
                      <a:pt x="1" y="289"/>
                    </a:lnTo>
                    <a:lnTo>
                      <a:pt x="1" y="520"/>
                    </a:lnTo>
                    <a:lnTo>
                      <a:pt x="1" y="693"/>
                    </a:lnTo>
                    <a:lnTo>
                      <a:pt x="116" y="867"/>
                    </a:lnTo>
                    <a:lnTo>
                      <a:pt x="290" y="982"/>
                    </a:lnTo>
                    <a:lnTo>
                      <a:pt x="694" y="982"/>
                    </a:lnTo>
                    <a:lnTo>
                      <a:pt x="868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8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74"/>
              <p:cNvSpPr/>
              <p:nvPr/>
            </p:nvSpPr>
            <p:spPr>
              <a:xfrm>
                <a:off x="4859055" y="4057149"/>
                <a:ext cx="102178" cy="195034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854" extrusionOk="0">
                    <a:moveTo>
                      <a:pt x="2427" y="1"/>
                    </a:moveTo>
                    <a:lnTo>
                      <a:pt x="2312" y="59"/>
                    </a:lnTo>
                    <a:lnTo>
                      <a:pt x="2254" y="174"/>
                    </a:lnTo>
                    <a:lnTo>
                      <a:pt x="2139" y="867"/>
                    </a:lnTo>
                    <a:lnTo>
                      <a:pt x="2023" y="1445"/>
                    </a:lnTo>
                    <a:lnTo>
                      <a:pt x="1792" y="2081"/>
                    </a:lnTo>
                    <a:lnTo>
                      <a:pt x="1503" y="2774"/>
                    </a:lnTo>
                    <a:lnTo>
                      <a:pt x="1156" y="3467"/>
                    </a:lnTo>
                    <a:lnTo>
                      <a:pt x="925" y="3814"/>
                    </a:lnTo>
                    <a:lnTo>
                      <a:pt x="636" y="4103"/>
                    </a:lnTo>
                    <a:lnTo>
                      <a:pt x="348" y="4334"/>
                    </a:lnTo>
                    <a:lnTo>
                      <a:pt x="59" y="4565"/>
                    </a:lnTo>
                    <a:lnTo>
                      <a:pt x="1" y="4680"/>
                    </a:lnTo>
                    <a:lnTo>
                      <a:pt x="1" y="4796"/>
                    </a:lnTo>
                    <a:lnTo>
                      <a:pt x="116" y="4854"/>
                    </a:lnTo>
                    <a:lnTo>
                      <a:pt x="232" y="4854"/>
                    </a:lnTo>
                    <a:lnTo>
                      <a:pt x="579" y="4565"/>
                    </a:lnTo>
                    <a:lnTo>
                      <a:pt x="925" y="4276"/>
                    </a:lnTo>
                    <a:lnTo>
                      <a:pt x="1214" y="3929"/>
                    </a:lnTo>
                    <a:lnTo>
                      <a:pt x="1445" y="3583"/>
                    </a:lnTo>
                    <a:lnTo>
                      <a:pt x="1850" y="2774"/>
                    </a:lnTo>
                    <a:lnTo>
                      <a:pt x="2196" y="2023"/>
                    </a:lnTo>
                    <a:lnTo>
                      <a:pt x="2370" y="1330"/>
                    </a:lnTo>
                    <a:lnTo>
                      <a:pt x="2485" y="752"/>
                    </a:lnTo>
                    <a:lnTo>
                      <a:pt x="2543" y="174"/>
                    </a:lnTo>
                    <a:lnTo>
                      <a:pt x="2543" y="59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74"/>
              <p:cNvSpPr/>
              <p:nvPr/>
            </p:nvSpPr>
            <p:spPr>
              <a:xfrm>
                <a:off x="4935680" y="4033964"/>
                <a:ext cx="39497" cy="3949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83" extrusionOk="0">
                    <a:moveTo>
                      <a:pt x="463" y="0"/>
                    </a:moveTo>
                    <a:lnTo>
                      <a:pt x="289" y="58"/>
                    </a:lnTo>
                    <a:lnTo>
                      <a:pt x="116" y="116"/>
                    </a:lnTo>
                    <a:lnTo>
                      <a:pt x="0" y="289"/>
                    </a:lnTo>
                    <a:lnTo>
                      <a:pt x="0" y="520"/>
                    </a:lnTo>
                    <a:lnTo>
                      <a:pt x="0" y="693"/>
                    </a:lnTo>
                    <a:lnTo>
                      <a:pt x="116" y="867"/>
                    </a:lnTo>
                    <a:lnTo>
                      <a:pt x="289" y="982"/>
                    </a:lnTo>
                    <a:lnTo>
                      <a:pt x="694" y="982"/>
                    </a:lnTo>
                    <a:lnTo>
                      <a:pt x="867" y="867"/>
                    </a:lnTo>
                    <a:lnTo>
                      <a:pt x="925" y="693"/>
                    </a:lnTo>
                    <a:lnTo>
                      <a:pt x="983" y="520"/>
                    </a:lnTo>
                    <a:lnTo>
                      <a:pt x="925" y="289"/>
                    </a:lnTo>
                    <a:lnTo>
                      <a:pt x="867" y="116"/>
                    </a:lnTo>
                    <a:lnTo>
                      <a:pt x="694" y="58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74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extrusionOk="0">
                    <a:moveTo>
                      <a:pt x="2253" y="1"/>
                    </a:moveTo>
                    <a:lnTo>
                      <a:pt x="1907" y="59"/>
                    </a:lnTo>
                    <a:lnTo>
                      <a:pt x="1444" y="174"/>
                    </a:lnTo>
                    <a:lnTo>
                      <a:pt x="1098" y="290"/>
                    </a:lnTo>
                    <a:lnTo>
                      <a:pt x="867" y="521"/>
                    </a:lnTo>
                    <a:lnTo>
                      <a:pt x="578" y="752"/>
                    </a:lnTo>
                    <a:lnTo>
                      <a:pt x="404" y="983"/>
                    </a:lnTo>
                    <a:lnTo>
                      <a:pt x="231" y="1272"/>
                    </a:lnTo>
                    <a:lnTo>
                      <a:pt x="58" y="1618"/>
                    </a:lnTo>
                    <a:lnTo>
                      <a:pt x="0" y="1965"/>
                    </a:lnTo>
                    <a:lnTo>
                      <a:pt x="0" y="2312"/>
                    </a:lnTo>
                    <a:lnTo>
                      <a:pt x="0" y="2774"/>
                    </a:lnTo>
                    <a:lnTo>
                      <a:pt x="173" y="3178"/>
                    </a:lnTo>
                    <a:lnTo>
                      <a:pt x="347" y="3583"/>
                    </a:lnTo>
                    <a:lnTo>
                      <a:pt x="636" y="3872"/>
                    </a:lnTo>
                    <a:lnTo>
                      <a:pt x="982" y="4160"/>
                    </a:lnTo>
                    <a:lnTo>
                      <a:pt x="1387" y="4392"/>
                    </a:lnTo>
                    <a:lnTo>
                      <a:pt x="1791" y="4507"/>
                    </a:lnTo>
                    <a:lnTo>
                      <a:pt x="2253" y="4565"/>
                    </a:lnTo>
                    <a:lnTo>
                      <a:pt x="2715" y="4507"/>
                    </a:lnTo>
                    <a:lnTo>
                      <a:pt x="3120" y="4392"/>
                    </a:lnTo>
                    <a:lnTo>
                      <a:pt x="3524" y="4160"/>
                    </a:lnTo>
                    <a:lnTo>
                      <a:pt x="3813" y="3929"/>
                    </a:lnTo>
                    <a:lnTo>
                      <a:pt x="4044" y="3698"/>
                    </a:lnTo>
                    <a:lnTo>
                      <a:pt x="4218" y="3467"/>
                    </a:lnTo>
                    <a:lnTo>
                      <a:pt x="4333" y="3178"/>
                    </a:lnTo>
                    <a:lnTo>
                      <a:pt x="4449" y="2947"/>
                    </a:lnTo>
                    <a:lnTo>
                      <a:pt x="4506" y="2601"/>
                    </a:lnTo>
                    <a:lnTo>
                      <a:pt x="4506" y="2312"/>
                    </a:lnTo>
                    <a:lnTo>
                      <a:pt x="4449" y="1850"/>
                    </a:lnTo>
                    <a:lnTo>
                      <a:pt x="4333" y="1387"/>
                    </a:lnTo>
                    <a:lnTo>
                      <a:pt x="4102" y="1041"/>
                    </a:lnTo>
                    <a:lnTo>
                      <a:pt x="3871" y="694"/>
                    </a:lnTo>
                    <a:lnTo>
                      <a:pt x="3524" y="405"/>
                    </a:lnTo>
                    <a:lnTo>
                      <a:pt x="3120" y="174"/>
                    </a:lnTo>
                    <a:lnTo>
                      <a:pt x="2715" y="59"/>
                    </a:lnTo>
                    <a:lnTo>
                      <a:pt x="22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74"/>
              <p:cNvSpPr/>
              <p:nvPr/>
            </p:nvSpPr>
            <p:spPr>
              <a:xfrm>
                <a:off x="4703555" y="4129113"/>
                <a:ext cx="181091" cy="183422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4565" fill="none" extrusionOk="0">
                    <a:moveTo>
                      <a:pt x="4506" y="2312"/>
                    </a:moveTo>
                    <a:lnTo>
                      <a:pt x="4506" y="2312"/>
                    </a:lnTo>
                    <a:lnTo>
                      <a:pt x="4506" y="2601"/>
                    </a:lnTo>
                    <a:lnTo>
                      <a:pt x="4449" y="2947"/>
                    </a:lnTo>
                    <a:lnTo>
                      <a:pt x="4449" y="2947"/>
                    </a:lnTo>
                    <a:lnTo>
                      <a:pt x="4333" y="3178"/>
                    </a:lnTo>
                    <a:lnTo>
                      <a:pt x="4218" y="3467"/>
                    </a:lnTo>
                    <a:lnTo>
                      <a:pt x="4044" y="3698"/>
                    </a:lnTo>
                    <a:lnTo>
                      <a:pt x="3813" y="3929"/>
                    </a:lnTo>
                    <a:lnTo>
                      <a:pt x="3813" y="3929"/>
                    </a:lnTo>
                    <a:lnTo>
                      <a:pt x="3524" y="4160"/>
                    </a:lnTo>
                    <a:lnTo>
                      <a:pt x="3120" y="4392"/>
                    </a:lnTo>
                    <a:lnTo>
                      <a:pt x="2715" y="4507"/>
                    </a:lnTo>
                    <a:lnTo>
                      <a:pt x="2253" y="4565"/>
                    </a:lnTo>
                    <a:lnTo>
                      <a:pt x="2253" y="4565"/>
                    </a:lnTo>
                    <a:lnTo>
                      <a:pt x="1791" y="4507"/>
                    </a:lnTo>
                    <a:lnTo>
                      <a:pt x="1387" y="4392"/>
                    </a:lnTo>
                    <a:lnTo>
                      <a:pt x="982" y="4160"/>
                    </a:lnTo>
                    <a:lnTo>
                      <a:pt x="636" y="3872"/>
                    </a:lnTo>
                    <a:lnTo>
                      <a:pt x="347" y="3583"/>
                    </a:lnTo>
                    <a:lnTo>
                      <a:pt x="173" y="3178"/>
                    </a:lnTo>
                    <a:lnTo>
                      <a:pt x="0" y="2774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1965"/>
                    </a:lnTo>
                    <a:lnTo>
                      <a:pt x="58" y="1618"/>
                    </a:lnTo>
                    <a:lnTo>
                      <a:pt x="231" y="1272"/>
                    </a:lnTo>
                    <a:lnTo>
                      <a:pt x="404" y="983"/>
                    </a:lnTo>
                    <a:lnTo>
                      <a:pt x="578" y="752"/>
                    </a:lnTo>
                    <a:lnTo>
                      <a:pt x="867" y="521"/>
                    </a:lnTo>
                    <a:lnTo>
                      <a:pt x="1098" y="290"/>
                    </a:lnTo>
                    <a:lnTo>
                      <a:pt x="1444" y="174"/>
                    </a:lnTo>
                    <a:lnTo>
                      <a:pt x="1444" y="174"/>
                    </a:lnTo>
                    <a:lnTo>
                      <a:pt x="1907" y="59"/>
                    </a:lnTo>
                    <a:lnTo>
                      <a:pt x="1907" y="59"/>
                    </a:lnTo>
                    <a:lnTo>
                      <a:pt x="2253" y="1"/>
                    </a:lnTo>
                    <a:lnTo>
                      <a:pt x="2253" y="1"/>
                    </a:lnTo>
                    <a:lnTo>
                      <a:pt x="2715" y="59"/>
                    </a:lnTo>
                    <a:lnTo>
                      <a:pt x="3120" y="174"/>
                    </a:lnTo>
                    <a:lnTo>
                      <a:pt x="3524" y="405"/>
                    </a:lnTo>
                    <a:lnTo>
                      <a:pt x="3871" y="694"/>
                    </a:lnTo>
                    <a:lnTo>
                      <a:pt x="4102" y="1041"/>
                    </a:lnTo>
                    <a:lnTo>
                      <a:pt x="4333" y="1387"/>
                    </a:lnTo>
                    <a:lnTo>
                      <a:pt x="4449" y="1850"/>
                    </a:lnTo>
                    <a:lnTo>
                      <a:pt x="4506" y="23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74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extrusionOk="0">
                    <a:moveTo>
                      <a:pt x="11787" y="1"/>
                    </a:move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74"/>
              <p:cNvSpPr/>
              <p:nvPr/>
            </p:nvSpPr>
            <p:spPr>
              <a:xfrm>
                <a:off x="4202096" y="4591074"/>
                <a:ext cx="473602" cy="352901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8783" fill="none" extrusionOk="0">
                    <a:moveTo>
                      <a:pt x="11787" y="1"/>
                    </a:moveTo>
                    <a:lnTo>
                      <a:pt x="11787" y="1"/>
                    </a:lnTo>
                    <a:lnTo>
                      <a:pt x="11093" y="867"/>
                    </a:lnTo>
                    <a:lnTo>
                      <a:pt x="10458" y="1676"/>
                    </a:lnTo>
                    <a:lnTo>
                      <a:pt x="9707" y="2427"/>
                    </a:lnTo>
                    <a:lnTo>
                      <a:pt x="8956" y="3178"/>
                    </a:lnTo>
                    <a:lnTo>
                      <a:pt x="8956" y="3178"/>
                    </a:lnTo>
                    <a:lnTo>
                      <a:pt x="7916" y="4103"/>
                    </a:lnTo>
                    <a:lnTo>
                      <a:pt x="6876" y="4912"/>
                    </a:lnTo>
                    <a:lnTo>
                      <a:pt x="5720" y="5663"/>
                    </a:lnTo>
                    <a:lnTo>
                      <a:pt x="4507" y="6356"/>
                    </a:lnTo>
                    <a:lnTo>
                      <a:pt x="4507" y="6356"/>
                    </a:lnTo>
                    <a:lnTo>
                      <a:pt x="3236" y="6991"/>
                    </a:lnTo>
                    <a:lnTo>
                      <a:pt x="1850" y="7511"/>
                    </a:lnTo>
                    <a:lnTo>
                      <a:pt x="1850" y="7511"/>
                    </a:lnTo>
                    <a:lnTo>
                      <a:pt x="1156" y="7742"/>
                    </a:lnTo>
                    <a:lnTo>
                      <a:pt x="405" y="7916"/>
                    </a:lnTo>
                    <a:lnTo>
                      <a:pt x="405" y="7916"/>
                    </a:lnTo>
                    <a:lnTo>
                      <a:pt x="116" y="7974"/>
                    </a:lnTo>
                    <a:lnTo>
                      <a:pt x="116" y="7974"/>
                    </a:lnTo>
                    <a:lnTo>
                      <a:pt x="1" y="7974"/>
                    </a:lnTo>
                    <a:lnTo>
                      <a:pt x="1" y="7974"/>
                    </a:lnTo>
                    <a:lnTo>
                      <a:pt x="59" y="8320"/>
                    </a:lnTo>
                    <a:lnTo>
                      <a:pt x="290" y="8551"/>
                    </a:lnTo>
                    <a:lnTo>
                      <a:pt x="521" y="8725"/>
                    </a:lnTo>
                    <a:lnTo>
                      <a:pt x="867" y="8782"/>
                    </a:lnTo>
                    <a:lnTo>
                      <a:pt x="867" y="8782"/>
                    </a:lnTo>
                    <a:lnTo>
                      <a:pt x="1041" y="8782"/>
                    </a:lnTo>
                    <a:lnTo>
                      <a:pt x="1041" y="8782"/>
                    </a:lnTo>
                    <a:lnTo>
                      <a:pt x="1330" y="8725"/>
                    </a:lnTo>
                    <a:lnTo>
                      <a:pt x="1330" y="8725"/>
                    </a:lnTo>
                    <a:lnTo>
                      <a:pt x="2081" y="8551"/>
                    </a:lnTo>
                    <a:lnTo>
                      <a:pt x="2832" y="8320"/>
                    </a:lnTo>
                    <a:lnTo>
                      <a:pt x="2832" y="8320"/>
                    </a:lnTo>
                    <a:lnTo>
                      <a:pt x="4218" y="7800"/>
                    </a:lnTo>
                    <a:lnTo>
                      <a:pt x="5489" y="7165"/>
                    </a:lnTo>
                    <a:lnTo>
                      <a:pt x="5489" y="7165"/>
                    </a:lnTo>
                    <a:lnTo>
                      <a:pt x="6703" y="6471"/>
                    </a:lnTo>
                    <a:lnTo>
                      <a:pt x="7858" y="5720"/>
                    </a:lnTo>
                    <a:lnTo>
                      <a:pt x="8898" y="4912"/>
                    </a:lnTo>
                    <a:lnTo>
                      <a:pt x="9938" y="3987"/>
                    </a:lnTo>
                    <a:lnTo>
                      <a:pt x="9938" y="3987"/>
                    </a:lnTo>
                    <a:lnTo>
                      <a:pt x="10862" y="3121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29" y="2138"/>
                    </a:lnTo>
                    <a:lnTo>
                      <a:pt x="117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74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extrusionOk="0">
                    <a:moveTo>
                      <a:pt x="2485" y="1"/>
                    </a:moveTo>
                    <a:lnTo>
                      <a:pt x="2081" y="232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74"/>
              <p:cNvSpPr/>
              <p:nvPr/>
            </p:nvSpPr>
            <p:spPr>
              <a:xfrm>
                <a:off x="4673339" y="4428582"/>
                <a:ext cx="118451" cy="24843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6183" fill="none" extrusionOk="0">
                    <a:moveTo>
                      <a:pt x="2485" y="1"/>
                    </a:moveTo>
                    <a:lnTo>
                      <a:pt x="2485" y="1"/>
                    </a:lnTo>
                    <a:lnTo>
                      <a:pt x="2081" y="232"/>
                    </a:lnTo>
                    <a:lnTo>
                      <a:pt x="2081" y="232"/>
                    </a:lnTo>
                    <a:lnTo>
                      <a:pt x="2023" y="463"/>
                    </a:lnTo>
                    <a:lnTo>
                      <a:pt x="2023" y="463"/>
                    </a:lnTo>
                    <a:lnTo>
                      <a:pt x="1388" y="1792"/>
                    </a:lnTo>
                    <a:lnTo>
                      <a:pt x="694" y="3005"/>
                    </a:lnTo>
                    <a:lnTo>
                      <a:pt x="694" y="3005"/>
                    </a:lnTo>
                    <a:lnTo>
                      <a:pt x="59" y="4045"/>
                    </a:lnTo>
                    <a:lnTo>
                      <a:pt x="59" y="4045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1" y="6182"/>
                    </a:lnTo>
                    <a:lnTo>
                      <a:pt x="868" y="5027"/>
                    </a:lnTo>
                    <a:lnTo>
                      <a:pt x="1676" y="3814"/>
                    </a:lnTo>
                    <a:lnTo>
                      <a:pt x="1676" y="3814"/>
                    </a:lnTo>
                    <a:lnTo>
                      <a:pt x="2370" y="2600"/>
                    </a:lnTo>
                    <a:lnTo>
                      <a:pt x="2947" y="1329"/>
                    </a:lnTo>
                    <a:lnTo>
                      <a:pt x="2947" y="1329"/>
                    </a:lnTo>
                    <a:lnTo>
                      <a:pt x="2947" y="1272"/>
                    </a:lnTo>
                    <a:lnTo>
                      <a:pt x="2947" y="1272"/>
                    </a:lnTo>
                    <a:lnTo>
                      <a:pt x="248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74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extrusionOk="0">
                    <a:moveTo>
                      <a:pt x="290" y="0"/>
                    </a:move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74"/>
              <p:cNvSpPr/>
              <p:nvPr/>
            </p:nvSpPr>
            <p:spPr>
              <a:xfrm>
                <a:off x="4756915" y="4410018"/>
                <a:ext cx="16313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4" fill="none" extrusionOk="0">
                    <a:moveTo>
                      <a:pt x="290" y="0"/>
                    </a:moveTo>
                    <a:lnTo>
                      <a:pt x="290" y="0"/>
                    </a:lnTo>
                    <a:lnTo>
                      <a:pt x="1" y="694"/>
                    </a:lnTo>
                    <a:lnTo>
                      <a:pt x="1" y="694"/>
                    </a:lnTo>
                    <a:lnTo>
                      <a:pt x="405" y="463"/>
                    </a:lnTo>
                    <a:lnTo>
                      <a:pt x="405" y="463"/>
                    </a:lnTo>
                    <a:lnTo>
                      <a:pt x="347" y="289"/>
                    </a:lnTo>
                    <a:lnTo>
                      <a:pt x="347" y="289"/>
                    </a:lnTo>
                    <a:lnTo>
                      <a:pt x="290" y="0"/>
                    </a:lnTo>
                    <a:lnTo>
                      <a:pt x="290" y="0"/>
                    </a:lnTo>
                    <a:lnTo>
                      <a:pt x="29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74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extrusionOk="0">
                    <a:moveTo>
                      <a:pt x="1" y="0"/>
                    </a:move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74"/>
              <p:cNvSpPr/>
              <p:nvPr/>
            </p:nvSpPr>
            <p:spPr>
              <a:xfrm>
                <a:off x="4183533" y="4493595"/>
                <a:ext cx="206646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5143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174"/>
                    </a:lnTo>
                    <a:lnTo>
                      <a:pt x="232" y="289"/>
                    </a:lnTo>
                    <a:lnTo>
                      <a:pt x="347" y="405"/>
                    </a:lnTo>
                    <a:lnTo>
                      <a:pt x="521" y="462"/>
                    </a:lnTo>
                    <a:lnTo>
                      <a:pt x="521" y="462"/>
                    </a:lnTo>
                    <a:lnTo>
                      <a:pt x="752" y="578"/>
                    </a:lnTo>
                    <a:lnTo>
                      <a:pt x="752" y="578"/>
                    </a:lnTo>
                    <a:lnTo>
                      <a:pt x="1445" y="751"/>
                    </a:lnTo>
                    <a:lnTo>
                      <a:pt x="2081" y="867"/>
                    </a:lnTo>
                    <a:lnTo>
                      <a:pt x="2081" y="867"/>
                    </a:lnTo>
                    <a:lnTo>
                      <a:pt x="3294" y="1040"/>
                    </a:lnTo>
                    <a:lnTo>
                      <a:pt x="4449" y="1156"/>
                    </a:lnTo>
                    <a:lnTo>
                      <a:pt x="4449" y="1156"/>
                    </a:lnTo>
                    <a:lnTo>
                      <a:pt x="4854" y="751"/>
                    </a:lnTo>
                    <a:lnTo>
                      <a:pt x="4854" y="751"/>
                    </a:lnTo>
                    <a:lnTo>
                      <a:pt x="5143" y="520"/>
                    </a:lnTo>
                    <a:lnTo>
                      <a:pt x="5143" y="520"/>
                    </a:lnTo>
                    <a:lnTo>
                      <a:pt x="4103" y="520"/>
                    </a:lnTo>
                    <a:lnTo>
                      <a:pt x="4103" y="520"/>
                    </a:lnTo>
                    <a:lnTo>
                      <a:pt x="3583" y="520"/>
                    </a:lnTo>
                    <a:lnTo>
                      <a:pt x="3583" y="520"/>
                    </a:lnTo>
                    <a:lnTo>
                      <a:pt x="2369" y="462"/>
                    </a:lnTo>
                    <a:lnTo>
                      <a:pt x="1098" y="231"/>
                    </a:lnTo>
                    <a:lnTo>
                      <a:pt x="1098" y="231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74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extrusionOk="0">
                    <a:moveTo>
                      <a:pt x="14271" y="0"/>
                    </a:moveTo>
                    <a:lnTo>
                      <a:pt x="13982" y="58"/>
                    </a:lnTo>
                    <a:lnTo>
                      <a:pt x="13231" y="289"/>
                    </a:lnTo>
                    <a:lnTo>
                      <a:pt x="12480" y="462"/>
                    </a:lnTo>
                    <a:lnTo>
                      <a:pt x="11151" y="982"/>
                    </a:lnTo>
                    <a:lnTo>
                      <a:pt x="9822" y="1618"/>
                    </a:lnTo>
                    <a:lnTo>
                      <a:pt x="8609" y="2311"/>
                    </a:lnTo>
                    <a:lnTo>
                      <a:pt x="7511" y="3062"/>
                    </a:lnTo>
                    <a:lnTo>
                      <a:pt x="6414" y="3871"/>
                    </a:lnTo>
                    <a:lnTo>
                      <a:pt x="5374" y="4795"/>
                    </a:lnTo>
                    <a:lnTo>
                      <a:pt x="4449" y="5720"/>
                    </a:lnTo>
                    <a:lnTo>
                      <a:pt x="3525" y="6760"/>
                    </a:lnTo>
                    <a:lnTo>
                      <a:pt x="2658" y="7857"/>
                    </a:lnTo>
                    <a:lnTo>
                      <a:pt x="1907" y="9013"/>
                    </a:lnTo>
                    <a:lnTo>
                      <a:pt x="1214" y="10226"/>
                    </a:lnTo>
                    <a:lnTo>
                      <a:pt x="578" y="11555"/>
                    </a:lnTo>
                    <a:lnTo>
                      <a:pt x="347" y="12306"/>
                    </a:lnTo>
                    <a:lnTo>
                      <a:pt x="116" y="12999"/>
                    </a:lnTo>
                    <a:lnTo>
                      <a:pt x="1" y="13288"/>
                    </a:lnTo>
                    <a:lnTo>
                      <a:pt x="1" y="13577"/>
                    </a:lnTo>
                    <a:lnTo>
                      <a:pt x="1" y="13808"/>
                    </a:lnTo>
                    <a:lnTo>
                      <a:pt x="116" y="13981"/>
                    </a:lnTo>
                    <a:lnTo>
                      <a:pt x="232" y="14155"/>
                    </a:lnTo>
                    <a:lnTo>
                      <a:pt x="405" y="14328"/>
                    </a:lnTo>
                    <a:lnTo>
                      <a:pt x="578" y="14444"/>
                    </a:lnTo>
                    <a:lnTo>
                      <a:pt x="1098" y="14444"/>
                    </a:lnTo>
                    <a:lnTo>
                      <a:pt x="1387" y="14386"/>
                    </a:lnTo>
                    <a:lnTo>
                      <a:pt x="2138" y="14212"/>
                    </a:lnTo>
                    <a:lnTo>
                      <a:pt x="2832" y="13981"/>
                    </a:lnTo>
                    <a:lnTo>
                      <a:pt x="4218" y="13461"/>
                    </a:lnTo>
                    <a:lnTo>
                      <a:pt x="5489" y="12826"/>
                    </a:lnTo>
                    <a:lnTo>
                      <a:pt x="6702" y="12133"/>
                    </a:lnTo>
                    <a:lnTo>
                      <a:pt x="7858" y="11382"/>
                    </a:lnTo>
                    <a:lnTo>
                      <a:pt x="8898" y="10573"/>
                    </a:lnTo>
                    <a:lnTo>
                      <a:pt x="9938" y="9648"/>
                    </a:lnTo>
                    <a:lnTo>
                      <a:pt x="10920" y="8724"/>
                    </a:lnTo>
                    <a:lnTo>
                      <a:pt x="11787" y="7684"/>
                    </a:lnTo>
                    <a:lnTo>
                      <a:pt x="12653" y="6586"/>
                    </a:lnTo>
                    <a:lnTo>
                      <a:pt x="13404" y="5431"/>
                    </a:lnTo>
                    <a:lnTo>
                      <a:pt x="14098" y="4218"/>
                    </a:lnTo>
                    <a:lnTo>
                      <a:pt x="14733" y="2889"/>
                    </a:lnTo>
                    <a:lnTo>
                      <a:pt x="14964" y="2138"/>
                    </a:lnTo>
                    <a:lnTo>
                      <a:pt x="15253" y="1444"/>
                    </a:lnTo>
                    <a:lnTo>
                      <a:pt x="15311" y="1156"/>
                    </a:lnTo>
                    <a:lnTo>
                      <a:pt x="15369" y="924"/>
                    </a:lnTo>
                    <a:lnTo>
                      <a:pt x="15311" y="693"/>
                    </a:lnTo>
                    <a:lnTo>
                      <a:pt x="15253" y="462"/>
                    </a:lnTo>
                    <a:lnTo>
                      <a:pt x="15080" y="289"/>
                    </a:lnTo>
                    <a:lnTo>
                      <a:pt x="14906" y="116"/>
                    </a:lnTo>
                    <a:lnTo>
                      <a:pt x="14733" y="58"/>
                    </a:lnTo>
                    <a:lnTo>
                      <a:pt x="1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74"/>
              <p:cNvSpPr/>
              <p:nvPr/>
            </p:nvSpPr>
            <p:spPr>
              <a:xfrm>
                <a:off x="4162639" y="4331103"/>
                <a:ext cx="61752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14444" fill="none" extrusionOk="0">
                    <a:moveTo>
                      <a:pt x="14271" y="0"/>
                    </a:moveTo>
                    <a:lnTo>
                      <a:pt x="14271" y="0"/>
                    </a:lnTo>
                    <a:lnTo>
                      <a:pt x="14502" y="0"/>
                    </a:lnTo>
                    <a:lnTo>
                      <a:pt x="14733" y="58"/>
                    </a:lnTo>
                    <a:lnTo>
                      <a:pt x="14906" y="116"/>
                    </a:lnTo>
                    <a:lnTo>
                      <a:pt x="15080" y="289"/>
                    </a:lnTo>
                    <a:lnTo>
                      <a:pt x="15253" y="462"/>
                    </a:lnTo>
                    <a:lnTo>
                      <a:pt x="15311" y="693"/>
                    </a:lnTo>
                    <a:lnTo>
                      <a:pt x="15369" y="924"/>
                    </a:lnTo>
                    <a:lnTo>
                      <a:pt x="15311" y="1156"/>
                    </a:lnTo>
                    <a:lnTo>
                      <a:pt x="15311" y="1156"/>
                    </a:lnTo>
                    <a:lnTo>
                      <a:pt x="15253" y="1444"/>
                    </a:lnTo>
                    <a:lnTo>
                      <a:pt x="15253" y="1444"/>
                    </a:lnTo>
                    <a:lnTo>
                      <a:pt x="14964" y="2138"/>
                    </a:lnTo>
                    <a:lnTo>
                      <a:pt x="14733" y="2889"/>
                    </a:lnTo>
                    <a:lnTo>
                      <a:pt x="14733" y="2889"/>
                    </a:lnTo>
                    <a:lnTo>
                      <a:pt x="14098" y="4218"/>
                    </a:lnTo>
                    <a:lnTo>
                      <a:pt x="13404" y="5431"/>
                    </a:lnTo>
                    <a:lnTo>
                      <a:pt x="13404" y="5431"/>
                    </a:lnTo>
                    <a:lnTo>
                      <a:pt x="12653" y="6586"/>
                    </a:lnTo>
                    <a:lnTo>
                      <a:pt x="11787" y="7684"/>
                    </a:lnTo>
                    <a:lnTo>
                      <a:pt x="10920" y="8724"/>
                    </a:lnTo>
                    <a:lnTo>
                      <a:pt x="9938" y="9648"/>
                    </a:lnTo>
                    <a:lnTo>
                      <a:pt x="9938" y="9648"/>
                    </a:lnTo>
                    <a:lnTo>
                      <a:pt x="8898" y="10573"/>
                    </a:lnTo>
                    <a:lnTo>
                      <a:pt x="7858" y="11382"/>
                    </a:lnTo>
                    <a:lnTo>
                      <a:pt x="6702" y="12133"/>
                    </a:lnTo>
                    <a:lnTo>
                      <a:pt x="5489" y="12826"/>
                    </a:lnTo>
                    <a:lnTo>
                      <a:pt x="5489" y="12826"/>
                    </a:lnTo>
                    <a:lnTo>
                      <a:pt x="4218" y="13461"/>
                    </a:lnTo>
                    <a:lnTo>
                      <a:pt x="2832" y="13981"/>
                    </a:lnTo>
                    <a:lnTo>
                      <a:pt x="2832" y="13981"/>
                    </a:lnTo>
                    <a:lnTo>
                      <a:pt x="2138" y="14212"/>
                    </a:lnTo>
                    <a:lnTo>
                      <a:pt x="1387" y="14386"/>
                    </a:lnTo>
                    <a:lnTo>
                      <a:pt x="1387" y="14386"/>
                    </a:lnTo>
                    <a:lnTo>
                      <a:pt x="1098" y="14444"/>
                    </a:lnTo>
                    <a:lnTo>
                      <a:pt x="1098" y="14444"/>
                    </a:lnTo>
                    <a:lnTo>
                      <a:pt x="810" y="14444"/>
                    </a:lnTo>
                    <a:lnTo>
                      <a:pt x="578" y="14444"/>
                    </a:lnTo>
                    <a:lnTo>
                      <a:pt x="405" y="14328"/>
                    </a:lnTo>
                    <a:lnTo>
                      <a:pt x="232" y="14155"/>
                    </a:lnTo>
                    <a:lnTo>
                      <a:pt x="116" y="13981"/>
                    </a:lnTo>
                    <a:lnTo>
                      <a:pt x="1" y="13808"/>
                    </a:lnTo>
                    <a:lnTo>
                      <a:pt x="1" y="13577"/>
                    </a:lnTo>
                    <a:lnTo>
                      <a:pt x="1" y="13288"/>
                    </a:lnTo>
                    <a:lnTo>
                      <a:pt x="1" y="13288"/>
                    </a:lnTo>
                    <a:lnTo>
                      <a:pt x="116" y="12999"/>
                    </a:lnTo>
                    <a:lnTo>
                      <a:pt x="116" y="12999"/>
                    </a:lnTo>
                    <a:lnTo>
                      <a:pt x="347" y="12306"/>
                    </a:lnTo>
                    <a:lnTo>
                      <a:pt x="578" y="11555"/>
                    </a:lnTo>
                    <a:lnTo>
                      <a:pt x="578" y="11555"/>
                    </a:lnTo>
                    <a:lnTo>
                      <a:pt x="1214" y="10226"/>
                    </a:lnTo>
                    <a:lnTo>
                      <a:pt x="1907" y="9013"/>
                    </a:lnTo>
                    <a:lnTo>
                      <a:pt x="1907" y="9013"/>
                    </a:lnTo>
                    <a:lnTo>
                      <a:pt x="2658" y="7857"/>
                    </a:lnTo>
                    <a:lnTo>
                      <a:pt x="3525" y="6760"/>
                    </a:lnTo>
                    <a:lnTo>
                      <a:pt x="4449" y="5720"/>
                    </a:lnTo>
                    <a:lnTo>
                      <a:pt x="5374" y="4795"/>
                    </a:lnTo>
                    <a:lnTo>
                      <a:pt x="5374" y="4795"/>
                    </a:lnTo>
                    <a:lnTo>
                      <a:pt x="6414" y="3871"/>
                    </a:lnTo>
                    <a:lnTo>
                      <a:pt x="7511" y="3062"/>
                    </a:lnTo>
                    <a:lnTo>
                      <a:pt x="8609" y="2311"/>
                    </a:lnTo>
                    <a:lnTo>
                      <a:pt x="9822" y="1618"/>
                    </a:lnTo>
                    <a:lnTo>
                      <a:pt x="9822" y="1618"/>
                    </a:lnTo>
                    <a:lnTo>
                      <a:pt x="11151" y="982"/>
                    </a:lnTo>
                    <a:lnTo>
                      <a:pt x="12480" y="462"/>
                    </a:lnTo>
                    <a:lnTo>
                      <a:pt x="12480" y="462"/>
                    </a:lnTo>
                    <a:lnTo>
                      <a:pt x="13231" y="289"/>
                    </a:lnTo>
                    <a:lnTo>
                      <a:pt x="13982" y="58"/>
                    </a:lnTo>
                    <a:lnTo>
                      <a:pt x="13982" y="58"/>
                    </a:lnTo>
                    <a:lnTo>
                      <a:pt x="1427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74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extrusionOk="0">
                    <a:moveTo>
                      <a:pt x="11498" y="0"/>
                    </a:moveTo>
                    <a:lnTo>
                      <a:pt x="10284" y="58"/>
                    </a:lnTo>
                    <a:lnTo>
                      <a:pt x="9129" y="231"/>
                    </a:lnTo>
                    <a:lnTo>
                      <a:pt x="7973" y="462"/>
                    </a:lnTo>
                    <a:lnTo>
                      <a:pt x="6818" y="809"/>
                    </a:lnTo>
                    <a:lnTo>
                      <a:pt x="5662" y="1156"/>
                    </a:lnTo>
                    <a:lnTo>
                      <a:pt x="4565" y="1676"/>
                    </a:lnTo>
                    <a:lnTo>
                      <a:pt x="3525" y="2196"/>
                    </a:lnTo>
                    <a:lnTo>
                      <a:pt x="2427" y="2831"/>
                    </a:lnTo>
                    <a:lnTo>
                      <a:pt x="1387" y="3582"/>
                    </a:lnTo>
                    <a:lnTo>
                      <a:pt x="867" y="3987"/>
                    </a:lnTo>
                    <a:lnTo>
                      <a:pt x="405" y="4449"/>
                    </a:lnTo>
                    <a:lnTo>
                      <a:pt x="232" y="4622"/>
                    </a:lnTo>
                    <a:lnTo>
                      <a:pt x="58" y="4795"/>
                    </a:lnTo>
                    <a:lnTo>
                      <a:pt x="0" y="5027"/>
                    </a:lnTo>
                    <a:lnTo>
                      <a:pt x="0" y="5200"/>
                    </a:lnTo>
                    <a:lnTo>
                      <a:pt x="0" y="5373"/>
                    </a:lnTo>
                    <a:lnTo>
                      <a:pt x="58" y="5604"/>
                    </a:lnTo>
                    <a:lnTo>
                      <a:pt x="174" y="5720"/>
                    </a:lnTo>
                    <a:lnTo>
                      <a:pt x="347" y="5893"/>
                    </a:lnTo>
                    <a:lnTo>
                      <a:pt x="520" y="5951"/>
                    </a:lnTo>
                    <a:lnTo>
                      <a:pt x="752" y="6066"/>
                    </a:lnTo>
                    <a:lnTo>
                      <a:pt x="1445" y="6240"/>
                    </a:lnTo>
                    <a:lnTo>
                      <a:pt x="2080" y="6355"/>
                    </a:lnTo>
                    <a:lnTo>
                      <a:pt x="3351" y="6586"/>
                    </a:lnTo>
                    <a:lnTo>
                      <a:pt x="4565" y="6644"/>
                    </a:lnTo>
                    <a:lnTo>
                      <a:pt x="5778" y="6644"/>
                    </a:lnTo>
                    <a:lnTo>
                      <a:pt x="6991" y="6529"/>
                    </a:lnTo>
                    <a:lnTo>
                      <a:pt x="8147" y="6355"/>
                    </a:lnTo>
                    <a:lnTo>
                      <a:pt x="9302" y="6124"/>
                    </a:lnTo>
                    <a:lnTo>
                      <a:pt x="10458" y="5835"/>
                    </a:lnTo>
                    <a:lnTo>
                      <a:pt x="11613" y="5431"/>
                    </a:lnTo>
                    <a:lnTo>
                      <a:pt x="12711" y="4969"/>
                    </a:lnTo>
                    <a:lnTo>
                      <a:pt x="13751" y="4391"/>
                    </a:lnTo>
                    <a:lnTo>
                      <a:pt x="14848" y="3756"/>
                    </a:lnTo>
                    <a:lnTo>
                      <a:pt x="15888" y="3004"/>
                    </a:lnTo>
                    <a:lnTo>
                      <a:pt x="16408" y="2600"/>
                    </a:lnTo>
                    <a:lnTo>
                      <a:pt x="16870" y="2138"/>
                    </a:lnTo>
                    <a:lnTo>
                      <a:pt x="17044" y="1965"/>
                    </a:lnTo>
                    <a:lnTo>
                      <a:pt x="17159" y="1791"/>
                    </a:lnTo>
                    <a:lnTo>
                      <a:pt x="17275" y="1618"/>
                    </a:lnTo>
                    <a:lnTo>
                      <a:pt x="17275" y="1445"/>
                    </a:lnTo>
                    <a:lnTo>
                      <a:pt x="17275" y="1213"/>
                    </a:lnTo>
                    <a:lnTo>
                      <a:pt x="17217" y="1040"/>
                    </a:lnTo>
                    <a:lnTo>
                      <a:pt x="17102" y="867"/>
                    </a:lnTo>
                    <a:lnTo>
                      <a:pt x="16928" y="751"/>
                    </a:lnTo>
                    <a:lnTo>
                      <a:pt x="16755" y="636"/>
                    </a:lnTo>
                    <a:lnTo>
                      <a:pt x="16524" y="578"/>
                    </a:lnTo>
                    <a:lnTo>
                      <a:pt x="15831" y="405"/>
                    </a:lnTo>
                    <a:lnTo>
                      <a:pt x="15195" y="231"/>
                    </a:lnTo>
                    <a:lnTo>
                      <a:pt x="13924" y="58"/>
                    </a:lnTo>
                    <a:lnTo>
                      <a:pt x="1271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74"/>
              <p:cNvSpPr/>
              <p:nvPr/>
            </p:nvSpPr>
            <p:spPr>
              <a:xfrm>
                <a:off x="4144075" y="4247526"/>
                <a:ext cx="69411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275" h="6645" fill="none" extrusionOk="0">
                    <a:moveTo>
                      <a:pt x="16755" y="636"/>
                    </a:moveTo>
                    <a:lnTo>
                      <a:pt x="16755" y="636"/>
                    </a:lnTo>
                    <a:lnTo>
                      <a:pt x="16928" y="751"/>
                    </a:lnTo>
                    <a:lnTo>
                      <a:pt x="17102" y="867"/>
                    </a:lnTo>
                    <a:lnTo>
                      <a:pt x="17217" y="1040"/>
                    </a:lnTo>
                    <a:lnTo>
                      <a:pt x="17275" y="1213"/>
                    </a:lnTo>
                    <a:lnTo>
                      <a:pt x="17275" y="1445"/>
                    </a:lnTo>
                    <a:lnTo>
                      <a:pt x="17275" y="1618"/>
                    </a:lnTo>
                    <a:lnTo>
                      <a:pt x="17159" y="1791"/>
                    </a:lnTo>
                    <a:lnTo>
                      <a:pt x="17044" y="1965"/>
                    </a:lnTo>
                    <a:lnTo>
                      <a:pt x="17044" y="1965"/>
                    </a:lnTo>
                    <a:lnTo>
                      <a:pt x="16870" y="2138"/>
                    </a:lnTo>
                    <a:lnTo>
                      <a:pt x="16870" y="2138"/>
                    </a:lnTo>
                    <a:lnTo>
                      <a:pt x="16408" y="2600"/>
                    </a:lnTo>
                    <a:lnTo>
                      <a:pt x="15888" y="3004"/>
                    </a:lnTo>
                    <a:lnTo>
                      <a:pt x="15888" y="3004"/>
                    </a:lnTo>
                    <a:lnTo>
                      <a:pt x="14848" y="3756"/>
                    </a:lnTo>
                    <a:lnTo>
                      <a:pt x="13751" y="4391"/>
                    </a:lnTo>
                    <a:lnTo>
                      <a:pt x="13751" y="4391"/>
                    </a:lnTo>
                    <a:lnTo>
                      <a:pt x="12711" y="4969"/>
                    </a:lnTo>
                    <a:lnTo>
                      <a:pt x="11613" y="5431"/>
                    </a:lnTo>
                    <a:lnTo>
                      <a:pt x="10458" y="5835"/>
                    </a:lnTo>
                    <a:lnTo>
                      <a:pt x="9302" y="6124"/>
                    </a:lnTo>
                    <a:lnTo>
                      <a:pt x="9302" y="6124"/>
                    </a:lnTo>
                    <a:lnTo>
                      <a:pt x="8147" y="6355"/>
                    </a:lnTo>
                    <a:lnTo>
                      <a:pt x="6991" y="6529"/>
                    </a:lnTo>
                    <a:lnTo>
                      <a:pt x="5778" y="6644"/>
                    </a:lnTo>
                    <a:lnTo>
                      <a:pt x="4565" y="6644"/>
                    </a:lnTo>
                    <a:lnTo>
                      <a:pt x="4565" y="6644"/>
                    </a:lnTo>
                    <a:lnTo>
                      <a:pt x="3351" y="6586"/>
                    </a:lnTo>
                    <a:lnTo>
                      <a:pt x="2080" y="6355"/>
                    </a:lnTo>
                    <a:lnTo>
                      <a:pt x="2080" y="6355"/>
                    </a:lnTo>
                    <a:lnTo>
                      <a:pt x="1445" y="6240"/>
                    </a:lnTo>
                    <a:lnTo>
                      <a:pt x="752" y="6066"/>
                    </a:lnTo>
                    <a:lnTo>
                      <a:pt x="752" y="6066"/>
                    </a:lnTo>
                    <a:lnTo>
                      <a:pt x="520" y="5951"/>
                    </a:lnTo>
                    <a:lnTo>
                      <a:pt x="520" y="5951"/>
                    </a:lnTo>
                    <a:lnTo>
                      <a:pt x="347" y="5893"/>
                    </a:lnTo>
                    <a:lnTo>
                      <a:pt x="174" y="5720"/>
                    </a:lnTo>
                    <a:lnTo>
                      <a:pt x="58" y="5604"/>
                    </a:lnTo>
                    <a:lnTo>
                      <a:pt x="0" y="5373"/>
                    </a:lnTo>
                    <a:lnTo>
                      <a:pt x="0" y="5200"/>
                    </a:lnTo>
                    <a:lnTo>
                      <a:pt x="0" y="5027"/>
                    </a:lnTo>
                    <a:lnTo>
                      <a:pt x="58" y="4795"/>
                    </a:lnTo>
                    <a:lnTo>
                      <a:pt x="232" y="4622"/>
                    </a:lnTo>
                    <a:lnTo>
                      <a:pt x="232" y="4622"/>
                    </a:lnTo>
                    <a:lnTo>
                      <a:pt x="405" y="4449"/>
                    </a:lnTo>
                    <a:lnTo>
                      <a:pt x="405" y="4449"/>
                    </a:lnTo>
                    <a:lnTo>
                      <a:pt x="867" y="3987"/>
                    </a:lnTo>
                    <a:lnTo>
                      <a:pt x="1387" y="3582"/>
                    </a:lnTo>
                    <a:lnTo>
                      <a:pt x="1387" y="3582"/>
                    </a:lnTo>
                    <a:lnTo>
                      <a:pt x="2427" y="2831"/>
                    </a:lnTo>
                    <a:lnTo>
                      <a:pt x="3525" y="2196"/>
                    </a:lnTo>
                    <a:lnTo>
                      <a:pt x="3525" y="2196"/>
                    </a:lnTo>
                    <a:lnTo>
                      <a:pt x="4565" y="1676"/>
                    </a:lnTo>
                    <a:lnTo>
                      <a:pt x="5662" y="1156"/>
                    </a:lnTo>
                    <a:lnTo>
                      <a:pt x="6818" y="809"/>
                    </a:lnTo>
                    <a:lnTo>
                      <a:pt x="7973" y="462"/>
                    </a:lnTo>
                    <a:lnTo>
                      <a:pt x="7973" y="462"/>
                    </a:lnTo>
                    <a:lnTo>
                      <a:pt x="9129" y="231"/>
                    </a:lnTo>
                    <a:lnTo>
                      <a:pt x="10284" y="58"/>
                    </a:lnTo>
                    <a:lnTo>
                      <a:pt x="11498" y="0"/>
                    </a:lnTo>
                    <a:lnTo>
                      <a:pt x="12711" y="0"/>
                    </a:lnTo>
                    <a:lnTo>
                      <a:pt x="12711" y="0"/>
                    </a:lnTo>
                    <a:lnTo>
                      <a:pt x="13924" y="58"/>
                    </a:lnTo>
                    <a:lnTo>
                      <a:pt x="15195" y="231"/>
                    </a:lnTo>
                    <a:lnTo>
                      <a:pt x="15195" y="231"/>
                    </a:lnTo>
                    <a:lnTo>
                      <a:pt x="15831" y="405"/>
                    </a:lnTo>
                    <a:lnTo>
                      <a:pt x="16524" y="578"/>
                    </a:lnTo>
                    <a:lnTo>
                      <a:pt x="16524" y="578"/>
                    </a:lnTo>
                    <a:lnTo>
                      <a:pt x="16755" y="636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74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extrusionOk="0">
                    <a:moveTo>
                      <a:pt x="1" y="1"/>
                    </a:move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74"/>
              <p:cNvSpPr/>
              <p:nvPr/>
            </p:nvSpPr>
            <p:spPr>
              <a:xfrm>
                <a:off x="4900844" y="4477321"/>
                <a:ext cx="482883" cy="466651"/>
              </a:xfrm>
              <a:custGeom>
                <a:avLst/>
                <a:gdLst/>
                <a:ahLst/>
                <a:cxnLst/>
                <a:rect l="l" t="t" r="r" b="b"/>
                <a:pathLst>
                  <a:path w="12018" h="1161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74" y="1156"/>
                    </a:lnTo>
                    <a:lnTo>
                      <a:pt x="290" y="2370"/>
                    </a:lnTo>
                    <a:lnTo>
                      <a:pt x="347" y="3641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4969"/>
                    </a:lnTo>
                    <a:lnTo>
                      <a:pt x="347" y="5027"/>
                    </a:lnTo>
                    <a:lnTo>
                      <a:pt x="347" y="5027"/>
                    </a:lnTo>
                    <a:lnTo>
                      <a:pt x="1214" y="5952"/>
                    </a:lnTo>
                    <a:lnTo>
                      <a:pt x="2081" y="6818"/>
                    </a:lnTo>
                    <a:lnTo>
                      <a:pt x="2081" y="6818"/>
                    </a:lnTo>
                    <a:lnTo>
                      <a:pt x="3063" y="7743"/>
                    </a:lnTo>
                    <a:lnTo>
                      <a:pt x="4161" y="8551"/>
                    </a:lnTo>
                    <a:lnTo>
                      <a:pt x="5316" y="9302"/>
                    </a:lnTo>
                    <a:lnTo>
                      <a:pt x="6529" y="9996"/>
                    </a:lnTo>
                    <a:lnTo>
                      <a:pt x="6529" y="9996"/>
                    </a:lnTo>
                    <a:lnTo>
                      <a:pt x="7800" y="10631"/>
                    </a:lnTo>
                    <a:lnTo>
                      <a:pt x="9187" y="11151"/>
                    </a:lnTo>
                    <a:lnTo>
                      <a:pt x="9187" y="11151"/>
                    </a:lnTo>
                    <a:lnTo>
                      <a:pt x="9880" y="11382"/>
                    </a:lnTo>
                    <a:lnTo>
                      <a:pt x="10631" y="11556"/>
                    </a:lnTo>
                    <a:lnTo>
                      <a:pt x="10631" y="11556"/>
                    </a:lnTo>
                    <a:lnTo>
                      <a:pt x="10920" y="11613"/>
                    </a:lnTo>
                    <a:lnTo>
                      <a:pt x="10920" y="11613"/>
                    </a:lnTo>
                    <a:lnTo>
                      <a:pt x="11093" y="11613"/>
                    </a:lnTo>
                    <a:lnTo>
                      <a:pt x="11093" y="11613"/>
                    </a:lnTo>
                    <a:lnTo>
                      <a:pt x="11325" y="11613"/>
                    </a:lnTo>
                    <a:lnTo>
                      <a:pt x="11498" y="11556"/>
                    </a:lnTo>
                    <a:lnTo>
                      <a:pt x="11671" y="11440"/>
                    </a:lnTo>
                    <a:lnTo>
                      <a:pt x="11844" y="11267"/>
                    </a:lnTo>
                    <a:lnTo>
                      <a:pt x="11960" y="11093"/>
                    </a:lnTo>
                    <a:lnTo>
                      <a:pt x="12018" y="10920"/>
                    </a:lnTo>
                    <a:lnTo>
                      <a:pt x="12018" y="10689"/>
                    </a:lnTo>
                    <a:lnTo>
                      <a:pt x="12018" y="10458"/>
                    </a:lnTo>
                    <a:lnTo>
                      <a:pt x="12018" y="10458"/>
                    </a:lnTo>
                    <a:lnTo>
                      <a:pt x="11902" y="10169"/>
                    </a:lnTo>
                    <a:lnTo>
                      <a:pt x="11902" y="10169"/>
                    </a:lnTo>
                    <a:lnTo>
                      <a:pt x="11671" y="9476"/>
                    </a:lnTo>
                    <a:lnTo>
                      <a:pt x="11382" y="8725"/>
                    </a:lnTo>
                    <a:lnTo>
                      <a:pt x="11382" y="8725"/>
                    </a:lnTo>
                    <a:lnTo>
                      <a:pt x="10805" y="7396"/>
                    </a:lnTo>
                    <a:lnTo>
                      <a:pt x="10111" y="6183"/>
                    </a:lnTo>
                    <a:lnTo>
                      <a:pt x="10111" y="6183"/>
                    </a:lnTo>
                    <a:lnTo>
                      <a:pt x="9302" y="5027"/>
                    </a:lnTo>
                    <a:lnTo>
                      <a:pt x="8494" y="3929"/>
                    </a:lnTo>
                    <a:lnTo>
                      <a:pt x="7569" y="2890"/>
                    </a:lnTo>
                    <a:lnTo>
                      <a:pt x="6587" y="1965"/>
                    </a:lnTo>
                    <a:lnTo>
                      <a:pt x="6587" y="1965"/>
                    </a:lnTo>
                    <a:lnTo>
                      <a:pt x="6125" y="1503"/>
                    </a:lnTo>
                    <a:lnTo>
                      <a:pt x="6125" y="1503"/>
                    </a:lnTo>
                    <a:lnTo>
                      <a:pt x="4623" y="1330"/>
                    </a:lnTo>
                    <a:lnTo>
                      <a:pt x="3121" y="1041"/>
                    </a:lnTo>
                    <a:lnTo>
                      <a:pt x="3121" y="1041"/>
                    </a:lnTo>
                    <a:lnTo>
                      <a:pt x="2370" y="867"/>
                    </a:lnTo>
                    <a:lnTo>
                      <a:pt x="1561" y="579"/>
                    </a:lnTo>
                    <a:lnTo>
                      <a:pt x="810" y="29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74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extrusionOk="0">
                    <a:moveTo>
                      <a:pt x="520" y="1"/>
                    </a:moveTo>
                    <a:lnTo>
                      <a:pt x="58" y="1272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74"/>
              <p:cNvSpPr/>
              <p:nvPr/>
            </p:nvSpPr>
            <p:spPr>
              <a:xfrm>
                <a:off x="4791752" y="4428582"/>
                <a:ext cx="123071" cy="250763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6241" fill="none" extrusionOk="0">
                    <a:moveTo>
                      <a:pt x="520" y="1"/>
                    </a:moveTo>
                    <a:lnTo>
                      <a:pt x="520" y="1"/>
                    </a:lnTo>
                    <a:lnTo>
                      <a:pt x="58" y="1272"/>
                    </a:lnTo>
                    <a:lnTo>
                      <a:pt x="58" y="1272"/>
                    </a:lnTo>
                    <a:lnTo>
                      <a:pt x="0" y="1329"/>
                    </a:lnTo>
                    <a:lnTo>
                      <a:pt x="0" y="1329"/>
                    </a:lnTo>
                    <a:lnTo>
                      <a:pt x="636" y="2600"/>
                    </a:lnTo>
                    <a:lnTo>
                      <a:pt x="1329" y="3814"/>
                    </a:lnTo>
                    <a:lnTo>
                      <a:pt x="1329" y="3814"/>
                    </a:lnTo>
                    <a:lnTo>
                      <a:pt x="2138" y="5085"/>
                    </a:lnTo>
                    <a:lnTo>
                      <a:pt x="3062" y="6240"/>
                    </a:lnTo>
                    <a:lnTo>
                      <a:pt x="3062" y="6240"/>
                    </a:lnTo>
                    <a:lnTo>
                      <a:pt x="3062" y="6182"/>
                    </a:lnTo>
                    <a:lnTo>
                      <a:pt x="3062" y="6182"/>
                    </a:lnTo>
                    <a:lnTo>
                      <a:pt x="3062" y="4854"/>
                    </a:lnTo>
                    <a:lnTo>
                      <a:pt x="3005" y="3583"/>
                    </a:lnTo>
                    <a:lnTo>
                      <a:pt x="2889" y="2369"/>
                    </a:lnTo>
                    <a:lnTo>
                      <a:pt x="2716" y="1214"/>
                    </a:lnTo>
                    <a:lnTo>
                      <a:pt x="2716" y="1214"/>
                    </a:lnTo>
                    <a:lnTo>
                      <a:pt x="1387" y="521"/>
                    </a:lnTo>
                    <a:lnTo>
                      <a:pt x="1387" y="521"/>
                    </a:lnTo>
                    <a:lnTo>
                      <a:pt x="52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74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extrusionOk="0">
                    <a:moveTo>
                      <a:pt x="462" y="1"/>
                    </a:move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74"/>
              <p:cNvSpPr/>
              <p:nvPr/>
            </p:nvSpPr>
            <p:spPr>
              <a:xfrm>
                <a:off x="4773189" y="4414639"/>
                <a:ext cx="39497" cy="6738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677" fill="none" extrusionOk="0">
                    <a:moveTo>
                      <a:pt x="462" y="1"/>
                    </a:moveTo>
                    <a:lnTo>
                      <a:pt x="462" y="1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462" y="1619"/>
                    </a:lnTo>
                    <a:lnTo>
                      <a:pt x="462" y="1619"/>
                    </a:lnTo>
                    <a:lnTo>
                      <a:pt x="462" y="1676"/>
                    </a:lnTo>
                    <a:lnTo>
                      <a:pt x="462" y="1676"/>
                    </a:lnTo>
                    <a:lnTo>
                      <a:pt x="520" y="1619"/>
                    </a:lnTo>
                    <a:lnTo>
                      <a:pt x="520" y="1619"/>
                    </a:lnTo>
                    <a:lnTo>
                      <a:pt x="982" y="348"/>
                    </a:lnTo>
                    <a:lnTo>
                      <a:pt x="982" y="348"/>
                    </a:lnTo>
                    <a:lnTo>
                      <a:pt x="462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74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extrusionOk="0">
                    <a:moveTo>
                      <a:pt x="58" y="0"/>
                    </a:moveTo>
                    <a:lnTo>
                      <a:pt x="1" y="231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74"/>
              <p:cNvSpPr/>
              <p:nvPr/>
            </p:nvSpPr>
            <p:spPr>
              <a:xfrm>
                <a:off x="4768528" y="4400736"/>
                <a:ext cx="23264" cy="2788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94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58" y="520"/>
                    </a:lnTo>
                    <a:lnTo>
                      <a:pt x="58" y="520"/>
                    </a:lnTo>
                    <a:lnTo>
                      <a:pt x="116" y="694"/>
                    </a:lnTo>
                    <a:lnTo>
                      <a:pt x="116" y="694"/>
                    </a:lnTo>
                    <a:lnTo>
                      <a:pt x="578" y="347"/>
                    </a:lnTo>
                    <a:lnTo>
                      <a:pt x="578" y="34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74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extrusionOk="0">
                    <a:moveTo>
                      <a:pt x="1" y="1"/>
                    </a:moveTo>
                    <a:lnTo>
                      <a:pt x="59" y="347"/>
                    </a:lnTo>
                    <a:lnTo>
                      <a:pt x="116" y="1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74"/>
              <p:cNvSpPr/>
              <p:nvPr/>
            </p:nvSpPr>
            <p:spPr>
              <a:xfrm>
                <a:off x="4766197" y="4396075"/>
                <a:ext cx="4701" cy="139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347"/>
                    </a:lnTo>
                    <a:lnTo>
                      <a:pt x="59" y="347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74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extrusionOk="0">
                    <a:moveTo>
                      <a:pt x="0" y="1"/>
                    </a:move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74"/>
              <p:cNvSpPr/>
              <p:nvPr/>
            </p:nvSpPr>
            <p:spPr>
              <a:xfrm>
                <a:off x="4893892" y="4428582"/>
                <a:ext cx="506107" cy="111459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277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74" y="1214"/>
                    </a:lnTo>
                    <a:lnTo>
                      <a:pt x="174" y="1214"/>
                    </a:lnTo>
                    <a:lnTo>
                      <a:pt x="983" y="1503"/>
                    </a:lnTo>
                    <a:lnTo>
                      <a:pt x="1734" y="1792"/>
                    </a:lnTo>
                    <a:lnTo>
                      <a:pt x="2543" y="2080"/>
                    </a:lnTo>
                    <a:lnTo>
                      <a:pt x="3294" y="2254"/>
                    </a:lnTo>
                    <a:lnTo>
                      <a:pt x="3294" y="2254"/>
                    </a:lnTo>
                    <a:lnTo>
                      <a:pt x="4796" y="2543"/>
                    </a:lnTo>
                    <a:lnTo>
                      <a:pt x="6298" y="2716"/>
                    </a:lnTo>
                    <a:lnTo>
                      <a:pt x="6298" y="2716"/>
                    </a:lnTo>
                    <a:lnTo>
                      <a:pt x="7569" y="2774"/>
                    </a:lnTo>
                    <a:lnTo>
                      <a:pt x="7569" y="2774"/>
                    </a:lnTo>
                    <a:lnTo>
                      <a:pt x="8089" y="2774"/>
                    </a:lnTo>
                    <a:lnTo>
                      <a:pt x="8089" y="2774"/>
                    </a:lnTo>
                    <a:lnTo>
                      <a:pt x="9302" y="2716"/>
                    </a:lnTo>
                    <a:lnTo>
                      <a:pt x="10573" y="2485"/>
                    </a:lnTo>
                    <a:lnTo>
                      <a:pt x="10573" y="2485"/>
                    </a:lnTo>
                    <a:lnTo>
                      <a:pt x="11209" y="2369"/>
                    </a:lnTo>
                    <a:lnTo>
                      <a:pt x="11844" y="2196"/>
                    </a:lnTo>
                    <a:lnTo>
                      <a:pt x="11844" y="2196"/>
                    </a:lnTo>
                    <a:lnTo>
                      <a:pt x="12075" y="2080"/>
                    </a:lnTo>
                    <a:lnTo>
                      <a:pt x="12075" y="2080"/>
                    </a:lnTo>
                    <a:lnTo>
                      <a:pt x="12306" y="2023"/>
                    </a:lnTo>
                    <a:lnTo>
                      <a:pt x="12422" y="1907"/>
                    </a:lnTo>
                    <a:lnTo>
                      <a:pt x="12537" y="1792"/>
                    </a:lnTo>
                    <a:lnTo>
                      <a:pt x="12595" y="1618"/>
                    </a:lnTo>
                    <a:lnTo>
                      <a:pt x="12595" y="1618"/>
                    </a:lnTo>
                    <a:lnTo>
                      <a:pt x="11555" y="1849"/>
                    </a:lnTo>
                    <a:lnTo>
                      <a:pt x="11555" y="1849"/>
                    </a:lnTo>
                    <a:lnTo>
                      <a:pt x="10284" y="2080"/>
                    </a:lnTo>
                    <a:lnTo>
                      <a:pt x="9013" y="2138"/>
                    </a:lnTo>
                    <a:lnTo>
                      <a:pt x="9013" y="2138"/>
                    </a:lnTo>
                    <a:lnTo>
                      <a:pt x="8493" y="2138"/>
                    </a:lnTo>
                    <a:lnTo>
                      <a:pt x="8493" y="2138"/>
                    </a:lnTo>
                    <a:lnTo>
                      <a:pt x="7453" y="2138"/>
                    </a:lnTo>
                    <a:lnTo>
                      <a:pt x="6356" y="2023"/>
                    </a:lnTo>
                    <a:lnTo>
                      <a:pt x="5316" y="1849"/>
                    </a:lnTo>
                    <a:lnTo>
                      <a:pt x="4276" y="1618"/>
                    </a:lnTo>
                    <a:lnTo>
                      <a:pt x="4276" y="1618"/>
                    </a:lnTo>
                    <a:lnTo>
                      <a:pt x="3178" y="1329"/>
                    </a:lnTo>
                    <a:lnTo>
                      <a:pt x="2080" y="983"/>
                    </a:lnTo>
                    <a:lnTo>
                      <a:pt x="1040" y="52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74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extrusionOk="0">
                    <a:moveTo>
                      <a:pt x="405" y="0"/>
                    </a:move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74"/>
              <p:cNvSpPr/>
              <p:nvPr/>
            </p:nvSpPr>
            <p:spPr>
              <a:xfrm>
                <a:off x="4812646" y="4389124"/>
                <a:ext cx="88235" cy="8823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196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116" y="174"/>
                    </a:lnTo>
                    <a:lnTo>
                      <a:pt x="116" y="174"/>
                    </a:lnTo>
                    <a:lnTo>
                      <a:pt x="116" y="520"/>
                    </a:lnTo>
                    <a:lnTo>
                      <a:pt x="116" y="520"/>
                    </a:lnTo>
                    <a:lnTo>
                      <a:pt x="58" y="809"/>
                    </a:lnTo>
                    <a:lnTo>
                      <a:pt x="58" y="809"/>
                    </a:lnTo>
                    <a:lnTo>
                      <a:pt x="0" y="983"/>
                    </a:lnTo>
                    <a:lnTo>
                      <a:pt x="0" y="983"/>
                    </a:lnTo>
                    <a:lnTo>
                      <a:pt x="867" y="1503"/>
                    </a:lnTo>
                    <a:lnTo>
                      <a:pt x="867" y="1503"/>
                    </a:lnTo>
                    <a:lnTo>
                      <a:pt x="2196" y="2196"/>
                    </a:lnTo>
                    <a:lnTo>
                      <a:pt x="2196" y="2196"/>
                    </a:lnTo>
                    <a:lnTo>
                      <a:pt x="2022" y="983"/>
                    </a:lnTo>
                    <a:lnTo>
                      <a:pt x="2022" y="983"/>
                    </a:lnTo>
                    <a:lnTo>
                      <a:pt x="1849" y="867"/>
                    </a:lnTo>
                    <a:lnTo>
                      <a:pt x="1849" y="867"/>
                    </a:lnTo>
                    <a:lnTo>
                      <a:pt x="1098" y="463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74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extrusionOk="0">
                    <a:moveTo>
                      <a:pt x="636" y="1"/>
                    </a:moveTo>
                    <a:lnTo>
                      <a:pt x="0" y="463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74"/>
              <p:cNvSpPr/>
              <p:nvPr/>
            </p:nvSpPr>
            <p:spPr>
              <a:xfrm>
                <a:off x="4791752" y="4396075"/>
                <a:ext cx="25554" cy="325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10" fill="none" extrusionOk="0">
                    <a:moveTo>
                      <a:pt x="636" y="1"/>
                    </a:moveTo>
                    <a:lnTo>
                      <a:pt x="636" y="1"/>
                    </a:lnTo>
                    <a:lnTo>
                      <a:pt x="0" y="463"/>
                    </a:lnTo>
                    <a:lnTo>
                      <a:pt x="0" y="463"/>
                    </a:lnTo>
                    <a:lnTo>
                      <a:pt x="520" y="810"/>
                    </a:lnTo>
                    <a:lnTo>
                      <a:pt x="520" y="810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636" y="347"/>
                    </a:lnTo>
                    <a:lnTo>
                      <a:pt x="636" y="347"/>
                    </a:lnTo>
                    <a:lnTo>
                      <a:pt x="63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74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extrusionOk="0">
                    <a:moveTo>
                      <a:pt x="520" y="0"/>
                    </a:moveTo>
                    <a:lnTo>
                      <a:pt x="289" y="173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74"/>
              <p:cNvSpPr/>
              <p:nvPr/>
            </p:nvSpPr>
            <p:spPr>
              <a:xfrm>
                <a:off x="4770858" y="4361279"/>
                <a:ext cx="58060" cy="5339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329" fill="none" extrusionOk="0">
                    <a:moveTo>
                      <a:pt x="520" y="0"/>
                    </a:moveTo>
                    <a:lnTo>
                      <a:pt x="520" y="0"/>
                    </a:lnTo>
                    <a:lnTo>
                      <a:pt x="289" y="173"/>
                    </a:lnTo>
                    <a:lnTo>
                      <a:pt x="289" y="173"/>
                    </a:lnTo>
                    <a:lnTo>
                      <a:pt x="232" y="231"/>
                    </a:lnTo>
                    <a:lnTo>
                      <a:pt x="232" y="231"/>
                    </a:lnTo>
                    <a:lnTo>
                      <a:pt x="174" y="405"/>
                    </a:lnTo>
                    <a:lnTo>
                      <a:pt x="174" y="405"/>
                    </a:lnTo>
                    <a:lnTo>
                      <a:pt x="116" y="693"/>
                    </a:lnTo>
                    <a:lnTo>
                      <a:pt x="116" y="693"/>
                    </a:lnTo>
                    <a:lnTo>
                      <a:pt x="0" y="982"/>
                    </a:lnTo>
                    <a:lnTo>
                      <a:pt x="0" y="982"/>
                    </a:lnTo>
                    <a:lnTo>
                      <a:pt x="520" y="1329"/>
                    </a:lnTo>
                    <a:lnTo>
                      <a:pt x="520" y="1329"/>
                    </a:lnTo>
                    <a:lnTo>
                      <a:pt x="1156" y="867"/>
                    </a:lnTo>
                    <a:lnTo>
                      <a:pt x="1156" y="867"/>
                    </a:lnTo>
                    <a:lnTo>
                      <a:pt x="1271" y="809"/>
                    </a:lnTo>
                    <a:lnTo>
                      <a:pt x="1271" y="809"/>
                    </a:lnTo>
                    <a:lnTo>
                      <a:pt x="1445" y="693"/>
                    </a:lnTo>
                    <a:lnTo>
                      <a:pt x="1445" y="693"/>
                    </a:lnTo>
                    <a:lnTo>
                      <a:pt x="809" y="173"/>
                    </a:lnTo>
                    <a:lnTo>
                      <a:pt x="809" y="173"/>
                    </a:lnTo>
                    <a:lnTo>
                      <a:pt x="5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74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extrusionOk="0">
                    <a:moveTo>
                      <a:pt x="579" y="0"/>
                    </a:moveTo>
                    <a:lnTo>
                      <a:pt x="1" y="462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74"/>
              <p:cNvSpPr/>
              <p:nvPr/>
            </p:nvSpPr>
            <p:spPr>
              <a:xfrm>
                <a:off x="4756915" y="4370560"/>
                <a:ext cx="23264" cy="3021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2" fill="none" extrusionOk="0">
                    <a:moveTo>
                      <a:pt x="579" y="0"/>
                    </a:moveTo>
                    <a:lnTo>
                      <a:pt x="579" y="0"/>
                    </a:lnTo>
                    <a:lnTo>
                      <a:pt x="1" y="462"/>
                    </a:lnTo>
                    <a:lnTo>
                      <a:pt x="1" y="462"/>
                    </a:lnTo>
                    <a:lnTo>
                      <a:pt x="174" y="578"/>
                    </a:lnTo>
                    <a:lnTo>
                      <a:pt x="174" y="578"/>
                    </a:lnTo>
                    <a:lnTo>
                      <a:pt x="232" y="636"/>
                    </a:lnTo>
                    <a:lnTo>
                      <a:pt x="232" y="636"/>
                    </a:lnTo>
                    <a:lnTo>
                      <a:pt x="347" y="751"/>
                    </a:lnTo>
                    <a:lnTo>
                      <a:pt x="347" y="751"/>
                    </a:lnTo>
                    <a:lnTo>
                      <a:pt x="463" y="462"/>
                    </a:lnTo>
                    <a:lnTo>
                      <a:pt x="463" y="462"/>
                    </a:lnTo>
                    <a:lnTo>
                      <a:pt x="521" y="174"/>
                    </a:lnTo>
                    <a:lnTo>
                      <a:pt x="521" y="174"/>
                    </a:lnTo>
                    <a:lnTo>
                      <a:pt x="57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74"/>
              <p:cNvSpPr/>
              <p:nvPr/>
            </p:nvSpPr>
            <p:spPr>
              <a:xfrm>
                <a:off x="4805695" y="4331103"/>
                <a:ext cx="617486" cy="580360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14444" extrusionOk="0">
                    <a:moveTo>
                      <a:pt x="867" y="0"/>
                    </a:moveTo>
                    <a:lnTo>
                      <a:pt x="636" y="58"/>
                    </a:lnTo>
                    <a:lnTo>
                      <a:pt x="404" y="116"/>
                    </a:lnTo>
                    <a:lnTo>
                      <a:pt x="231" y="289"/>
                    </a:lnTo>
                    <a:lnTo>
                      <a:pt x="116" y="462"/>
                    </a:lnTo>
                    <a:lnTo>
                      <a:pt x="58" y="693"/>
                    </a:lnTo>
                    <a:lnTo>
                      <a:pt x="0" y="924"/>
                    </a:lnTo>
                    <a:lnTo>
                      <a:pt x="58" y="1156"/>
                    </a:lnTo>
                    <a:lnTo>
                      <a:pt x="116" y="1444"/>
                    </a:lnTo>
                    <a:lnTo>
                      <a:pt x="347" y="2138"/>
                    </a:lnTo>
                    <a:lnTo>
                      <a:pt x="636" y="2889"/>
                    </a:lnTo>
                    <a:lnTo>
                      <a:pt x="1213" y="4218"/>
                    </a:lnTo>
                    <a:lnTo>
                      <a:pt x="1907" y="5431"/>
                    </a:lnTo>
                    <a:lnTo>
                      <a:pt x="2715" y="6586"/>
                    </a:lnTo>
                    <a:lnTo>
                      <a:pt x="3524" y="7684"/>
                    </a:lnTo>
                    <a:lnTo>
                      <a:pt x="4449" y="8724"/>
                    </a:lnTo>
                    <a:lnTo>
                      <a:pt x="5431" y="9648"/>
                    </a:lnTo>
                    <a:lnTo>
                      <a:pt x="6413" y="10573"/>
                    </a:lnTo>
                    <a:lnTo>
                      <a:pt x="7511" y="11382"/>
                    </a:lnTo>
                    <a:lnTo>
                      <a:pt x="8666" y="12133"/>
                    </a:lnTo>
                    <a:lnTo>
                      <a:pt x="9879" y="12826"/>
                    </a:lnTo>
                    <a:lnTo>
                      <a:pt x="11150" y="13461"/>
                    </a:lnTo>
                    <a:lnTo>
                      <a:pt x="12537" y="13981"/>
                    </a:lnTo>
                    <a:lnTo>
                      <a:pt x="13230" y="14212"/>
                    </a:lnTo>
                    <a:lnTo>
                      <a:pt x="13981" y="14386"/>
                    </a:lnTo>
                    <a:lnTo>
                      <a:pt x="14270" y="14444"/>
                    </a:lnTo>
                    <a:lnTo>
                      <a:pt x="14732" y="14444"/>
                    </a:lnTo>
                    <a:lnTo>
                      <a:pt x="14964" y="14328"/>
                    </a:lnTo>
                    <a:lnTo>
                      <a:pt x="15137" y="14155"/>
                    </a:lnTo>
                    <a:lnTo>
                      <a:pt x="15252" y="13981"/>
                    </a:lnTo>
                    <a:lnTo>
                      <a:pt x="15368" y="13808"/>
                    </a:lnTo>
                    <a:lnTo>
                      <a:pt x="15368" y="13577"/>
                    </a:lnTo>
                    <a:lnTo>
                      <a:pt x="15310" y="13288"/>
                    </a:lnTo>
                    <a:lnTo>
                      <a:pt x="15252" y="12999"/>
                    </a:lnTo>
                    <a:lnTo>
                      <a:pt x="15021" y="12306"/>
                    </a:lnTo>
                    <a:lnTo>
                      <a:pt x="14732" y="11555"/>
                    </a:lnTo>
                    <a:lnTo>
                      <a:pt x="14155" y="10226"/>
                    </a:lnTo>
                    <a:lnTo>
                      <a:pt x="13461" y="9013"/>
                    </a:lnTo>
                    <a:lnTo>
                      <a:pt x="12653" y="7857"/>
                    </a:lnTo>
                    <a:lnTo>
                      <a:pt x="11844" y="6760"/>
                    </a:lnTo>
                    <a:lnTo>
                      <a:pt x="10919" y="5720"/>
                    </a:lnTo>
                    <a:lnTo>
                      <a:pt x="9937" y="4795"/>
                    </a:lnTo>
                    <a:lnTo>
                      <a:pt x="8955" y="3871"/>
                    </a:lnTo>
                    <a:lnTo>
                      <a:pt x="7857" y="3062"/>
                    </a:lnTo>
                    <a:lnTo>
                      <a:pt x="6702" y="2311"/>
                    </a:lnTo>
                    <a:lnTo>
                      <a:pt x="5489" y="1618"/>
                    </a:lnTo>
                    <a:lnTo>
                      <a:pt x="4218" y="982"/>
                    </a:lnTo>
                    <a:lnTo>
                      <a:pt x="2831" y="462"/>
                    </a:lnTo>
                    <a:lnTo>
                      <a:pt x="2138" y="289"/>
                    </a:lnTo>
                    <a:lnTo>
                      <a:pt x="1387" y="58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74"/>
              <p:cNvSpPr/>
              <p:nvPr/>
            </p:nvSpPr>
            <p:spPr>
              <a:xfrm>
                <a:off x="4745303" y="4247526"/>
                <a:ext cx="696480" cy="266996"/>
              </a:xfrm>
              <a:custGeom>
                <a:avLst/>
                <a:gdLst/>
                <a:ahLst/>
                <a:cxnLst/>
                <a:rect l="l" t="t" r="r" b="b"/>
                <a:pathLst>
                  <a:path w="17334" h="6645" extrusionOk="0">
                    <a:moveTo>
                      <a:pt x="4623" y="0"/>
                    </a:moveTo>
                    <a:lnTo>
                      <a:pt x="3352" y="58"/>
                    </a:lnTo>
                    <a:lnTo>
                      <a:pt x="2081" y="231"/>
                    </a:lnTo>
                    <a:lnTo>
                      <a:pt x="1445" y="405"/>
                    </a:lnTo>
                    <a:lnTo>
                      <a:pt x="810" y="578"/>
                    </a:lnTo>
                    <a:lnTo>
                      <a:pt x="579" y="636"/>
                    </a:lnTo>
                    <a:lnTo>
                      <a:pt x="405" y="751"/>
                    </a:lnTo>
                    <a:lnTo>
                      <a:pt x="232" y="867"/>
                    </a:lnTo>
                    <a:lnTo>
                      <a:pt x="116" y="1040"/>
                    </a:lnTo>
                    <a:lnTo>
                      <a:pt x="59" y="1213"/>
                    </a:lnTo>
                    <a:lnTo>
                      <a:pt x="1" y="1445"/>
                    </a:lnTo>
                    <a:lnTo>
                      <a:pt x="59" y="1618"/>
                    </a:lnTo>
                    <a:lnTo>
                      <a:pt x="116" y="1791"/>
                    </a:lnTo>
                    <a:lnTo>
                      <a:pt x="232" y="1965"/>
                    </a:lnTo>
                    <a:lnTo>
                      <a:pt x="405" y="2138"/>
                    </a:lnTo>
                    <a:lnTo>
                      <a:pt x="925" y="2600"/>
                    </a:lnTo>
                    <a:lnTo>
                      <a:pt x="1445" y="3004"/>
                    </a:lnTo>
                    <a:lnTo>
                      <a:pt x="2485" y="3756"/>
                    </a:lnTo>
                    <a:lnTo>
                      <a:pt x="3525" y="4391"/>
                    </a:lnTo>
                    <a:lnTo>
                      <a:pt x="4623" y="4969"/>
                    </a:lnTo>
                    <a:lnTo>
                      <a:pt x="5721" y="5431"/>
                    </a:lnTo>
                    <a:lnTo>
                      <a:pt x="6876" y="5835"/>
                    </a:lnTo>
                    <a:lnTo>
                      <a:pt x="7974" y="6124"/>
                    </a:lnTo>
                    <a:lnTo>
                      <a:pt x="9129" y="6355"/>
                    </a:lnTo>
                    <a:lnTo>
                      <a:pt x="10342" y="6529"/>
                    </a:lnTo>
                    <a:lnTo>
                      <a:pt x="11498" y="6644"/>
                    </a:lnTo>
                    <a:lnTo>
                      <a:pt x="12711" y="6644"/>
                    </a:lnTo>
                    <a:lnTo>
                      <a:pt x="13982" y="6586"/>
                    </a:lnTo>
                    <a:lnTo>
                      <a:pt x="15253" y="6355"/>
                    </a:lnTo>
                    <a:lnTo>
                      <a:pt x="15889" y="6240"/>
                    </a:lnTo>
                    <a:lnTo>
                      <a:pt x="16524" y="6066"/>
                    </a:lnTo>
                    <a:lnTo>
                      <a:pt x="16755" y="5951"/>
                    </a:lnTo>
                    <a:lnTo>
                      <a:pt x="16986" y="5893"/>
                    </a:lnTo>
                    <a:lnTo>
                      <a:pt x="17102" y="5720"/>
                    </a:lnTo>
                    <a:lnTo>
                      <a:pt x="17218" y="5604"/>
                    </a:lnTo>
                    <a:lnTo>
                      <a:pt x="17333" y="5373"/>
                    </a:lnTo>
                    <a:lnTo>
                      <a:pt x="17333" y="5200"/>
                    </a:lnTo>
                    <a:lnTo>
                      <a:pt x="17275" y="5027"/>
                    </a:lnTo>
                    <a:lnTo>
                      <a:pt x="17218" y="4795"/>
                    </a:lnTo>
                    <a:lnTo>
                      <a:pt x="17102" y="4622"/>
                    </a:lnTo>
                    <a:lnTo>
                      <a:pt x="16929" y="4449"/>
                    </a:lnTo>
                    <a:lnTo>
                      <a:pt x="16409" y="3987"/>
                    </a:lnTo>
                    <a:lnTo>
                      <a:pt x="15889" y="3582"/>
                    </a:lnTo>
                    <a:lnTo>
                      <a:pt x="14849" y="2831"/>
                    </a:lnTo>
                    <a:lnTo>
                      <a:pt x="13809" y="2196"/>
                    </a:lnTo>
                    <a:lnTo>
                      <a:pt x="12711" y="1676"/>
                    </a:lnTo>
                    <a:lnTo>
                      <a:pt x="11614" y="1156"/>
                    </a:lnTo>
                    <a:lnTo>
                      <a:pt x="10516" y="809"/>
                    </a:lnTo>
                    <a:lnTo>
                      <a:pt x="9360" y="462"/>
                    </a:lnTo>
                    <a:lnTo>
                      <a:pt x="8205" y="231"/>
                    </a:lnTo>
                    <a:lnTo>
                      <a:pt x="7049" y="58"/>
                    </a:lnTo>
                    <a:lnTo>
                      <a:pt x="583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74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extrusionOk="0">
                    <a:moveTo>
                      <a:pt x="1444" y="0"/>
                    </a:move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74"/>
              <p:cNvSpPr/>
              <p:nvPr/>
            </p:nvSpPr>
            <p:spPr>
              <a:xfrm>
                <a:off x="4703555" y="4136104"/>
                <a:ext cx="178761" cy="130022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236" fill="none" extrusionOk="0">
                    <a:moveTo>
                      <a:pt x="1444" y="0"/>
                    </a:moveTo>
                    <a:lnTo>
                      <a:pt x="1444" y="0"/>
                    </a:lnTo>
                    <a:lnTo>
                      <a:pt x="1444" y="0"/>
                    </a:lnTo>
                    <a:lnTo>
                      <a:pt x="1155" y="116"/>
                    </a:lnTo>
                    <a:lnTo>
                      <a:pt x="867" y="289"/>
                    </a:lnTo>
                    <a:lnTo>
                      <a:pt x="636" y="520"/>
                    </a:lnTo>
                    <a:lnTo>
                      <a:pt x="462" y="751"/>
                    </a:lnTo>
                    <a:lnTo>
                      <a:pt x="289" y="982"/>
                    </a:lnTo>
                    <a:lnTo>
                      <a:pt x="173" y="1271"/>
                    </a:lnTo>
                    <a:lnTo>
                      <a:pt x="58" y="1560"/>
                    </a:lnTo>
                    <a:lnTo>
                      <a:pt x="0" y="1849"/>
                    </a:lnTo>
                    <a:lnTo>
                      <a:pt x="0" y="1849"/>
                    </a:lnTo>
                    <a:lnTo>
                      <a:pt x="0" y="2138"/>
                    </a:lnTo>
                    <a:lnTo>
                      <a:pt x="0" y="2138"/>
                    </a:lnTo>
                    <a:lnTo>
                      <a:pt x="0" y="2484"/>
                    </a:lnTo>
                    <a:lnTo>
                      <a:pt x="116" y="2831"/>
                    </a:lnTo>
                    <a:lnTo>
                      <a:pt x="116" y="2831"/>
                    </a:lnTo>
                    <a:lnTo>
                      <a:pt x="1271" y="3004"/>
                    </a:lnTo>
                    <a:lnTo>
                      <a:pt x="1271" y="3004"/>
                    </a:lnTo>
                    <a:lnTo>
                      <a:pt x="2195" y="3235"/>
                    </a:lnTo>
                    <a:lnTo>
                      <a:pt x="2195" y="3235"/>
                    </a:lnTo>
                    <a:lnTo>
                      <a:pt x="3120" y="3004"/>
                    </a:lnTo>
                    <a:lnTo>
                      <a:pt x="3120" y="3004"/>
                    </a:lnTo>
                    <a:lnTo>
                      <a:pt x="4391" y="2831"/>
                    </a:lnTo>
                    <a:lnTo>
                      <a:pt x="4391" y="2831"/>
                    </a:lnTo>
                    <a:lnTo>
                      <a:pt x="4449" y="2773"/>
                    </a:lnTo>
                    <a:lnTo>
                      <a:pt x="4449" y="2773"/>
                    </a:lnTo>
                    <a:lnTo>
                      <a:pt x="4391" y="2773"/>
                    </a:lnTo>
                    <a:lnTo>
                      <a:pt x="4391" y="2773"/>
                    </a:lnTo>
                    <a:lnTo>
                      <a:pt x="4102" y="2715"/>
                    </a:lnTo>
                    <a:lnTo>
                      <a:pt x="3755" y="2658"/>
                    </a:lnTo>
                    <a:lnTo>
                      <a:pt x="3524" y="2600"/>
                    </a:lnTo>
                    <a:lnTo>
                      <a:pt x="3235" y="2427"/>
                    </a:lnTo>
                    <a:lnTo>
                      <a:pt x="2773" y="2138"/>
                    </a:lnTo>
                    <a:lnTo>
                      <a:pt x="2369" y="1733"/>
                    </a:lnTo>
                    <a:lnTo>
                      <a:pt x="2080" y="1271"/>
                    </a:lnTo>
                    <a:lnTo>
                      <a:pt x="1791" y="809"/>
                    </a:lnTo>
                    <a:lnTo>
                      <a:pt x="1560" y="405"/>
                    </a:lnTo>
                    <a:lnTo>
                      <a:pt x="144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74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extrusionOk="0">
                    <a:moveTo>
                      <a:pt x="1" y="0"/>
                    </a:move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74"/>
              <p:cNvSpPr/>
              <p:nvPr/>
            </p:nvSpPr>
            <p:spPr>
              <a:xfrm>
                <a:off x="4708176" y="4249857"/>
                <a:ext cx="83615" cy="4644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15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6" y="347"/>
                    </a:lnTo>
                    <a:lnTo>
                      <a:pt x="289" y="636"/>
                    </a:lnTo>
                    <a:lnTo>
                      <a:pt x="521" y="924"/>
                    </a:lnTo>
                    <a:lnTo>
                      <a:pt x="809" y="1155"/>
                    </a:lnTo>
                    <a:lnTo>
                      <a:pt x="809" y="1155"/>
                    </a:lnTo>
                    <a:lnTo>
                      <a:pt x="983" y="1098"/>
                    </a:lnTo>
                    <a:lnTo>
                      <a:pt x="983" y="1098"/>
                    </a:lnTo>
                    <a:lnTo>
                      <a:pt x="1040" y="924"/>
                    </a:lnTo>
                    <a:lnTo>
                      <a:pt x="1156" y="809"/>
                    </a:lnTo>
                    <a:lnTo>
                      <a:pt x="1329" y="693"/>
                    </a:lnTo>
                    <a:lnTo>
                      <a:pt x="1503" y="578"/>
                    </a:lnTo>
                    <a:lnTo>
                      <a:pt x="1503" y="578"/>
                    </a:lnTo>
                    <a:lnTo>
                      <a:pt x="1734" y="520"/>
                    </a:lnTo>
                    <a:lnTo>
                      <a:pt x="1734" y="520"/>
                    </a:lnTo>
                    <a:lnTo>
                      <a:pt x="2080" y="404"/>
                    </a:lnTo>
                    <a:lnTo>
                      <a:pt x="2080" y="404"/>
                    </a:lnTo>
                    <a:lnTo>
                      <a:pt x="1156" y="173"/>
                    </a:lnTo>
                    <a:lnTo>
                      <a:pt x="1156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74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extrusionOk="0">
                    <a:moveTo>
                      <a:pt x="174" y="1"/>
                    </a:move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74"/>
              <p:cNvSpPr/>
              <p:nvPr/>
            </p:nvSpPr>
            <p:spPr>
              <a:xfrm>
                <a:off x="4740682" y="4293935"/>
                <a:ext cx="6991" cy="4701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7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74" y="116"/>
                    </a:lnTo>
                    <a:lnTo>
                      <a:pt x="174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74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extrusionOk="0">
                    <a:moveTo>
                      <a:pt x="3294" y="0"/>
                    </a:moveTo>
                    <a:lnTo>
                      <a:pt x="2023" y="173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74"/>
              <p:cNvSpPr/>
              <p:nvPr/>
            </p:nvSpPr>
            <p:spPr>
              <a:xfrm>
                <a:off x="4747633" y="4249857"/>
                <a:ext cx="132353" cy="62681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560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023" y="173"/>
                    </a:lnTo>
                    <a:lnTo>
                      <a:pt x="2023" y="173"/>
                    </a:lnTo>
                    <a:lnTo>
                      <a:pt x="1098" y="404"/>
                    </a:lnTo>
                    <a:lnTo>
                      <a:pt x="1098" y="404"/>
                    </a:lnTo>
                    <a:lnTo>
                      <a:pt x="752" y="520"/>
                    </a:lnTo>
                    <a:lnTo>
                      <a:pt x="752" y="520"/>
                    </a:lnTo>
                    <a:lnTo>
                      <a:pt x="521" y="578"/>
                    </a:lnTo>
                    <a:lnTo>
                      <a:pt x="521" y="578"/>
                    </a:lnTo>
                    <a:lnTo>
                      <a:pt x="347" y="693"/>
                    </a:lnTo>
                    <a:lnTo>
                      <a:pt x="174" y="809"/>
                    </a:lnTo>
                    <a:lnTo>
                      <a:pt x="58" y="924"/>
                    </a:lnTo>
                    <a:lnTo>
                      <a:pt x="1" y="1098"/>
                    </a:lnTo>
                    <a:lnTo>
                      <a:pt x="1" y="1098"/>
                    </a:lnTo>
                    <a:lnTo>
                      <a:pt x="1" y="1213"/>
                    </a:lnTo>
                    <a:lnTo>
                      <a:pt x="1" y="1213"/>
                    </a:lnTo>
                    <a:lnTo>
                      <a:pt x="232" y="1387"/>
                    </a:lnTo>
                    <a:lnTo>
                      <a:pt x="521" y="1444"/>
                    </a:lnTo>
                    <a:lnTo>
                      <a:pt x="810" y="1560"/>
                    </a:lnTo>
                    <a:lnTo>
                      <a:pt x="1156" y="1560"/>
                    </a:lnTo>
                    <a:lnTo>
                      <a:pt x="1156" y="1560"/>
                    </a:lnTo>
                    <a:lnTo>
                      <a:pt x="1618" y="1502"/>
                    </a:lnTo>
                    <a:lnTo>
                      <a:pt x="2023" y="1387"/>
                    </a:lnTo>
                    <a:lnTo>
                      <a:pt x="2427" y="1155"/>
                    </a:lnTo>
                    <a:lnTo>
                      <a:pt x="2716" y="924"/>
                    </a:lnTo>
                    <a:lnTo>
                      <a:pt x="2716" y="924"/>
                    </a:lnTo>
                    <a:lnTo>
                      <a:pt x="3063" y="462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74"/>
            <p:cNvGrpSpPr/>
            <p:nvPr/>
          </p:nvGrpSpPr>
          <p:grpSpPr>
            <a:xfrm>
              <a:off x="4532049" y="4835216"/>
              <a:ext cx="521749" cy="448886"/>
              <a:chOff x="2353199" y="4835216"/>
              <a:chExt cx="521749" cy="448886"/>
            </a:xfrm>
          </p:grpSpPr>
          <p:sp>
            <p:nvSpPr>
              <p:cNvPr id="4219" name="Google Shape;4219;p74"/>
              <p:cNvSpPr/>
              <p:nvPr/>
            </p:nvSpPr>
            <p:spPr>
              <a:xfrm>
                <a:off x="2610458" y="5181518"/>
                <a:ext cx="12621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74"/>
              <p:cNvSpPr/>
              <p:nvPr/>
            </p:nvSpPr>
            <p:spPr>
              <a:xfrm>
                <a:off x="2546574" y="5166228"/>
                <a:ext cx="45926" cy="9446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74"/>
              <p:cNvSpPr/>
              <p:nvPr/>
            </p:nvSpPr>
            <p:spPr>
              <a:xfrm>
                <a:off x="2498898" y="5135513"/>
                <a:ext cx="70196" cy="81118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74"/>
              <p:cNvSpPr/>
              <p:nvPr/>
            </p:nvSpPr>
            <p:spPr>
              <a:xfrm>
                <a:off x="2462035" y="5101347"/>
                <a:ext cx="85487" cy="65801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74"/>
              <p:cNvSpPr/>
              <p:nvPr/>
            </p:nvSpPr>
            <p:spPr>
              <a:xfrm>
                <a:off x="2433235" y="5064430"/>
                <a:ext cx="91797" cy="568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108" extrusionOk="0">
                    <a:moveTo>
                      <a:pt x="3387" y="1"/>
                    </a:moveTo>
                    <a:cubicBezTo>
                      <a:pt x="3325" y="1"/>
                      <a:pt x="3128" y="120"/>
                      <a:pt x="2770" y="240"/>
                    </a:cubicBezTo>
                    <a:cubicBezTo>
                      <a:pt x="2436" y="440"/>
                      <a:pt x="2036" y="673"/>
                      <a:pt x="1569" y="873"/>
                    </a:cubicBezTo>
                    <a:cubicBezTo>
                      <a:pt x="1335" y="1007"/>
                      <a:pt x="1102" y="1074"/>
                      <a:pt x="902" y="1207"/>
                    </a:cubicBezTo>
                    <a:cubicBezTo>
                      <a:pt x="701" y="1340"/>
                      <a:pt x="535" y="1474"/>
                      <a:pt x="401" y="1607"/>
                    </a:cubicBezTo>
                    <a:cubicBezTo>
                      <a:pt x="168" y="1841"/>
                      <a:pt x="1" y="2041"/>
                      <a:pt x="1" y="2041"/>
                    </a:cubicBezTo>
                    <a:lnTo>
                      <a:pt x="34" y="2108"/>
                    </a:lnTo>
                    <a:cubicBezTo>
                      <a:pt x="34" y="2108"/>
                      <a:pt x="334" y="2041"/>
                      <a:pt x="668" y="1874"/>
                    </a:cubicBezTo>
                    <a:cubicBezTo>
                      <a:pt x="835" y="1807"/>
                      <a:pt x="1035" y="1707"/>
                      <a:pt x="1235" y="1607"/>
                    </a:cubicBezTo>
                    <a:cubicBezTo>
                      <a:pt x="1435" y="1474"/>
                      <a:pt x="1602" y="1307"/>
                      <a:pt x="1836" y="1174"/>
                    </a:cubicBezTo>
                    <a:cubicBezTo>
                      <a:pt x="2202" y="873"/>
                      <a:pt x="2603" y="607"/>
                      <a:pt x="2903" y="373"/>
                    </a:cubicBezTo>
                    <a:cubicBezTo>
                      <a:pt x="3203" y="173"/>
                      <a:pt x="3403" y="6"/>
                      <a:pt x="3403" y="6"/>
                    </a:cubicBezTo>
                    <a:cubicBezTo>
                      <a:pt x="3400" y="3"/>
                      <a:pt x="3394" y="1"/>
                      <a:pt x="33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74"/>
              <p:cNvSpPr/>
              <p:nvPr/>
            </p:nvSpPr>
            <p:spPr>
              <a:xfrm>
                <a:off x="2407159" y="5027136"/>
                <a:ext cx="96274" cy="4646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74"/>
              <p:cNvSpPr/>
              <p:nvPr/>
            </p:nvSpPr>
            <p:spPr>
              <a:xfrm>
                <a:off x="2379275" y="4987226"/>
                <a:ext cx="101667" cy="3478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74"/>
              <p:cNvSpPr/>
              <p:nvPr/>
            </p:nvSpPr>
            <p:spPr>
              <a:xfrm>
                <a:off x="2353199" y="4942246"/>
                <a:ext cx="107061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74"/>
              <p:cNvSpPr/>
              <p:nvPr/>
            </p:nvSpPr>
            <p:spPr>
              <a:xfrm>
                <a:off x="2359482" y="4889176"/>
                <a:ext cx="87294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468" extrusionOk="0">
                    <a:moveTo>
                      <a:pt x="1001" y="0"/>
                    </a:moveTo>
                    <a:cubicBezTo>
                      <a:pt x="835" y="0"/>
                      <a:pt x="668" y="34"/>
                      <a:pt x="501" y="67"/>
                    </a:cubicBezTo>
                    <a:cubicBezTo>
                      <a:pt x="234" y="167"/>
                      <a:pt x="1" y="301"/>
                      <a:pt x="1" y="301"/>
                    </a:cubicBezTo>
                    <a:lnTo>
                      <a:pt x="1" y="334"/>
                    </a:lnTo>
                    <a:cubicBezTo>
                      <a:pt x="1" y="334"/>
                      <a:pt x="234" y="434"/>
                      <a:pt x="501" y="467"/>
                    </a:cubicBezTo>
                    <a:lnTo>
                      <a:pt x="1001" y="467"/>
                    </a:lnTo>
                    <a:cubicBezTo>
                      <a:pt x="1235" y="401"/>
                      <a:pt x="1402" y="367"/>
                      <a:pt x="1602" y="334"/>
                    </a:cubicBezTo>
                    <a:cubicBezTo>
                      <a:pt x="2402" y="201"/>
                      <a:pt x="3170" y="34"/>
                      <a:pt x="3170" y="34"/>
                    </a:cubicBezTo>
                    <a:lnTo>
                      <a:pt x="32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74"/>
              <p:cNvSpPr/>
              <p:nvPr/>
            </p:nvSpPr>
            <p:spPr>
              <a:xfrm>
                <a:off x="2385559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668" y="0"/>
                    </a:moveTo>
                    <a:cubicBezTo>
                      <a:pt x="535" y="0"/>
                      <a:pt x="435" y="0"/>
                      <a:pt x="335" y="33"/>
                    </a:cubicBezTo>
                    <a:cubicBezTo>
                      <a:pt x="134" y="133"/>
                      <a:pt x="1" y="200"/>
                      <a:pt x="1" y="200"/>
                    </a:cubicBezTo>
                    <a:lnTo>
                      <a:pt x="1" y="267"/>
                    </a:lnTo>
                    <a:cubicBezTo>
                      <a:pt x="1" y="267"/>
                      <a:pt x="134" y="367"/>
                      <a:pt x="335" y="434"/>
                    </a:cubicBezTo>
                    <a:cubicBezTo>
                      <a:pt x="468" y="434"/>
                      <a:pt x="535" y="467"/>
                      <a:pt x="668" y="467"/>
                    </a:cubicBezTo>
                    <a:cubicBezTo>
                      <a:pt x="802" y="467"/>
                      <a:pt x="935" y="434"/>
                      <a:pt x="1035" y="434"/>
                    </a:cubicBezTo>
                    <a:lnTo>
                      <a:pt x="2036" y="267"/>
                    </a:lnTo>
                    <a:lnTo>
                      <a:pt x="2036" y="200"/>
                    </a:lnTo>
                    <a:cubicBezTo>
                      <a:pt x="2036" y="200"/>
                      <a:pt x="1535" y="100"/>
                      <a:pt x="1035" y="33"/>
                    </a:cubicBezTo>
                    <a:cubicBezTo>
                      <a:pt x="935" y="33"/>
                      <a:pt x="802" y="0"/>
                      <a:pt x="6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74"/>
              <p:cNvSpPr/>
              <p:nvPr/>
            </p:nvSpPr>
            <p:spPr>
              <a:xfrm>
                <a:off x="2634727" y="5164421"/>
                <a:ext cx="46816" cy="94494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74"/>
              <p:cNvSpPr/>
              <p:nvPr/>
            </p:nvSpPr>
            <p:spPr>
              <a:xfrm>
                <a:off x="2659024" y="5134731"/>
                <a:ext cx="69306" cy="81010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74"/>
              <p:cNvSpPr/>
              <p:nvPr/>
            </p:nvSpPr>
            <p:spPr>
              <a:xfrm>
                <a:off x="2680624" y="5100565"/>
                <a:ext cx="82763" cy="66583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74"/>
              <p:cNvSpPr/>
              <p:nvPr/>
            </p:nvSpPr>
            <p:spPr>
              <a:xfrm>
                <a:off x="2703114" y="5063675"/>
                <a:ext cx="90880" cy="5760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136" extrusionOk="0">
                    <a:moveTo>
                      <a:pt x="33" y="1"/>
                    </a:moveTo>
                    <a:cubicBezTo>
                      <a:pt x="0" y="34"/>
                      <a:pt x="200" y="201"/>
                      <a:pt x="434" y="401"/>
                    </a:cubicBezTo>
                    <a:cubicBezTo>
                      <a:pt x="734" y="635"/>
                      <a:pt x="1101" y="901"/>
                      <a:pt x="1534" y="1202"/>
                    </a:cubicBezTo>
                    <a:cubicBezTo>
                      <a:pt x="1735" y="1335"/>
                      <a:pt x="1901" y="1502"/>
                      <a:pt x="2102" y="1635"/>
                    </a:cubicBezTo>
                    <a:cubicBezTo>
                      <a:pt x="2335" y="1735"/>
                      <a:pt x="2535" y="1835"/>
                      <a:pt x="2702" y="1902"/>
                    </a:cubicBezTo>
                    <a:cubicBezTo>
                      <a:pt x="3069" y="2069"/>
                      <a:pt x="3336" y="2136"/>
                      <a:pt x="3336" y="2136"/>
                    </a:cubicBezTo>
                    <a:lnTo>
                      <a:pt x="3369" y="2069"/>
                    </a:lnTo>
                    <a:cubicBezTo>
                      <a:pt x="3369" y="2069"/>
                      <a:pt x="3236" y="1869"/>
                      <a:pt x="2935" y="1635"/>
                    </a:cubicBezTo>
                    <a:cubicBezTo>
                      <a:pt x="2835" y="1502"/>
                      <a:pt x="2669" y="1368"/>
                      <a:pt x="2435" y="1235"/>
                    </a:cubicBezTo>
                    <a:cubicBezTo>
                      <a:pt x="2235" y="1102"/>
                      <a:pt x="2001" y="1035"/>
                      <a:pt x="1768" y="901"/>
                    </a:cubicBezTo>
                    <a:cubicBezTo>
                      <a:pt x="1368" y="701"/>
                      <a:pt x="901" y="468"/>
                      <a:pt x="567" y="268"/>
                    </a:cubicBezTo>
                    <a:cubicBezTo>
                      <a:pt x="234" y="134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74"/>
              <p:cNvSpPr/>
              <p:nvPr/>
            </p:nvSpPr>
            <p:spPr>
              <a:xfrm>
                <a:off x="2723797" y="5025895"/>
                <a:ext cx="97164" cy="47706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74"/>
              <p:cNvSpPr/>
              <p:nvPr/>
            </p:nvSpPr>
            <p:spPr>
              <a:xfrm>
                <a:off x="2746287" y="4986336"/>
                <a:ext cx="102557" cy="3419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74"/>
              <p:cNvSpPr/>
              <p:nvPr/>
            </p:nvSpPr>
            <p:spPr>
              <a:xfrm>
                <a:off x="2767860" y="4940439"/>
                <a:ext cx="107088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74"/>
              <p:cNvSpPr/>
              <p:nvPr/>
            </p:nvSpPr>
            <p:spPr>
              <a:xfrm>
                <a:off x="2782260" y="4888772"/>
                <a:ext cx="86377" cy="13430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498" extrusionOk="0">
                    <a:moveTo>
                      <a:pt x="841" y="1"/>
                    </a:moveTo>
                    <a:cubicBezTo>
                      <a:pt x="356" y="1"/>
                      <a:pt x="0" y="15"/>
                      <a:pt x="0" y="15"/>
                    </a:cubicBezTo>
                    <a:lnTo>
                      <a:pt x="67" y="49"/>
                    </a:lnTo>
                    <a:cubicBezTo>
                      <a:pt x="67" y="49"/>
                      <a:pt x="834" y="216"/>
                      <a:pt x="1635" y="349"/>
                    </a:cubicBezTo>
                    <a:cubicBezTo>
                      <a:pt x="1835" y="382"/>
                      <a:pt x="2002" y="482"/>
                      <a:pt x="2202" y="482"/>
                    </a:cubicBezTo>
                    <a:cubicBezTo>
                      <a:pt x="2258" y="494"/>
                      <a:pt x="2317" y="497"/>
                      <a:pt x="2376" y="497"/>
                    </a:cubicBezTo>
                    <a:cubicBezTo>
                      <a:pt x="2495" y="497"/>
                      <a:pt x="2613" y="482"/>
                      <a:pt x="2702" y="482"/>
                    </a:cubicBezTo>
                    <a:cubicBezTo>
                      <a:pt x="3003" y="416"/>
                      <a:pt x="3203" y="349"/>
                      <a:pt x="3203" y="349"/>
                    </a:cubicBezTo>
                    <a:lnTo>
                      <a:pt x="3203" y="316"/>
                    </a:lnTo>
                    <a:cubicBezTo>
                      <a:pt x="3203" y="316"/>
                      <a:pt x="3003" y="182"/>
                      <a:pt x="2702" y="82"/>
                    </a:cubicBezTo>
                    <a:cubicBezTo>
                      <a:pt x="2602" y="49"/>
                      <a:pt x="2436" y="15"/>
                      <a:pt x="2202" y="15"/>
                    </a:cubicBezTo>
                    <a:lnTo>
                      <a:pt x="1635" y="15"/>
                    </a:lnTo>
                    <a:cubicBezTo>
                      <a:pt x="1357" y="4"/>
                      <a:pt x="1083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74"/>
              <p:cNvSpPr/>
              <p:nvPr/>
            </p:nvSpPr>
            <p:spPr>
              <a:xfrm>
                <a:off x="2786763" y="4835216"/>
                <a:ext cx="54906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68" extrusionOk="0">
                    <a:moveTo>
                      <a:pt x="1368" y="0"/>
                    </a:moveTo>
                    <a:cubicBezTo>
                      <a:pt x="1268" y="0"/>
                      <a:pt x="1134" y="33"/>
                      <a:pt x="1001" y="33"/>
                    </a:cubicBezTo>
                    <a:cubicBezTo>
                      <a:pt x="501" y="100"/>
                      <a:pt x="0" y="200"/>
                      <a:pt x="0" y="200"/>
                    </a:cubicBezTo>
                    <a:lnTo>
                      <a:pt x="0" y="267"/>
                    </a:lnTo>
                    <a:cubicBezTo>
                      <a:pt x="0" y="267"/>
                      <a:pt x="501" y="367"/>
                      <a:pt x="1001" y="434"/>
                    </a:cubicBezTo>
                    <a:cubicBezTo>
                      <a:pt x="1134" y="434"/>
                      <a:pt x="1268" y="467"/>
                      <a:pt x="1368" y="467"/>
                    </a:cubicBezTo>
                    <a:cubicBezTo>
                      <a:pt x="1501" y="467"/>
                      <a:pt x="1635" y="467"/>
                      <a:pt x="1701" y="434"/>
                    </a:cubicBezTo>
                    <a:cubicBezTo>
                      <a:pt x="1935" y="334"/>
                      <a:pt x="2035" y="267"/>
                      <a:pt x="2035" y="267"/>
                    </a:cubicBezTo>
                    <a:lnTo>
                      <a:pt x="2035" y="200"/>
                    </a:lnTo>
                    <a:cubicBezTo>
                      <a:pt x="2035" y="200"/>
                      <a:pt x="1935" y="100"/>
                      <a:pt x="1701" y="33"/>
                    </a:cubicBezTo>
                    <a:cubicBezTo>
                      <a:pt x="1601" y="33"/>
                      <a:pt x="1501" y="0"/>
                      <a:pt x="1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238" name="Google Shape;4238;p74"/>
            <p:cNvCxnSpPr/>
            <p:nvPr/>
          </p:nvCxnSpPr>
          <p:spPr>
            <a:xfrm rot="10800000">
              <a:off x="4838750" y="4286250"/>
              <a:ext cx="604800" cy="190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9" name="Google Shape;4239;p74"/>
            <p:cNvCxnSpPr/>
            <p:nvPr/>
          </p:nvCxnSpPr>
          <p:spPr>
            <a:xfrm rot="10800000" flipH="1">
              <a:off x="4145750" y="4293225"/>
              <a:ext cx="592800" cy="174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40" name="Google Shape;4240;p74"/>
          <p:cNvGrpSpPr/>
          <p:nvPr/>
        </p:nvGrpSpPr>
        <p:grpSpPr>
          <a:xfrm>
            <a:off x="3778358" y="313062"/>
            <a:ext cx="1091950" cy="977541"/>
            <a:chOff x="631963" y="3785538"/>
            <a:chExt cx="1091950" cy="977541"/>
          </a:xfrm>
        </p:grpSpPr>
        <p:grpSp>
          <p:nvGrpSpPr>
            <p:cNvPr id="4241" name="Google Shape;4241;p74"/>
            <p:cNvGrpSpPr/>
            <p:nvPr/>
          </p:nvGrpSpPr>
          <p:grpSpPr>
            <a:xfrm>
              <a:off x="631963" y="3785538"/>
              <a:ext cx="1091950" cy="866625"/>
              <a:chOff x="132213" y="1079063"/>
              <a:chExt cx="1091950" cy="866625"/>
            </a:xfrm>
          </p:grpSpPr>
          <p:sp>
            <p:nvSpPr>
              <p:cNvPr id="4242" name="Google Shape;4242;p74"/>
              <p:cNvSpPr/>
              <p:nvPr/>
            </p:nvSpPr>
            <p:spPr>
              <a:xfrm>
                <a:off x="249213" y="1591788"/>
                <a:ext cx="398650" cy="353900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14156" extrusionOk="0">
                    <a:moveTo>
                      <a:pt x="12999" y="1"/>
                    </a:moveTo>
                    <a:lnTo>
                      <a:pt x="12537" y="59"/>
                    </a:lnTo>
                    <a:lnTo>
                      <a:pt x="11555" y="348"/>
                    </a:lnTo>
                    <a:lnTo>
                      <a:pt x="10573" y="636"/>
                    </a:lnTo>
                    <a:lnTo>
                      <a:pt x="9533" y="1041"/>
                    </a:lnTo>
                    <a:lnTo>
                      <a:pt x="8551" y="1388"/>
                    </a:lnTo>
                    <a:lnTo>
                      <a:pt x="6587" y="2312"/>
                    </a:lnTo>
                    <a:lnTo>
                      <a:pt x="5662" y="2774"/>
                    </a:lnTo>
                    <a:lnTo>
                      <a:pt x="4738" y="3294"/>
                    </a:lnTo>
                    <a:lnTo>
                      <a:pt x="3929" y="3814"/>
                    </a:lnTo>
                    <a:lnTo>
                      <a:pt x="3120" y="4334"/>
                    </a:lnTo>
                    <a:lnTo>
                      <a:pt x="2427" y="4854"/>
                    </a:lnTo>
                    <a:lnTo>
                      <a:pt x="1734" y="5432"/>
                    </a:lnTo>
                    <a:lnTo>
                      <a:pt x="1214" y="5952"/>
                    </a:lnTo>
                    <a:lnTo>
                      <a:pt x="751" y="6472"/>
                    </a:lnTo>
                    <a:lnTo>
                      <a:pt x="405" y="6992"/>
                    </a:lnTo>
                    <a:lnTo>
                      <a:pt x="174" y="7454"/>
                    </a:lnTo>
                    <a:lnTo>
                      <a:pt x="0" y="8032"/>
                    </a:lnTo>
                    <a:lnTo>
                      <a:pt x="0" y="8609"/>
                    </a:lnTo>
                    <a:lnTo>
                      <a:pt x="0" y="9303"/>
                    </a:lnTo>
                    <a:lnTo>
                      <a:pt x="174" y="9996"/>
                    </a:lnTo>
                    <a:lnTo>
                      <a:pt x="347" y="10689"/>
                    </a:lnTo>
                    <a:lnTo>
                      <a:pt x="694" y="11382"/>
                    </a:lnTo>
                    <a:lnTo>
                      <a:pt x="1098" y="12018"/>
                    </a:lnTo>
                    <a:lnTo>
                      <a:pt x="1560" y="12596"/>
                    </a:lnTo>
                    <a:lnTo>
                      <a:pt x="2138" y="13173"/>
                    </a:lnTo>
                    <a:lnTo>
                      <a:pt x="2485" y="13405"/>
                    </a:lnTo>
                    <a:lnTo>
                      <a:pt x="2831" y="13578"/>
                    </a:lnTo>
                    <a:lnTo>
                      <a:pt x="3236" y="13751"/>
                    </a:lnTo>
                    <a:lnTo>
                      <a:pt x="3582" y="13924"/>
                    </a:lnTo>
                    <a:lnTo>
                      <a:pt x="4044" y="14040"/>
                    </a:lnTo>
                    <a:lnTo>
                      <a:pt x="4449" y="14098"/>
                    </a:lnTo>
                    <a:lnTo>
                      <a:pt x="4911" y="14156"/>
                    </a:lnTo>
                    <a:lnTo>
                      <a:pt x="5431" y="14156"/>
                    </a:lnTo>
                    <a:lnTo>
                      <a:pt x="5951" y="14098"/>
                    </a:lnTo>
                    <a:lnTo>
                      <a:pt x="6471" y="13982"/>
                    </a:lnTo>
                    <a:lnTo>
                      <a:pt x="7049" y="13867"/>
                    </a:lnTo>
                    <a:lnTo>
                      <a:pt x="7626" y="13693"/>
                    </a:lnTo>
                    <a:lnTo>
                      <a:pt x="8204" y="13405"/>
                    </a:lnTo>
                    <a:lnTo>
                      <a:pt x="8840" y="13116"/>
                    </a:lnTo>
                    <a:lnTo>
                      <a:pt x="9360" y="12827"/>
                    </a:lnTo>
                    <a:lnTo>
                      <a:pt x="9880" y="12480"/>
                    </a:lnTo>
                    <a:lnTo>
                      <a:pt x="10977" y="11671"/>
                    </a:lnTo>
                    <a:lnTo>
                      <a:pt x="12017" y="10689"/>
                    </a:lnTo>
                    <a:lnTo>
                      <a:pt x="13057" y="9591"/>
                    </a:lnTo>
                    <a:lnTo>
                      <a:pt x="14039" y="8494"/>
                    </a:lnTo>
                    <a:lnTo>
                      <a:pt x="14848" y="7338"/>
                    </a:lnTo>
                    <a:lnTo>
                      <a:pt x="15484" y="6298"/>
                    </a:lnTo>
                    <a:lnTo>
                      <a:pt x="15715" y="5778"/>
                    </a:lnTo>
                    <a:lnTo>
                      <a:pt x="15888" y="5316"/>
                    </a:lnTo>
                    <a:lnTo>
                      <a:pt x="15946" y="5085"/>
                    </a:lnTo>
                    <a:lnTo>
                      <a:pt x="15946" y="4854"/>
                    </a:lnTo>
                    <a:lnTo>
                      <a:pt x="15830" y="4103"/>
                    </a:lnTo>
                    <a:lnTo>
                      <a:pt x="15599" y="3121"/>
                    </a:lnTo>
                    <a:lnTo>
                      <a:pt x="15253" y="2139"/>
                    </a:lnTo>
                    <a:lnTo>
                      <a:pt x="15022" y="1676"/>
                    </a:lnTo>
                    <a:lnTo>
                      <a:pt x="14733" y="1272"/>
                    </a:lnTo>
                    <a:lnTo>
                      <a:pt x="14444" y="868"/>
                    </a:lnTo>
                    <a:lnTo>
                      <a:pt x="14155" y="521"/>
                    </a:lnTo>
                    <a:lnTo>
                      <a:pt x="13751" y="232"/>
                    </a:lnTo>
                    <a:lnTo>
                      <a:pt x="13404" y="59"/>
                    </a:lnTo>
                    <a:lnTo>
                      <a:pt x="12999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74"/>
              <p:cNvSpPr/>
              <p:nvPr/>
            </p:nvSpPr>
            <p:spPr>
              <a:xfrm>
                <a:off x="675288" y="1640913"/>
                <a:ext cx="76575" cy="12567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5027" extrusionOk="0">
                    <a:moveTo>
                      <a:pt x="232" y="0"/>
                    </a:moveTo>
                    <a:lnTo>
                      <a:pt x="116" y="58"/>
                    </a:lnTo>
                    <a:lnTo>
                      <a:pt x="58" y="116"/>
                    </a:lnTo>
                    <a:lnTo>
                      <a:pt x="1" y="231"/>
                    </a:lnTo>
                    <a:lnTo>
                      <a:pt x="1" y="751"/>
                    </a:lnTo>
                    <a:lnTo>
                      <a:pt x="1" y="1387"/>
                    </a:lnTo>
                    <a:lnTo>
                      <a:pt x="116" y="2080"/>
                    </a:lnTo>
                    <a:lnTo>
                      <a:pt x="232" y="2427"/>
                    </a:lnTo>
                    <a:lnTo>
                      <a:pt x="405" y="2831"/>
                    </a:lnTo>
                    <a:lnTo>
                      <a:pt x="636" y="3236"/>
                    </a:lnTo>
                    <a:lnTo>
                      <a:pt x="925" y="3640"/>
                    </a:lnTo>
                    <a:lnTo>
                      <a:pt x="1214" y="3987"/>
                    </a:lnTo>
                    <a:lnTo>
                      <a:pt x="1618" y="4391"/>
                    </a:lnTo>
                    <a:lnTo>
                      <a:pt x="2138" y="4680"/>
                    </a:lnTo>
                    <a:lnTo>
                      <a:pt x="2658" y="4969"/>
                    </a:lnTo>
                    <a:lnTo>
                      <a:pt x="2774" y="5027"/>
                    </a:lnTo>
                    <a:lnTo>
                      <a:pt x="2947" y="4969"/>
                    </a:lnTo>
                    <a:lnTo>
                      <a:pt x="3005" y="4853"/>
                    </a:lnTo>
                    <a:lnTo>
                      <a:pt x="3063" y="4738"/>
                    </a:lnTo>
                    <a:lnTo>
                      <a:pt x="3005" y="4680"/>
                    </a:lnTo>
                    <a:lnTo>
                      <a:pt x="2947" y="4564"/>
                    </a:lnTo>
                    <a:lnTo>
                      <a:pt x="2889" y="4507"/>
                    </a:lnTo>
                    <a:lnTo>
                      <a:pt x="2369" y="4276"/>
                    </a:lnTo>
                    <a:lnTo>
                      <a:pt x="1965" y="3987"/>
                    </a:lnTo>
                    <a:lnTo>
                      <a:pt x="1618" y="3640"/>
                    </a:lnTo>
                    <a:lnTo>
                      <a:pt x="1329" y="3293"/>
                    </a:lnTo>
                    <a:lnTo>
                      <a:pt x="1098" y="2947"/>
                    </a:lnTo>
                    <a:lnTo>
                      <a:pt x="867" y="2600"/>
                    </a:lnTo>
                    <a:lnTo>
                      <a:pt x="752" y="2253"/>
                    </a:lnTo>
                    <a:lnTo>
                      <a:pt x="636" y="1965"/>
                    </a:lnTo>
                    <a:lnTo>
                      <a:pt x="521" y="1329"/>
                    </a:lnTo>
                    <a:lnTo>
                      <a:pt x="463" y="809"/>
                    </a:lnTo>
                    <a:lnTo>
                      <a:pt x="521" y="289"/>
                    </a:lnTo>
                    <a:lnTo>
                      <a:pt x="521" y="231"/>
                    </a:lnTo>
                    <a:lnTo>
                      <a:pt x="463" y="116"/>
                    </a:lnTo>
                    <a:lnTo>
                      <a:pt x="405" y="58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74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extrusionOk="0">
                    <a:moveTo>
                      <a:pt x="7973" y="0"/>
                    </a:move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74"/>
              <p:cNvSpPr/>
              <p:nvPr/>
            </p:nvSpPr>
            <p:spPr>
              <a:xfrm>
                <a:off x="522188" y="1544138"/>
                <a:ext cx="267225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7800" fill="none" extrusionOk="0">
                    <a:moveTo>
                      <a:pt x="7973" y="0"/>
                    </a:moveTo>
                    <a:lnTo>
                      <a:pt x="7973" y="0"/>
                    </a:lnTo>
                    <a:lnTo>
                      <a:pt x="6645" y="174"/>
                    </a:lnTo>
                    <a:lnTo>
                      <a:pt x="5374" y="405"/>
                    </a:lnTo>
                    <a:lnTo>
                      <a:pt x="4103" y="809"/>
                    </a:lnTo>
                    <a:lnTo>
                      <a:pt x="3005" y="1214"/>
                    </a:lnTo>
                    <a:lnTo>
                      <a:pt x="2023" y="1734"/>
                    </a:lnTo>
                    <a:lnTo>
                      <a:pt x="1560" y="2023"/>
                    </a:lnTo>
                    <a:lnTo>
                      <a:pt x="1156" y="2311"/>
                    </a:lnTo>
                    <a:lnTo>
                      <a:pt x="809" y="2600"/>
                    </a:lnTo>
                    <a:lnTo>
                      <a:pt x="521" y="2947"/>
                    </a:lnTo>
                    <a:lnTo>
                      <a:pt x="289" y="3294"/>
                    </a:lnTo>
                    <a:lnTo>
                      <a:pt x="116" y="3640"/>
                    </a:lnTo>
                    <a:lnTo>
                      <a:pt x="116" y="3640"/>
                    </a:lnTo>
                    <a:lnTo>
                      <a:pt x="1" y="4045"/>
                    </a:lnTo>
                    <a:lnTo>
                      <a:pt x="1" y="4391"/>
                    </a:lnTo>
                    <a:lnTo>
                      <a:pt x="116" y="4853"/>
                    </a:lnTo>
                    <a:lnTo>
                      <a:pt x="289" y="5258"/>
                    </a:lnTo>
                    <a:lnTo>
                      <a:pt x="521" y="5662"/>
                    </a:lnTo>
                    <a:lnTo>
                      <a:pt x="867" y="6067"/>
                    </a:lnTo>
                    <a:lnTo>
                      <a:pt x="1272" y="6471"/>
                    </a:lnTo>
                    <a:lnTo>
                      <a:pt x="1676" y="6818"/>
                    </a:lnTo>
                    <a:lnTo>
                      <a:pt x="2138" y="7107"/>
                    </a:lnTo>
                    <a:lnTo>
                      <a:pt x="2658" y="7396"/>
                    </a:lnTo>
                    <a:lnTo>
                      <a:pt x="3178" y="7627"/>
                    </a:lnTo>
                    <a:lnTo>
                      <a:pt x="3698" y="7742"/>
                    </a:lnTo>
                    <a:lnTo>
                      <a:pt x="4276" y="7800"/>
                    </a:lnTo>
                    <a:lnTo>
                      <a:pt x="4796" y="7800"/>
                    </a:lnTo>
                    <a:lnTo>
                      <a:pt x="5316" y="7742"/>
                    </a:lnTo>
                    <a:lnTo>
                      <a:pt x="5836" y="7511"/>
                    </a:lnTo>
                    <a:lnTo>
                      <a:pt x="5836" y="7511"/>
                    </a:lnTo>
                    <a:lnTo>
                      <a:pt x="6587" y="7164"/>
                    </a:lnTo>
                    <a:lnTo>
                      <a:pt x="7338" y="6702"/>
                    </a:lnTo>
                    <a:lnTo>
                      <a:pt x="8031" y="6182"/>
                    </a:lnTo>
                    <a:lnTo>
                      <a:pt x="8724" y="5605"/>
                    </a:lnTo>
                    <a:lnTo>
                      <a:pt x="9360" y="5027"/>
                    </a:lnTo>
                    <a:lnTo>
                      <a:pt x="9880" y="4449"/>
                    </a:lnTo>
                    <a:lnTo>
                      <a:pt x="10342" y="3756"/>
                    </a:lnTo>
                    <a:lnTo>
                      <a:pt x="10689" y="3120"/>
                    </a:lnTo>
                    <a:lnTo>
                      <a:pt x="10689" y="3120"/>
                    </a:lnTo>
                    <a:lnTo>
                      <a:pt x="10689" y="2831"/>
                    </a:lnTo>
                    <a:lnTo>
                      <a:pt x="10573" y="2369"/>
                    </a:lnTo>
                    <a:lnTo>
                      <a:pt x="10400" y="1849"/>
                    </a:lnTo>
                    <a:lnTo>
                      <a:pt x="10111" y="1329"/>
                    </a:lnTo>
                    <a:lnTo>
                      <a:pt x="9707" y="809"/>
                    </a:lnTo>
                    <a:lnTo>
                      <a:pt x="9476" y="578"/>
                    </a:lnTo>
                    <a:lnTo>
                      <a:pt x="9244" y="347"/>
                    </a:lnTo>
                    <a:lnTo>
                      <a:pt x="8956" y="174"/>
                    </a:lnTo>
                    <a:lnTo>
                      <a:pt x="8667" y="58"/>
                    </a:lnTo>
                    <a:lnTo>
                      <a:pt x="8320" y="0"/>
                    </a:lnTo>
                    <a:lnTo>
                      <a:pt x="797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74"/>
              <p:cNvSpPr/>
              <p:nvPr/>
            </p:nvSpPr>
            <p:spPr>
              <a:xfrm>
                <a:off x="800938" y="1594688"/>
                <a:ext cx="881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4681" extrusionOk="0">
                    <a:moveTo>
                      <a:pt x="290" y="1"/>
                    </a:moveTo>
                    <a:lnTo>
                      <a:pt x="59" y="58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1" y="809"/>
                    </a:lnTo>
                    <a:lnTo>
                      <a:pt x="117" y="1387"/>
                    </a:lnTo>
                    <a:lnTo>
                      <a:pt x="348" y="2080"/>
                    </a:lnTo>
                    <a:lnTo>
                      <a:pt x="463" y="2427"/>
                    </a:lnTo>
                    <a:lnTo>
                      <a:pt x="694" y="2774"/>
                    </a:lnTo>
                    <a:lnTo>
                      <a:pt x="983" y="3178"/>
                    </a:lnTo>
                    <a:lnTo>
                      <a:pt x="1272" y="3525"/>
                    </a:lnTo>
                    <a:lnTo>
                      <a:pt x="1619" y="3871"/>
                    </a:lnTo>
                    <a:lnTo>
                      <a:pt x="2081" y="4160"/>
                    </a:lnTo>
                    <a:lnTo>
                      <a:pt x="2601" y="4449"/>
                    </a:lnTo>
                    <a:lnTo>
                      <a:pt x="3179" y="4680"/>
                    </a:lnTo>
                    <a:lnTo>
                      <a:pt x="3236" y="4680"/>
                    </a:lnTo>
                    <a:lnTo>
                      <a:pt x="3410" y="4622"/>
                    </a:lnTo>
                    <a:lnTo>
                      <a:pt x="3525" y="4507"/>
                    </a:lnTo>
                    <a:lnTo>
                      <a:pt x="3525" y="4391"/>
                    </a:lnTo>
                    <a:lnTo>
                      <a:pt x="3467" y="4276"/>
                    </a:lnTo>
                    <a:lnTo>
                      <a:pt x="3410" y="4218"/>
                    </a:lnTo>
                    <a:lnTo>
                      <a:pt x="3352" y="4160"/>
                    </a:lnTo>
                    <a:lnTo>
                      <a:pt x="2832" y="3987"/>
                    </a:lnTo>
                    <a:lnTo>
                      <a:pt x="2370" y="3756"/>
                    </a:lnTo>
                    <a:lnTo>
                      <a:pt x="1965" y="3467"/>
                    </a:lnTo>
                    <a:lnTo>
                      <a:pt x="1676" y="3178"/>
                    </a:lnTo>
                    <a:lnTo>
                      <a:pt x="1388" y="2889"/>
                    </a:lnTo>
                    <a:lnTo>
                      <a:pt x="1156" y="2543"/>
                    </a:lnTo>
                    <a:lnTo>
                      <a:pt x="983" y="2254"/>
                    </a:lnTo>
                    <a:lnTo>
                      <a:pt x="810" y="1907"/>
                    </a:lnTo>
                    <a:lnTo>
                      <a:pt x="636" y="1329"/>
                    </a:lnTo>
                    <a:lnTo>
                      <a:pt x="521" y="809"/>
                    </a:lnTo>
                    <a:lnTo>
                      <a:pt x="521" y="289"/>
                    </a:lnTo>
                    <a:lnTo>
                      <a:pt x="521" y="174"/>
                    </a:lnTo>
                    <a:lnTo>
                      <a:pt x="463" y="11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74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extrusionOk="0">
                    <a:moveTo>
                      <a:pt x="6645" y="1"/>
                    </a:move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74"/>
              <p:cNvSpPr/>
              <p:nvPr/>
            </p:nvSpPr>
            <p:spPr>
              <a:xfrm>
                <a:off x="649288" y="1496463"/>
                <a:ext cx="249900" cy="1675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6703" fill="none" extrusionOk="0">
                    <a:moveTo>
                      <a:pt x="7916" y="1"/>
                    </a:moveTo>
                    <a:lnTo>
                      <a:pt x="7916" y="1"/>
                    </a:lnTo>
                    <a:lnTo>
                      <a:pt x="6645" y="1"/>
                    </a:lnTo>
                    <a:lnTo>
                      <a:pt x="5431" y="59"/>
                    </a:lnTo>
                    <a:lnTo>
                      <a:pt x="4276" y="232"/>
                    </a:lnTo>
                    <a:lnTo>
                      <a:pt x="3178" y="463"/>
                    </a:lnTo>
                    <a:lnTo>
                      <a:pt x="2196" y="810"/>
                    </a:lnTo>
                    <a:lnTo>
                      <a:pt x="1734" y="983"/>
                    </a:lnTo>
                    <a:lnTo>
                      <a:pt x="1330" y="1214"/>
                    </a:lnTo>
                    <a:lnTo>
                      <a:pt x="983" y="1445"/>
                    </a:lnTo>
                    <a:lnTo>
                      <a:pt x="636" y="1676"/>
                    </a:lnTo>
                    <a:lnTo>
                      <a:pt x="405" y="1965"/>
                    </a:lnTo>
                    <a:lnTo>
                      <a:pt x="174" y="2254"/>
                    </a:lnTo>
                    <a:lnTo>
                      <a:pt x="174" y="2254"/>
                    </a:lnTo>
                    <a:lnTo>
                      <a:pt x="58" y="2601"/>
                    </a:lnTo>
                    <a:lnTo>
                      <a:pt x="1" y="2947"/>
                    </a:lnTo>
                    <a:lnTo>
                      <a:pt x="58" y="3352"/>
                    </a:lnTo>
                    <a:lnTo>
                      <a:pt x="174" y="3756"/>
                    </a:lnTo>
                    <a:lnTo>
                      <a:pt x="347" y="4161"/>
                    </a:lnTo>
                    <a:lnTo>
                      <a:pt x="578" y="4565"/>
                    </a:lnTo>
                    <a:lnTo>
                      <a:pt x="867" y="4969"/>
                    </a:lnTo>
                    <a:lnTo>
                      <a:pt x="1214" y="5374"/>
                    </a:lnTo>
                    <a:lnTo>
                      <a:pt x="1618" y="5721"/>
                    </a:lnTo>
                    <a:lnTo>
                      <a:pt x="2023" y="6009"/>
                    </a:lnTo>
                    <a:lnTo>
                      <a:pt x="2485" y="6298"/>
                    </a:lnTo>
                    <a:lnTo>
                      <a:pt x="2947" y="6529"/>
                    </a:lnTo>
                    <a:lnTo>
                      <a:pt x="3409" y="6645"/>
                    </a:lnTo>
                    <a:lnTo>
                      <a:pt x="3929" y="6703"/>
                    </a:lnTo>
                    <a:lnTo>
                      <a:pt x="4449" y="6703"/>
                    </a:lnTo>
                    <a:lnTo>
                      <a:pt x="4911" y="6587"/>
                    </a:lnTo>
                    <a:lnTo>
                      <a:pt x="4911" y="6587"/>
                    </a:lnTo>
                    <a:lnTo>
                      <a:pt x="5663" y="6356"/>
                    </a:lnTo>
                    <a:lnTo>
                      <a:pt x="6414" y="6009"/>
                    </a:lnTo>
                    <a:lnTo>
                      <a:pt x="7107" y="5663"/>
                    </a:lnTo>
                    <a:lnTo>
                      <a:pt x="7800" y="5258"/>
                    </a:lnTo>
                    <a:lnTo>
                      <a:pt x="8436" y="4796"/>
                    </a:lnTo>
                    <a:lnTo>
                      <a:pt x="9013" y="4276"/>
                    </a:lnTo>
                    <a:lnTo>
                      <a:pt x="9533" y="3756"/>
                    </a:lnTo>
                    <a:lnTo>
                      <a:pt x="9938" y="3236"/>
                    </a:lnTo>
                    <a:lnTo>
                      <a:pt x="9938" y="3236"/>
                    </a:lnTo>
                    <a:lnTo>
                      <a:pt x="9996" y="2947"/>
                    </a:lnTo>
                    <a:lnTo>
                      <a:pt x="9938" y="2543"/>
                    </a:lnTo>
                    <a:lnTo>
                      <a:pt x="9822" y="2023"/>
                    </a:lnTo>
                    <a:lnTo>
                      <a:pt x="9649" y="1503"/>
                    </a:lnTo>
                    <a:lnTo>
                      <a:pt x="9360" y="983"/>
                    </a:lnTo>
                    <a:lnTo>
                      <a:pt x="9187" y="694"/>
                    </a:lnTo>
                    <a:lnTo>
                      <a:pt x="8956" y="521"/>
                    </a:lnTo>
                    <a:lnTo>
                      <a:pt x="8725" y="290"/>
                    </a:lnTo>
                    <a:lnTo>
                      <a:pt x="8493" y="174"/>
                    </a:lnTo>
                    <a:lnTo>
                      <a:pt x="8205" y="59"/>
                    </a:lnTo>
                    <a:lnTo>
                      <a:pt x="7916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74"/>
              <p:cNvSpPr/>
              <p:nvPr/>
            </p:nvSpPr>
            <p:spPr>
              <a:xfrm>
                <a:off x="897713" y="1557138"/>
                <a:ext cx="1271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2947" extrusionOk="0">
                    <a:moveTo>
                      <a:pt x="232" y="0"/>
                    </a:moveTo>
                    <a:lnTo>
                      <a:pt x="174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1" y="347"/>
                    </a:lnTo>
                    <a:lnTo>
                      <a:pt x="232" y="809"/>
                    </a:lnTo>
                    <a:lnTo>
                      <a:pt x="521" y="1214"/>
                    </a:lnTo>
                    <a:lnTo>
                      <a:pt x="983" y="1676"/>
                    </a:lnTo>
                    <a:lnTo>
                      <a:pt x="1503" y="2138"/>
                    </a:lnTo>
                    <a:lnTo>
                      <a:pt x="1850" y="2369"/>
                    </a:lnTo>
                    <a:lnTo>
                      <a:pt x="2196" y="2542"/>
                    </a:lnTo>
                    <a:lnTo>
                      <a:pt x="2601" y="2716"/>
                    </a:lnTo>
                    <a:lnTo>
                      <a:pt x="3005" y="2831"/>
                    </a:lnTo>
                    <a:lnTo>
                      <a:pt x="3525" y="2889"/>
                    </a:lnTo>
                    <a:lnTo>
                      <a:pt x="4045" y="2947"/>
                    </a:lnTo>
                    <a:lnTo>
                      <a:pt x="4449" y="2889"/>
                    </a:lnTo>
                    <a:lnTo>
                      <a:pt x="4854" y="2889"/>
                    </a:lnTo>
                    <a:lnTo>
                      <a:pt x="4969" y="2831"/>
                    </a:lnTo>
                    <a:lnTo>
                      <a:pt x="5027" y="2774"/>
                    </a:lnTo>
                    <a:lnTo>
                      <a:pt x="5085" y="2658"/>
                    </a:lnTo>
                    <a:lnTo>
                      <a:pt x="5085" y="2542"/>
                    </a:lnTo>
                    <a:lnTo>
                      <a:pt x="5027" y="2485"/>
                    </a:lnTo>
                    <a:lnTo>
                      <a:pt x="4969" y="2369"/>
                    </a:lnTo>
                    <a:lnTo>
                      <a:pt x="4796" y="2369"/>
                    </a:lnTo>
                    <a:lnTo>
                      <a:pt x="4218" y="2427"/>
                    </a:lnTo>
                    <a:lnTo>
                      <a:pt x="3698" y="2427"/>
                    </a:lnTo>
                    <a:lnTo>
                      <a:pt x="3236" y="2311"/>
                    </a:lnTo>
                    <a:lnTo>
                      <a:pt x="2832" y="2196"/>
                    </a:lnTo>
                    <a:lnTo>
                      <a:pt x="2427" y="2080"/>
                    </a:lnTo>
                    <a:lnTo>
                      <a:pt x="2081" y="1907"/>
                    </a:lnTo>
                    <a:lnTo>
                      <a:pt x="1792" y="1676"/>
                    </a:lnTo>
                    <a:lnTo>
                      <a:pt x="1503" y="1445"/>
                    </a:lnTo>
                    <a:lnTo>
                      <a:pt x="1041" y="983"/>
                    </a:lnTo>
                    <a:lnTo>
                      <a:pt x="752" y="578"/>
                    </a:lnTo>
                    <a:lnTo>
                      <a:pt x="521" y="174"/>
                    </a:lnTo>
                    <a:lnTo>
                      <a:pt x="463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74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extrusionOk="0">
                    <a:moveTo>
                      <a:pt x="4680" y="0"/>
                    </a:move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  <a:lnTo>
                      <a:pt x="57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74"/>
              <p:cNvSpPr/>
              <p:nvPr/>
            </p:nvSpPr>
            <p:spPr>
              <a:xfrm>
                <a:off x="785063" y="1469038"/>
                <a:ext cx="20657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489" fill="none" extrusionOk="0">
                    <a:moveTo>
                      <a:pt x="6760" y="116"/>
                    </a:moveTo>
                    <a:lnTo>
                      <a:pt x="6760" y="116"/>
                    </a:lnTo>
                    <a:lnTo>
                      <a:pt x="5720" y="0"/>
                    </a:lnTo>
                    <a:lnTo>
                      <a:pt x="4680" y="0"/>
                    </a:lnTo>
                    <a:lnTo>
                      <a:pt x="3698" y="58"/>
                    </a:lnTo>
                    <a:lnTo>
                      <a:pt x="2774" y="174"/>
                    </a:lnTo>
                    <a:lnTo>
                      <a:pt x="1965" y="405"/>
                    </a:lnTo>
                    <a:lnTo>
                      <a:pt x="1214" y="693"/>
                    </a:lnTo>
                    <a:lnTo>
                      <a:pt x="925" y="867"/>
                    </a:lnTo>
                    <a:lnTo>
                      <a:pt x="636" y="1040"/>
                    </a:lnTo>
                    <a:lnTo>
                      <a:pt x="405" y="1271"/>
                    </a:lnTo>
                    <a:lnTo>
                      <a:pt x="232" y="1502"/>
                    </a:lnTo>
                    <a:lnTo>
                      <a:pt x="232" y="1502"/>
                    </a:lnTo>
                    <a:lnTo>
                      <a:pt x="58" y="1791"/>
                    </a:lnTo>
                    <a:lnTo>
                      <a:pt x="0" y="2080"/>
                    </a:lnTo>
                    <a:lnTo>
                      <a:pt x="0" y="2427"/>
                    </a:lnTo>
                    <a:lnTo>
                      <a:pt x="58" y="2773"/>
                    </a:lnTo>
                    <a:lnTo>
                      <a:pt x="232" y="3120"/>
                    </a:lnTo>
                    <a:lnTo>
                      <a:pt x="405" y="3467"/>
                    </a:lnTo>
                    <a:lnTo>
                      <a:pt x="578" y="3813"/>
                    </a:lnTo>
                    <a:lnTo>
                      <a:pt x="867" y="4160"/>
                    </a:lnTo>
                    <a:lnTo>
                      <a:pt x="1156" y="4449"/>
                    </a:lnTo>
                    <a:lnTo>
                      <a:pt x="1503" y="4738"/>
                    </a:lnTo>
                    <a:lnTo>
                      <a:pt x="1849" y="5027"/>
                    </a:lnTo>
                    <a:lnTo>
                      <a:pt x="2254" y="5200"/>
                    </a:lnTo>
                    <a:lnTo>
                      <a:pt x="2600" y="5373"/>
                    </a:lnTo>
                    <a:lnTo>
                      <a:pt x="3062" y="5431"/>
                    </a:lnTo>
                    <a:lnTo>
                      <a:pt x="3467" y="5489"/>
                    </a:lnTo>
                    <a:lnTo>
                      <a:pt x="3871" y="5431"/>
                    </a:lnTo>
                    <a:lnTo>
                      <a:pt x="3871" y="5431"/>
                    </a:lnTo>
                    <a:lnTo>
                      <a:pt x="4507" y="5258"/>
                    </a:lnTo>
                    <a:lnTo>
                      <a:pt x="5142" y="5027"/>
                    </a:lnTo>
                    <a:lnTo>
                      <a:pt x="5720" y="4738"/>
                    </a:lnTo>
                    <a:lnTo>
                      <a:pt x="6356" y="4449"/>
                    </a:lnTo>
                    <a:lnTo>
                      <a:pt x="6933" y="4102"/>
                    </a:lnTo>
                    <a:lnTo>
                      <a:pt x="7396" y="3756"/>
                    </a:lnTo>
                    <a:lnTo>
                      <a:pt x="7858" y="3351"/>
                    </a:lnTo>
                    <a:lnTo>
                      <a:pt x="8204" y="2889"/>
                    </a:lnTo>
                    <a:lnTo>
                      <a:pt x="8204" y="2889"/>
                    </a:lnTo>
                    <a:lnTo>
                      <a:pt x="8262" y="2658"/>
                    </a:lnTo>
                    <a:lnTo>
                      <a:pt x="8262" y="2311"/>
                    </a:lnTo>
                    <a:lnTo>
                      <a:pt x="8204" y="1907"/>
                    </a:lnTo>
                    <a:lnTo>
                      <a:pt x="8089" y="1445"/>
                    </a:lnTo>
                    <a:lnTo>
                      <a:pt x="7858" y="982"/>
                    </a:lnTo>
                    <a:lnTo>
                      <a:pt x="7569" y="578"/>
                    </a:lnTo>
                    <a:lnTo>
                      <a:pt x="7396" y="405"/>
                    </a:lnTo>
                    <a:lnTo>
                      <a:pt x="7222" y="289"/>
                    </a:lnTo>
                    <a:lnTo>
                      <a:pt x="6991" y="174"/>
                    </a:lnTo>
                    <a:lnTo>
                      <a:pt x="6760" y="11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74"/>
              <p:cNvSpPr/>
              <p:nvPr/>
            </p:nvSpPr>
            <p:spPr>
              <a:xfrm>
                <a:off x="877488" y="1564363"/>
                <a:ext cx="9970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4276" extrusionOk="0">
                    <a:moveTo>
                      <a:pt x="232" y="0"/>
                    </a:moveTo>
                    <a:lnTo>
                      <a:pt x="117" y="58"/>
                    </a:lnTo>
                    <a:lnTo>
                      <a:pt x="59" y="116"/>
                    </a:lnTo>
                    <a:lnTo>
                      <a:pt x="1" y="174"/>
                    </a:lnTo>
                    <a:lnTo>
                      <a:pt x="1" y="289"/>
                    </a:lnTo>
                    <a:lnTo>
                      <a:pt x="59" y="867"/>
                    </a:lnTo>
                    <a:lnTo>
                      <a:pt x="232" y="1387"/>
                    </a:lnTo>
                    <a:lnTo>
                      <a:pt x="521" y="2080"/>
                    </a:lnTo>
                    <a:lnTo>
                      <a:pt x="752" y="2427"/>
                    </a:lnTo>
                    <a:lnTo>
                      <a:pt x="983" y="2773"/>
                    </a:lnTo>
                    <a:lnTo>
                      <a:pt x="1272" y="3062"/>
                    </a:lnTo>
                    <a:lnTo>
                      <a:pt x="1676" y="3409"/>
                    </a:lnTo>
                    <a:lnTo>
                      <a:pt x="2081" y="3698"/>
                    </a:lnTo>
                    <a:lnTo>
                      <a:pt x="2543" y="3929"/>
                    </a:lnTo>
                    <a:lnTo>
                      <a:pt x="3063" y="4160"/>
                    </a:lnTo>
                    <a:lnTo>
                      <a:pt x="3699" y="4276"/>
                    </a:lnTo>
                    <a:lnTo>
                      <a:pt x="3756" y="4276"/>
                    </a:lnTo>
                    <a:lnTo>
                      <a:pt x="3930" y="4218"/>
                    </a:lnTo>
                    <a:lnTo>
                      <a:pt x="3987" y="4102"/>
                    </a:lnTo>
                    <a:lnTo>
                      <a:pt x="3987" y="3987"/>
                    </a:lnTo>
                    <a:lnTo>
                      <a:pt x="3930" y="3871"/>
                    </a:lnTo>
                    <a:lnTo>
                      <a:pt x="3872" y="3813"/>
                    </a:lnTo>
                    <a:lnTo>
                      <a:pt x="3814" y="3813"/>
                    </a:lnTo>
                    <a:lnTo>
                      <a:pt x="3236" y="3640"/>
                    </a:lnTo>
                    <a:lnTo>
                      <a:pt x="2774" y="3467"/>
                    </a:lnTo>
                    <a:lnTo>
                      <a:pt x="2370" y="3236"/>
                    </a:lnTo>
                    <a:lnTo>
                      <a:pt x="1965" y="3005"/>
                    </a:lnTo>
                    <a:lnTo>
                      <a:pt x="1676" y="2716"/>
                    </a:lnTo>
                    <a:lnTo>
                      <a:pt x="1388" y="2427"/>
                    </a:lnTo>
                    <a:lnTo>
                      <a:pt x="1214" y="2138"/>
                    </a:lnTo>
                    <a:lnTo>
                      <a:pt x="983" y="1849"/>
                    </a:lnTo>
                    <a:lnTo>
                      <a:pt x="752" y="1271"/>
                    </a:lnTo>
                    <a:lnTo>
                      <a:pt x="579" y="809"/>
                    </a:lnTo>
                    <a:lnTo>
                      <a:pt x="521" y="289"/>
                    </a:lnTo>
                    <a:lnTo>
                      <a:pt x="463" y="174"/>
                    </a:lnTo>
                    <a:lnTo>
                      <a:pt x="405" y="116"/>
                    </a:lnTo>
                    <a:lnTo>
                      <a:pt x="348" y="58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74"/>
              <p:cNvSpPr/>
              <p:nvPr/>
            </p:nvSpPr>
            <p:spPr>
              <a:xfrm>
                <a:off x="774963" y="1600463"/>
                <a:ext cx="375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241" extrusionOk="0">
                    <a:moveTo>
                      <a:pt x="1040" y="1"/>
                    </a:moveTo>
                    <a:lnTo>
                      <a:pt x="982" y="116"/>
                    </a:lnTo>
                    <a:lnTo>
                      <a:pt x="867" y="232"/>
                    </a:lnTo>
                    <a:lnTo>
                      <a:pt x="636" y="636"/>
                    </a:lnTo>
                    <a:lnTo>
                      <a:pt x="347" y="1214"/>
                    </a:lnTo>
                    <a:lnTo>
                      <a:pt x="116" y="1965"/>
                    </a:lnTo>
                    <a:lnTo>
                      <a:pt x="0" y="2427"/>
                    </a:lnTo>
                    <a:lnTo>
                      <a:pt x="0" y="2889"/>
                    </a:lnTo>
                    <a:lnTo>
                      <a:pt x="0" y="3409"/>
                    </a:lnTo>
                    <a:lnTo>
                      <a:pt x="58" y="3929"/>
                    </a:lnTo>
                    <a:lnTo>
                      <a:pt x="173" y="4449"/>
                    </a:lnTo>
                    <a:lnTo>
                      <a:pt x="347" y="4969"/>
                    </a:lnTo>
                    <a:lnTo>
                      <a:pt x="636" y="5547"/>
                    </a:lnTo>
                    <a:lnTo>
                      <a:pt x="1040" y="6125"/>
                    </a:lnTo>
                    <a:lnTo>
                      <a:pt x="1156" y="6182"/>
                    </a:lnTo>
                    <a:lnTo>
                      <a:pt x="1271" y="6240"/>
                    </a:lnTo>
                    <a:lnTo>
                      <a:pt x="1387" y="6182"/>
                    </a:lnTo>
                    <a:lnTo>
                      <a:pt x="1444" y="6067"/>
                    </a:lnTo>
                    <a:lnTo>
                      <a:pt x="1502" y="6009"/>
                    </a:lnTo>
                    <a:lnTo>
                      <a:pt x="1502" y="5894"/>
                    </a:lnTo>
                    <a:lnTo>
                      <a:pt x="1444" y="5778"/>
                    </a:lnTo>
                    <a:lnTo>
                      <a:pt x="1098" y="5316"/>
                    </a:lnTo>
                    <a:lnTo>
                      <a:pt x="867" y="4796"/>
                    </a:lnTo>
                    <a:lnTo>
                      <a:pt x="636" y="4276"/>
                    </a:lnTo>
                    <a:lnTo>
                      <a:pt x="520" y="3814"/>
                    </a:lnTo>
                    <a:lnTo>
                      <a:pt x="520" y="3352"/>
                    </a:lnTo>
                    <a:lnTo>
                      <a:pt x="520" y="2889"/>
                    </a:lnTo>
                    <a:lnTo>
                      <a:pt x="520" y="2485"/>
                    </a:lnTo>
                    <a:lnTo>
                      <a:pt x="636" y="2080"/>
                    </a:lnTo>
                    <a:lnTo>
                      <a:pt x="809" y="1445"/>
                    </a:lnTo>
                    <a:lnTo>
                      <a:pt x="1098" y="867"/>
                    </a:lnTo>
                    <a:lnTo>
                      <a:pt x="1387" y="405"/>
                    </a:lnTo>
                    <a:lnTo>
                      <a:pt x="1444" y="347"/>
                    </a:lnTo>
                    <a:lnTo>
                      <a:pt x="1444" y="232"/>
                    </a:lnTo>
                    <a:lnTo>
                      <a:pt x="1387" y="116"/>
                    </a:lnTo>
                    <a:lnTo>
                      <a:pt x="1329" y="5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74"/>
              <p:cNvSpPr/>
              <p:nvPr/>
            </p:nvSpPr>
            <p:spPr>
              <a:xfrm>
                <a:off x="659413" y="1666913"/>
                <a:ext cx="404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5894" extrusionOk="0">
                    <a:moveTo>
                      <a:pt x="1271" y="0"/>
                    </a:moveTo>
                    <a:lnTo>
                      <a:pt x="1156" y="58"/>
                    </a:lnTo>
                    <a:lnTo>
                      <a:pt x="809" y="520"/>
                    </a:lnTo>
                    <a:lnTo>
                      <a:pt x="520" y="1040"/>
                    </a:lnTo>
                    <a:lnTo>
                      <a:pt x="231" y="1733"/>
                    </a:lnTo>
                    <a:lnTo>
                      <a:pt x="116" y="2138"/>
                    </a:lnTo>
                    <a:lnTo>
                      <a:pt x="0" y="2600"/>
                    </a:lnTo>
                    <a:lnTo>
                      <a:pt x="0" y="3062"/>
                    </a:lnTo>
                    <a:lnTo>
                      <a:pt x="0" y="3524"/>
                    </a:lnTo>
                    <a:lnTo>
                      <a:pt x="58" y="4102"/>
                    </a:lnTo>
                    <a:lnTo>
                      <a:pt x="231" y="4622"/>
                    </a:lnTo>
                    <a:lnTo>
                      <a:pt x="462" y="5200"/>
                    </a:lnTo>
                    <a:lnTo>
                      <a:pt x="751" y="5778"/>
                    </a:lnTo>
                    <a:lnTo>
                      <a:pt x="867" y="5893"/>
                    </a:lnTo>
                    <a:lnTo>
                      <a:pt x="1098" y="5893"/>
                    </a:lnTo>
                    <a:lnTo>
                      <a:pt x="1213" y="5778"/>
                    </a:lnTo>
                    <a:lnTo>
                      <a:pt x="1213" y="5720"/>
                    </a:lnTo>
                    <a:lnTo>
                      <a:pt x="1271" y="5604"/>
                    </a:lnTo>
                    <a:lnTo>
                      <a:pt x="1213" y="5489"/>
                    </a:lnTo>
                    <a:lnTo>
                      <a:pt x="925" y="4969"/>
                    </a:lnTo>
                    <a:lnTo>
                      <a:pt x="693" y="4507"/>
                    </a:lnTo>
                    <a:lnTo>
                      <a:pt x="578" y="3987"/>
                    </a:lnTo>
                    <a:lnTo>
                      <a:pt x="520" y="3524"/>
                    </a:lnTo>
                    <a:lnTo>
                      <a:pt x="462" y="3062"/>
                    </a:lnTo>
                    <a:lnTo>
                      <a:pt x="520" y="2658"/>
                    </a:lnTo>
                    <a:lnTo>
                      <a:pt x="578" y="2311"/>
                    </a:lnTo>
                    <a:lnTo>
                      <a:pt x="693" y="1965"/>
                    </a:lnTo>
                    <a:lnTo>
                      <a:pt x="925" y="1329"/>
                    </a:lnTo>
                    <a:lnTo>
                      <a:pt x="1213" y="867"/>
                    </a:lnTo>
                    <a:lnTo>
                      <a:pt x="1560" y="405"/>
                    </a:lnTo>
                    <a:lnTo>
                      <a:pt x="1618" y="347"/>
                    </a:lnTo>
                    <a:lnTo>
                      <a:pt x="1618" y="231"/>
                    </a:lnTo>
                    <a:lnTo>
                      <a:pt x="1618" y="174"/>
                    </a:lnTo>
                    <a:lnTo>
                      <a:pt x="1560" y="58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74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extrusionOk="0">
                    <a:moveTo>
                      <a:pt x="7685" y="1"/>
                    </a:move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74"/>
              <p:cNvSpPr/>
              <p:nvPr/>
            </p:nvSpPr>
            <p:spPr>
              <a:xfrm>
                <a:off x="132213" y="1352038"/>
                <a:ext cx="739525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9581" h="9476" fill="none" extrusionOk="0">
                    <a:moveTo>
                      <a:pt x="29292" y="3871"/>
                    </a:moveTo>
                    <a:lnTo>
                      <a:pt x="29292" y="3871"/>
                    </a:lnTo>
                    <a:lnTo>
                      <a:pt x="13173" y="636"/>
                    </a:lnTo>
                    <a:lnTo>
                      <a:pt x="13173" y="636"/>
                    </a:lnTo>
                    <a:lnTo>
                      <a:pt x="11902" y="405"/>
                    </a:lnTo>
                    <a:lnTo>
                      <a:pt x="10747" y="232"/>
                    </a:lnTo>
                    <a:lnTo>
                      <a:pt x="9649" y="116"/>
                    </a:lnTo>
                    <a:lnTo>
                      <a:pt x="8609" y="1"/>
                    </a:lnTo>
                    <a:lnTo>
                      <a:pt x="7685" y="1"/>
                    </a:lnTo>
                    <a:lnTo>
                      <a:pt x="6760" y="58"/>
                    </a:lnTo>
                    <a:lnTo>
                      <a:pt x="5951" y="116"/>
                    </a:lnTo>
                    <a:lnTo>
                      <a:pt x="5142" y="232"/>
                    </a:lnTo>
                    <a:lnTo>
                      <a:pt x="4391" y="405"/>
                    </a:lnTo>
                    <a:lnTo>
                      <a:pt x="3698" y="636"/>
                    </a:lnTo>
                    <a:lnTo>
                      <a:pt x="3063" y="925"/>
                    </a:lnTo>
                    <a:lnTo>
                      <a:pt x="2427" y="1272"/>
                    </a:lnTo>
                    <a:lnTo>
                      <a:pt x="1849" y="1618"/>
                    </a:lnTo>
                    <a:lnTo>
                      <a:pt x="1272" y="2023"/>
                    </a:lnTo>
                    <a:lnTo>
                      <a:pt x="694" y="248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334"/>
                    </a:lnTo>
                    <a:lnTo>
                      <a:pt x="1098" y="4738"/>
                    </a:lnTo>
                    <a:lnTo>
                      <a:pt x="1792" y="5200"/>
                    </a:lnTo>
                    <a:lnTo>
                      <a:pt x="2543" y="5662"/>
                    </a:lnTo>
                    <a:lnTo>
                      <a:pt x="3409" y="6067"/>
                    </a:lnTo>
                    <a:lnTo>
                      <a:pt x="4391" y="6529"/>
                    </a:lnTo>
                    <a:lnTo>
                      <a:pt x="5489" y="6933"/>
                    </a:lnTo>
                    <a:lnTo>
                      <a:pt x="6645" y="7338"/>
                    </a:lnTo>
                    <a:lnTo>
                      <a:pt x="7858" y="7684"/>
                    </a:lnTo>
                    <a:lnTo>
                      <a:pt x="9129" y="7973"/>
                    </a:lnTo>
                    <a:lnTo>
                      <a:pt x="10458" y="8262"/>
                    </a:lnTo>
                    <a:lnTo>
                      <a:pt x="11787" y="8436"/>
                    </a:lnTo>
                    <a:lnTo>
                      <a:pt x="13115" y="8609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421" y="9475"/>
                    </a:lnTo>
                    <a:lnTo>
                      <a:pt x="25768" y="9475"/>
                    </a:lnTo>
                    <a:lnTo>
                      <a:pt x="26114" y="9302"/>
                    </a:lnTo>
                    <a:lnTo>
                      <a:pt x="26519" y="9071"/>
                    </a:lnTo>
                    <a:lnTo>
                      <a:pt x="26923" y="8724"/>
                    </a:lnTo>
                    <a:lnTo>
                      <a:pt x="27328" y="8320"/>
                    </a:lnTo>
                    <a:lnTo>
                      <a:pt x="27732" y="7858"/>
                    </a:lnTo>
                    <a:lnTo>
                      <a:pt x="28483" y="6818"/>
                    </a:lnTo>
                    <a:lnTo>
                      <a:pt x="29061" y="5778"/>
                    </a:lnTo>
                    <a:lnTo>
                      <a:pt x="29292" y="5316"/>
                    </a:lnTo>
                    <a:lnTo>
                      <a:pt x="29465" y="4854"/>
                    </a:lnTo>
                    <a:lnTo>
                      <a:pt x="29581" y="4507"/>
                    </a:lnTo>
                    <a:lnTo>
                      <a:pt x="29581" y="4160"/>
                    </a:lnTo>
                    <a:lnTo>
                      <a:pt x="29465" y="3929"/>
                    </a:lnTo>
                    <a:lnTo>
                      <a:pt x="29408" y="3871"/>
                    </a:lnTo>
                    <a:lnTo>
                      <a:pt x="29292" y="387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74"/>
              <p:cNvSpPr/>
              <p:nvPr/>
            </p:nvSpPr>
            <p:spPr>
              <a:xfrm>
                <a:off x="140888" y="1356363"/>
                <a:ext cx="384225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5369" h="6414" extrusionOk="0">
                    <a:moveTo>
                      <a:pt x="7569" y="1"/>
                    </a:moveTo>
                    <a:lnTo>
                      <a:pt x="6298" y="59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569" y="1"/>
                    </a:lnTo>
                    <a:close/>
                    <a:moveTo>
                      <a:pt x="13577" y="2427"/>
                    </a:moveTo>
                    <a:lnTo>
                      <a:pt x="12133" y="3467"/>
                    </a:lnTo>
                    <a:lnTo>
                      <a:pt x="10862" y="4276"/>
                    </a:lnTo>
                    <a:lnTo>
                      <a:pt x="11497" y="4565"/>
                    </a:lnTo>
                    <a:lnTo>
                      <a:pt x="12075" y="4738"/>
                    </a:lnTo>
                    <a:lnTo>
                      <a:pt x="12653" y="4854"/>
                    </a:lnTo>
                    <a:lnTo>
                      <a:pt x="13750" y="4854"/>
                    </a:lnTo>
                    <a:lnTo>
                      <a:pt x="14270" y="4796"/>
                    </a:lnTo>
                    <a:lnTo>
                      <a:pt x="14790" y="4681"/>
                    </a:lnTo>
                    <a:lnTo>
                      <a:pt x="15368" y="4507"/>
                    </a:lnTo>
                    <a:lnTo>
                      <a:pt x="14848" y="4045"/>
                    </a:lnTo>
                    <a:lnTo>
                      <a:pt x="14386" y="3583"/>
                    </a:lnTo>
                    <a:lnTo>
                      <a:pt x="13982" y="3005"/>
                    </a:lnTo>
                    <a:lnTo>
                      <a:pt x="13577" y="2427"/>
                    </a:lnTo>
                    <a:close/>
                    <a:moveTo>
                      <a:pt x="8204" y="59"/>
                    </a:moveTo>
                    <a:lnTo>
                      <a:pt x="8377" y="347"/>
                    </a:lnTo>
                    <a:lnTo>
                      <a:pt x="8609" y="867"/>
                    </a:lnTo>
                    <a:lnTo>
                      <a:pt x="8782" y="1503"/>
                    </a:lnTo>
                    <a:lnTo>
                      <a:pt x="8840" y="1907"/>
                    </a:lnTo>
                    <a:lnTo>
                      <a:pt x="8840" y="2312"/>
                    </a:lnTo>
                    <a:lnTo>
                      <a:pt x="8840" y="2716"/>
                    </a:lnTo>
                    <a:lnTo>
                      <a:pt x="8782" y="3178"/>
                    </a:lnTo>
                    <a:lnTo>
                      <a:pt x="8666" y="3583"/>
                    </a:lnTo>
                    <a:lnTo>
                      <a:pt x="8435" y="4103"/>
                    </a:lnTo>
                    <a:lnTo>
                      <a:pt x="8204" y="4565"/>
                    </a:lnTo>
                    <a:lnTo>
                      <a:pt x="7800" y="5027"/>
                    </a:lnTo>
                    <a:lnTo>
                      <a:pt x="7338" y="5547"/>
                    </a:lnTo>
                    <a:lnTo>
                      <a:pt x="6818" y="6009"/>
                    </a:lnTo>
                    <a:lnTo>
                      <a:pt x="7742" y="5663"/>
                    </a:lnTo>
                    <a:lnTo>
                      <a:pt x="8724" y="5258"/>
                    </a:lnTo>
                    <a:lnTo>
                      <a:pt x="9649" y="4796"/>
                    </a:lnTo>
                    <a:lnTo>
                      <a:pt x="10515" y="4276"/>
                    </a:lnTo>
                    <a:lnTo>
                      <a:pt x="12133" y="3236"/>
                    </a:lnTo>
                    <a:lnTo>
                      <a:pt x="13519" y="2254"/>
                    </a:lnTo>
                    <a:lnTo>
                      <a:pt x="13288" y="1734"/>
                    </a:lnTo>
                    <a:lnTo>
                      <a:pt x="13057" y="1214"/>
                    </a:lnTo>
                    <a:lnTo>
                      <a:pt x="12306" y="521"/>
                    </a:lnTo>
                    <a:lnTo>
                      <a:pt x="11208" y="347"/>
                    </a:lnTo>
                    <a:lnTo>
                      <a:pt x="10168" y="174"/>
                    </a:lnTo>
                    <a:lnTo>
                      <a:pt x="9129" y="116"/>
                    </a:lnTo>
                    <a:lnTo>
                      <a:pt x="8204" y="59"/>
                    </a:lnTo>
                    <a:close/>
                    <a:moveTo>
                      <a:pt x="8551" y="1445"/>
                    </a:moveTo>
                    <a:lnTo>
                      <a:pt x="7453" y="1850"/>
                    </a:lnTo>
                    <a:lnTo>
                      <a:pt x="6529" y="2138"/>
                    </a:lnTo>
                    <a:lnTo>
                      <a:pt x="5431" y="2427"/>
                    </a:lnTo>
                    <a:lnTo>
                      <a:pt x="4160" y="2716"/>
                    </a:lnTo>
                    <a:lnTo>
                      <a:pt x="2831" y="3005"/>
                    </a:lnTo>
                    <a:lnTo>
                      <a:pt x="1502" y="3178"/>
                    </a:lnTo>
                    <a:lnTo>
                      <a:pt x="116" y="3236"/>
                    </a:lnTo>
                    <a:lnTo>
                      <a:pt x="0" y="3236"/>
                    </a:lnTo>
                    <a:lnTo>
                      <a:pt x="58" y="3410"/>
                    </a:lnTo>
                    <a:lnTo>
                      <a:pt x="289" y="3756"/>
                    </a:lnTo>
                    <a:lnTo>
                      <a:pt x="578" y="4103"/>
                    </a:lnTo>
                    <a:lnTo>
                      <a:pt x="1098" y="4449"/>
                    </a:lnTo>
                    <a:lnTo>
                      <a:pt x="1676" y="4854"/>
                    </a:lnTo>
                    <a:lnTo>
                      <a:pt x="2311" y="5258"/>
                    </a:lnTo>
                    <a:lnTo>
                      <a:pt x="3120" y="5663"/>
                    </a:lnTo>
                    <a:lnTo>
                      <a:pt x="3987" y="6067"/>
                    </a:lnTo>
                    <a:lnTo>
                      <a:pt x="4969" y="6414"/>
                    </a:lnTo>
                    <a:lnTo>
                      <a:pt x="5547" y="6356"/>
                    </a:lnTo>
                    <a:lnTo>
                      <a:pt x="6182" y="6183"/>
                    </a:lnTo>
                    <a:lnTo>
                      <a:pt x="7049" y="5547"/>
                    </a:lnTo>
                    <a:lnTo>
                      <a:pt x="7684" y="4854"/>
                    </a:lnTo>
                    <a:lnTo>
                      <a:pt x="8146" y="4218"/>
                    </a:lnTo>
                    <a:lnTo>
                      <a:pt x="8435" y="3641"/>
                    </a:lnTo>
                    <a:lnTo>
                      <a:pt x="8609" y="3005"/>
                    </a:lnTo>
                    <a:lnTo>
                      <a:pt x="8666" y="2427"/>
                    </a:lnTo>
                    <a:lnTo>
                      <a:pt x="8666" y="1907"/>
                    </a:lnTo>
                    <a:lnTo>
                      <a:pt x="8551" y="144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74"/>
              <p:cNvSpPr/>
              <p:nvPr/>
            </p:nvSpPr>
            <p:spPr>
              <a:xfrm>
                <a:off x="412413" y="1417038"/>
                <a:ext cx="1127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427" fill="none" extrusionOk="0">
                    <a:moveTo>
                      <a:pt x="2716" y="0"/>
                    </a:moveTo>
                    <a:lnTo>
                      <a:pt x="2716" y="0"/>
                    </a:lnTo>
                    <a:lnTo>
                      <a:pt x="1272" y="1040"/>
                    </a:lnTo>
                    <a:lnTo>
                      <a:pt x="1272" y="1040"/>
                    </a:lnTo>
                    <a:lnTo>
                      <a:pt x="1" y="1849"/>
                    </a:lnTo>
                    <a:lnTo>
                      <a:pt x="1" y="1849"/>
                    </a:lnTo>
                    <a:lnTo>
                      <a:pt x="636" y="2138"/>
                    </a:lnTo>
                    <a:lnTo>
                      <a:pt x="1214" y="2311"/>
                    </a:lnTo>
                    <a:lnTo>
                      <a:pt x="1792" y="2427"/>
                    </a:lnTo>
                    <a:lnTo>
                      <a:pt x="2370" y="2427"/>
                    </a:lnTo>
                    <a:lnTo>
                      <a:pt x="2370" y="2427"/>
                    </a:lnTo>
                    <a:lnTo>
                      <a:pt x="2889" y="2427"/>
                    </a:lnTo>
                    <a:lnTo>
                      <a:pt x="3409" y="2369"/>
                    </a:lnTo>
                    <a:lnTo>
                      <a:pt x="3929" y="2254"/>
                    </a:lnTo>
                    <a:lnTo>
                      <a:pt x="4507" y="2080"/>
                    </a:lnTo>
                    <a:lnTo>
                      <a:pt x="4507" y="2080"/>
                    </a:lnTo>
                    <a:lnTo>
                      <a:pt x="3987" y="1618"/>
                    </a:lnTo>
                    <a:lnTo>
                      <a:pt x="3525" y="1156"/>
                    </a:lnTo>
                    <a:lnTo>
                      <a:pt x="3121" y="578"/>
                    </a:lnTo>
                    <a:lnTo>
                      <a:pt x="2716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74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8551" y="0"/>
                    </a:moveTo>
                    <a:lnTo>
                      <a:pt x="8551" y="0"/>
                    </a:lnTo>
                    <a:lnTo>
                      <a:pt x="7453" y="405"/>
                    </a:lnTo>
                    <a:lnTo>
                      <a:pt x="6529" y="693"/>
                    </a:lnTo>
                    <a:lnTo>
                      <a:pt x="5431" y="982"/>
                    </a:lnTo>
                    <a:lnTo>
                      <a:pt x="4160" y="1271"/>
                    </a:lnTo>
                    <a:lnTo>
                      <a:pt x="2831" y="1560"/>
                    </a:lnTo>
                    <a:lnTo>
                      <a:pt x="1502" y="1733"/>
                    </a:lnTo>
                    <a:lnTo>
                      <a:pt x="116" y="1791"/>
                    </a:lnTo>
                    <a:lnTo>
                      <a:pt x="116" y="1791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289" y="2311"/>
                    </a:lnTo>
                    <a:lnTo>
                      <a:pt x="578" y="2658"/>
                    </a:lnTo>
                    <a:lnTo>
                      <a:pt x="1098" y="3004"/>
                    </a:lnTo>
                    <a:lnTo>
                      <a:pt x="1676" y="3409"/>
                    </a:lnTo>
                    <a:lnTo>
                      <a:pt x="2311" y="3813"/>
                    </a:lnTo>
                    <a:lnTo>
                      <a:pt x="3120" y="4218"/>
                    </a:lnTo>
                    <a:lnTo>
                      <a:pt x="3987" y="4622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5547" y="4911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7049" y="4102"/>
                    </a:lnTo>
                    <a:lnTo>
                      <a:pt x="7684" y="3409"/>
                    </a:lnTo>
                    <a:lnTo>
                      <a:pt x="8146" y="2773"/>
                    </a:lnTo>
                    <a:lnTo>
                      <a:pt x="8435" y="2196"/>
                    </a:lnTo>
                    <a:lnTo>
                      <a:pt x="8609" y="1560"/>
                    </a:lnTo>
                    <a:lnTo>
                      <a:pt x="8666" y="982"/>
                    </a:lnTo>
                    <a:lnTo>
                      <a:pt x="8666" y="462"/>
                    </a:lnTo>
                    <a:lnTo>
                      <a:pt x="855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74"/>
              <p:cNvSpPr/>
              <p:nvPr/>
            </p:nvSpPr>
            <p:spPr>
              <a:xfrm>
                <a:off x="311313" y="1357813"/>
                <a:ext cx="167575" cy="148800"/>
              </a:xfrm>
              <a:custGeom>
                <a:avLst/>
                <a:gdLst/>
                <a:ahLst/>
                <a:cxnLst/>
                <a:rect l="l" t="t" r="r" b="b"/>
                <a:pathLst>
                  <a:path w="6703" h="5952" fill="none" extrusionOk="0">
                    <a:moveTo>
                      <a:pt x="1387" y="1"/>
                    </a:moveTo>
                    <a:lnTo>
                      <a:pt x="1387" y="1"/>
                    </a:lnTo>
                    <a:lnTo>
                      <a:pt x="1560" y="289"/>
                    </a:lnTo>
                    <a:lnTo>
                      <a:pt x="1792" y="809"/>
                    </a:lnTo>
                    <a:lnTo>
                      <a:pt x="1965" y="1445"/>
                    </a:lnTo>
                    <a:lnTo>
                      <a:pt x="2023" y="1849"/>
                    </a:lnTo>
                    <a:lnTo>
                      <a:pt x="2023" y="2254"/>
                    </a:lnTo>
                    <a:lnTo>
                      <a:pt x="2023" y="2658"/>
                    </a:lnTo>
                    <a:lnTo>
                      <a:pt x="1965" y="3120"/>
                    </a:lnTo>
                    <a:lnTo>
                      <a:pt x="1849" y="3525"/>
                    </a:lnTo>
                    <a:lnTo>
                      <a:pt x="1618" y="4045"/>
                    </a:lnTo>
                    <a:lnTo>
                      <a:pt x="1387" y="4507"/>
                    </a:lnTo>
                    <a:lnTo>
                      <a:pt x="983" y="4969"/>
                    </a:lnTo>
                    <a:lnTo>
                      <a:pt x="521" y="5489"/>
                    </a:lnTo>
                    <a:lnTo>
                      <a:pt x="1" y="5951"/>
                    </a:lnTo>
                    <a:lnTo>
                      <a:pt x="1" y="5951"/>
                    </a:lnTo>
                    <a:lnTo>
                      <a:pt x="925" y="5605"/>
                    </a:lnTo>
                    <a:lnTo>
                      <a:pt x="1907" y="5200"/>
                    </a:lnTo>
                    <a:lnTo>
                      <a:pt x="2832" y="4738"/>
                    </a:lnTo>
                    <a:lnTo>
                      <a:pt x="3698" y="4218"/>
                    </a:lnTo>
                    <a:lnTo>
                      <a:pt x="5316" y="3178"/>
                    </a:lnTo>
                    <a:lnTo>
                      <a:pt x="6702" y="2196"/>
                    </a:lnTo>
                    <a:lnTo>
                      <a:pt x="6702" y="2196"/>
                    </a:lnTo>
                    <a:lnTo>
                      <a:pt x="6471" y="1676"/>
                    </a:lnTo>
                    <a:lnTo>
                      <a:pt x="6240" y="1156"/>
                    </a:lnTo>
                    <a:lnTo>
                      <a:pt x="6240" y="1156"/>
                    </a:lnTo>
                    <a:lnTo>
                      <a:pt x="5489" y="463"/>
                    </a:lnTo>
                    <a:lnTo>
                      <a:pt x="5489" y="463"/>
                    </a:lnTo>
                    <a:lnTo>
                      <a:pt x="4391" y="289"/>
                    </a:lnTo>
                    <a:lnTo>
                      <a:pt x="3351" y="116"/>
                    </a:lnTo>
                    <a:lnTo>
                      <a:pt x="2312" y="58"/>
                    </a:lnTo>
                    <a:lnTo>
                      <a:pt x="138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74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7569" y="1"/>
                    </a:moveTo>
                    <a:lnTo>
                      <a:pt x="7569" y="1"/>
                    </a:lnTo>
                    <a:lnTo>
                      <a:pt x="6298" y="59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4391" y="405"/>
                    </a:lnTo>
                    <a:lnTo>
                      <a:pt x="3756" y="579"/>
                    </a:lnTo>
                    <a:lnTo>
                      <a:pt x="3062" y="867"/>
                    </a:lnTo>
                    <a:lnTo>
                      <a:pt x="2485" y="1156"/>
                    </a:lnTo>
                    <a:lnTo>
                      <a:pt x="1849" y="1503"/>
                    </a:lnTo>
                    <a:lnTo>
                      <a:pt x="1271" y="1907"/>
                    </a:lnTo>
                    <a:lnTo>
                      <a:pt x="636" y="2370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174" y="3005"/>
                    </a:lnTo>
                    <a:lnTo>
                      <a:pt x="174" y="3005"/>
                    </a:lnTo>
                    <a:lnTo>
                      <a:pt x="1560" y="2947"/>
                    </a:lnTo>
                    <a:lnTo>
                      <a:pt x="2947" y="2774"/>
                    </a:lnTo>
                    <a:lnTo>
                      <a:pt x="4276" y="2485"/>
                    </a:lnTo>
                    <a:lnTo>
                      <a:pt x="5489" y="2196"/>
                    </a:lnTo>
                    <a:lnTo>
                      <a:pt x="6586" y="1907"/>
                    </a:lnTo>
                    <a:lnTo>
                      <a:pt x="7453" y="1619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8320" y="810"/>
                    </a:lnTo>
                    <a:lnTo>
                      <a:pt x="8146" y="405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7569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74"/>
              <p:cNvSpPr/>
              <p:nvPr/>
            </p:nvSpPr>
            <p:spPr>
              <a:xfrm>
                <a:off x="132213" y="1427138"/>
                <a:ext cx="68032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6356" extrusionOk="0">
                    <a:moveTo>
                      <a:pt x="174" y="1"/>
                    </a:moveTo>
                    <a:lnTo>
                      <a:pt x="58" y="116"/>
                    </a:lnTo>
                    <a:lnTo>
                      <a:pt x="1" y="232"/>
                    </a:lnTo>
                    <a:lnTo>
                      <a:pt x="1" y="347"/>
                    </a:lnTo>
                    <a:lnTo>
                      <a:pt x="58" y="174"/>
                    </a:lnTo>
                    <a:lnTo>
                      <a:pt x="174" y="1"/>
                    </a:lnTo>
                    <a:close/>
                    <a:moveTo>
                      <a:pt x="1" y="347"/>
                    </a:moveTo>
                    <a:lnTo>
                      <a:pt x="1" y="405"/>
                    </a:lnTo>
                    <a:lnTo>
                      <a:pt x="30" y="492"/>
                    </a:lnTo>
                    <a:lnTo>
                      <a:pt x="1" y="347"/>
                    </a:lnTo>
                    <a:close/>
                    <a:moveTo>
                      <a:pt x="30" y="492"/>
                    </a:moveTo>
                    <a:lnTo>
                      <a:pt x="58" y="636"/>
                    </a:lnTo>
                    <a:lnTo>
                      <a:pt x="174" y="810"/>
                    </a:lnTo>
                    <a:lnTo>
                      <a:pt x="174" y="810"/>
                    </a:lnTo>
                    <a:lnTo>
                      <a:pt x="58" y="579"/>
                    </a:lnTo>
                    <a:lnTo>
                      <a:pt x="30" y="492"/>
                    </a:lnTo>
                    <a:close/>
                    <a:moveTo>
                      <a:pt x="174" y="810"/>
                    </a:moveTo>
                    <a:lnTo>
                      <a:pt x="232" y="925"/>
                    </a:lnTo>
                    <a:lnTo>
                      <a:pt x="289" y="983"/>
                    </a:lnTo>
                    <a:lnTo>
                      <a:pt x="174" y="810"/>
                    </a:lnTo>
                    <a:close/>
                    <a:moveTo>
                      <a:pt x="578" y="1272"/>
                    </a:move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close/>
                    <a:moveTo>
                      <a:pt x="1618" y="2138"/>
                    </a:moveTo>
                    <a:lnTo>
                      <a:pt x="2369" y="2543"/>
                    </a:lnTo>
                    <a:lnTo>
                      <a:pt x="2741" y="2716"/>
                    </a:lnTo>
                    <a:lnTo>
                      <a:pt x="2741" y="2716"/>
                    </a:lnTo>
                    <a:lnTo>
                      <a:pt x="2312" y="2485"/>
                    </a:lnTo>
                    <a:lnTo>
                      <a:pt x="1618" y="2138"/>
                    </a:lnTo>
                    <a:close/>
                    <a:moveTo>
                      <a:pt x="2741" y="2716"/>
                    </a:moveTo>
                    <a:lnTo>
                      <a:pt x="3063" y="2889"/>
                    </a:lnTo>
                    <a:lnTo>
                      <a:pt x="3929" y="3294"/>
                    </a:lnTo>
                    <a:lnTo>
                      <a:pt x="3929" y="3294"/>
                    </a:lnTo>
                    <a:lnTo>
                      <a:pt x="3236" y="2947"/>
                    </a:lnTo>
                    <a:lnTo>
                      <a:pt x="2741" y="2716"/>
                    </a:lnTo>
                    <a:close/>
                    <a:moveTo>
                      <a:pt x="3929" y="3294"/>
                    </a:moveTo>
                    <a:lnTo>
                      <a:pt x="4160" y="3409"/>
                    </a:lnTo>
                    <a:lnTo>
                      <a:pt x="4722" y="3641"/>
                    </a:lnTo>
                    <a:lnTo>
                      <a:pt x="3929" y="3294"/>
                    </a:lnTo>
                    <a:close/>
                    <a:moveTo>
                      <a:pt x="4722" y="3641"/>
                    </a:moveTo>
                    <a:lnTo>
                      <a:pt x="4854" y="3698"/>
                    </a:lnTo>
                    <a:lnTo>
                      <a:pt x="4911" y="3719"/>
                    </a:lnTo>
                    <a:lnTo>
                      <a:pt x="4911" y="3719"/>
                    </a:lnTo>
                    <a:lnTo>
                      <a:pt x="4722" y="3641"/>
                    </a:lnTo>
                    <a:close/>
                    <a:moveTo>
                      <a:pt x="20164" y="3929"/>
                    </a:moveTo>
                    <a:lnTo>
                      <a:pt x="20106" y="4276"/>
                    </a:lnTo>
                    <a:lnTo>
                      <a:pt x="20337" y="3987"/>
                    </a:lnTo>
                    <a:lnTo>
                      <a:pt x="20164" y="3929"/>
                    </a:lnTo>
                    <a:close/>
                    <a:moveTo>
                      <a:pt x="4911" y="3719"/>
                    </a:moveTo>
                    <a:lnTo>
                      <a:pt x="5142" y="3814"/>
                    </a:lnTo>
                    <a:lnTo>
                      <a:pt x="6240" y="4218"/>
                    </a:lnTo>
                    <a:lnTo>
                      <a:pt x="7396" y="4565"/>
                    </a:lnTo>
                    <a:lnTo>
                      <a:pt x="8609" y="4854"/>
                    </a:lnTo>
                    <a:lnTo>
                      <a:pt x="9880" y="5143"/>
                    </a:lnTo>
                    <a:lnTo>
                      <a:pt x="11151" y="5374"/>
                    </a:lnTo>
                    <a:lnTo>
                      <a:pt x="11151" y="5374"/>
                    </a:lnTo>
                    <a:lnTo>
                      <a:pt x="10284" y="5200"/>
                    </a:lnTo>
                    <a:lnTo>
                      <a:pt x="9129" y="4969"/>
                    </a:lnTo>
                    <a:lnTo>
                      <a:pt x="7973" y="4680"/>
                    </a:lnTo>
                    <a:lnTo>
                      <a:pt x="6876" y="4392"/>
                    </a:lnTo>
                    <a:lnTo>
                      <a:pt x="5836" y="4045"/>
                    </a:lnTo>
                    <a:lnTo>
                      <a:pt x="4911" y="3719"/>
                    </a:lnTo>
                    <a:close/>
                    <a:moveTo>
                      <a:pt x="10978" y="1561"/>
                    </a:moveTo>
                    <a:lnTo>
                      <a:pt x="9591" y="2369"/>
                    </a:lnTo>
                    <a:lnTo>
                      <a:pt x="8205" y="3005"/>
                    </a:lnTo>
                    <a:lnTo>
                      <a:pt x="6933" y="3467"/>
                    </a:lnTo>
                    <a:lnTo>
                      <a:pt x="6298" y="3641"/>
                    </a:lnTo>
                    <a:lnTo>
                      <a:pt x="5720" y="3756"/>
                    </a:lnTo>
                    <a:lnTo>
                      <a:pt x="7280" y="4276"/>
                    </a:lnTo>
                    <a:lnTo>
                      <a:pt x="8956" y="4738"/>
                    </a:lnTo>
                    <a:lnTo>
                      <a:pt x="10747" y="5085"/>
                    </a:lnTo>
                    <a:lnTo>
                      <a:pt x="12538" y="5316"/>
                    </a:lnTo>
                    <a:lnTo>
                      <a:pt x="12595" y="5374"/>
                    </a:lnTo>
                    <a:lnTo>
                      <a:pt x="13462" y="4218"/>
                    </a:lnTo>
                    <a:lnTo>
                      <a:pt x="14271" y="3294"/>
                    </a:lnTo>
                    <a:lnTo>
                      <a:pt x="15137" y="2485"/>
                    </a:lnTo>
                    <a:lnTo>
                      <a:pt x="15946" y="1850"/>
                    </a:lnTo>
                    <a:lnTo>
                      <a:pt x="15888" y="1792"/>
                    </a:lnTo>
                    <a:lnTo>
                      <a:pt x="15253" y="1965"/>
                    </a:lnTo>
                    <a:lnTo>
                      <a:pt x="14675" y="2138"/>
                    </a:lnTo>
                    <a:lnTo>
                      <a:pt x="14097" y="2196"/>
                    </a:lnTo>
                    <a:lnTo>
                      <a:pt x="13578" y="2254"/>
                    </a:lnTo>
                    <a:lnTo>
                      <a:pt x="12769" y="2196"/>
                    </a:lnTo>
                    <a:lnTo>
                      <a:pt x="12364" y="2081"/>
                    </a:lnTo>
                    <a:lnTo>
                      <a:pt x="11902" y="1965"/>
                    </a:lnTo>
                    <a:lnTo>
                      <a:pt x="10978" y="1561"/>
                    </a:lnTo>
                    <a:close/>
                    <a:moveTo>
                      <a:pt x="11151" y="5374"/>
                    </a:moveTo>
                    <a:lnTo>
                      <a:pt x="11440" y="5432"/>
                    </a:lnTo>
                    <a:lnTo>
                      <a:pt x="12011" y="5486"/>
                    </a:lnTo>
                    <a:lnTo>
                      <a:pt x="12011" y="5486"/>
                    </a:lnTo>
                    <a:lnTo>
                      <a:pt x="11151" y="5374"/>
                    </a:lnTo>
                    <a:close/>
                    <a:moveTo>
                      <a:pt x="12011" y="5486"/>
                    </a:moveTo>
                    <a:lnTo>
                      <a:pt x="12480" y="5547"/>
                    </a:lnTo>
                    <a:lnTo>
                      <a:pt x="12653" y="5547"/>
                    </a:lnTo>
                    <a:lnTo>
                      <a:pt x="12011" y="5486"/>
                    </a:lnTo>
                    <a:close/>
                    <a:moveTo>
                      <a:pt x="16120" y="1965"/>
                    </a:moveTo>
                    <a:lnTo>
                      <a:pt x="15600" y="2369"/>
                    </a:lnTo>
                    <a:lnTo>
                      <a:pt x="15080" y="2774"/>
                    </a:lnTo>
                    <a:lnTo>
                      <a:pt x="14213" y="3583"/>
                    </a:lnTo>
                    <a:lnTo>
                      <a:pt x="13462" y="4449"/>
                    </a:lnTo>
                    <a:lnTo>
                      <a:pt x="12826" y="5374"/>
                    </a:lnTo>
                    <a:lnTo>
                      <a:pt x="13173" y="5374"/>
                    </a:lnTo>
                    <a:lnTo>
                      <a:pt x="18604" y="5836"/>
                    </a:lnTo>
                    <a:lnTo>
                      <a:pt x="19470" y="5894"/>
                    </a:lnTo>
                    <a:lnTo>
                      <a:pt x="19817" y="4796"/>
                    </a:lnTo>
                    <a:lnTo>
                      <a:pt x="19990" y="3872"/>
                    </a:lnTo>
                    <a:lnTo>
                      <a:pt x="18893" y="3409"/>
                    </a:lnTo>
                    <a:lnTo>
                      <a:pt x="17853" y="3005"/>
                    </a:lnTo>
                    <a:lnTo>
                      <a:pt x="16928" y="2485"/>
                    </a:lnTo>
                    <a:lnTo>
                      <a:pt x="16120" y="1965"/>
                    </a:lnTo>
                    <a:close/>
                    <a:moveTo>
                      <a:pt x="20510" y="4045"/>
                    </a:moveTo>
                    <a:lnTo>
                      <a:pt x="20222" y="4392"/>
                    </a:lnTo>
                    <a:lnTo>
                      <a:pt x="19990" y="4738"/>
                    </a:lnTo>
                    <a:lnTo>
                      <a:pt x="19875" y="5316"/>
                    </a:lnTo>
                    <a:lnTo>
                      <a:pt x="19644" y="5894"/>
                    </a:lnTo>
                    <a:lnTo>
                      <a:pt x="21724" y="6067"/>
                    </a:lnTo>
                    <a:lnTo>
                      <a:pt x="22128" y="5432"/>
                    </a:lnTo>
                    <a:lnTo>
                      <a:pt x="22648" y="4738"/>
                    </a:lnTo>
                    <a:lnTo>
                      <a:pt x="22013" y="4565"/>
                    </a:lnTo>
                    <a:lnTo>
                      <a:pt x="20510" y="4045"/>
                    </a:lnTo>
                    <a:close/>
                    <a:moveTo>
                      <a:pt x="22821" y="4796"/>
                    </a:moveTo>
                    <a:lnTo>
                      <a:pt x="22301" y="5432"/>
                    </a:lnTo>
                    <a:lnTo>
                      <a:pt x="21897" y="6067"/>
                    </a:lnTo>
                    <a:lnTo>
                      <a:pt x="25421" y="6356"/>
                    </a:lnTo>
                    <a:lnTo>
                      <a:pt x="25479" y="6356"/>
                    </a:lnTo>
                    <a:lnTo>
                      <a:pt x="25826" y="6240"/>
                    </a:lnTo>
                    <a:lnTo>
                      <a:pt x="26230" y="6067"/>
                    </a:lnTo>
                    <a:lnTo>
                      <a:pt x="26692" y="5720"/>
                    </a:lnTo>
                    <a:lnTo>
                      <a:pt x="27212" y="5200"/>
                    </a:lnTo>
                    <a:lnTo>
                      <a:pt x="26692" y="5316"/>
                    </a:lnTo>
                    <a:lnTo>
                      <a:pt x="25306" y="5316"/>
                    </a:lnTo>
                    <a:lnTo>
                      <a:pt x="24497" y="5200"/>
                    </a:lnTo>
                    <a:lnTo>
                      <a:pt x="23630" y="5027"/>
                    </a:lnTo>
                    <a:lnTo>
                      <a:pt x="22821" y="47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74"/>
              <p:cNvSpPr/>
              <p:nvPr/>
            </p:nvSpPr>
            <p:spPr>
              <a:xfrm>
                <a:off x="679613" y="1547013"/>
                <a:ext cx="1329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1561" fill="none" extrusionOk="0">
                    <a:moveTo>
                      <a:pt x="925" y="1"/>
                    </a:moveTo>
                    <a:lnTo>
                      <a:pt x="925" y="1"/>
                    </a:lnTo>
                    <a:lnTo>
                      <a:pt x="405" y="637"/>
                    </a:lnTo>
                    <a:lnTo>
                      <a:pt x="1" y="1272"/>
                    </a:lnTo>
                    <a:lnTo>
                      <a:pt x="3525" y="1561"/>
                    </a:lnTo>
                    <a:lnTo>
                      <a:pt x="3525" y="1561"/>
                    </a:lnTo>
                    <a:lnTo>
                      <a:pt x="3583" y="1561"/>
                    </a:lnTo>
                    <a:lnTo>
                      <a:pt x="3583" y="1561"/>
                    </a:lnTo>
                    <a:lnTo>
                      <a:pt x="3930" y="1445"/>
                    </a:lnTo>
                    <a:lnTo>
                      <a:pt x="4334" y="1272"/>
                    </a:lnTo>
                    <a:lnTo>
                      <a:pt x="4796" y="925"/>
                    </a:lnTo>
                    <a:lnTo>
                      <a:pt x="5316" y="405"/>
                    </a:lnTo>
                    <a:lnTo>
                      <a:pt x="5316" y="405"/>
                    </a:lnTo>
                    <a:lnTo>
                      <a:pt x="4796" y="521"/>
                    </a:lnTo>
                    <a:lnTo>
                      <a:pt x="4218" y="521"/>
                    </a:lnTo>
                    <a:lnTo>
                      <a:pt x="4218" y="521"/>
                    </a:lnTo>
                    <a:lnTo>
                      <a:pt x="3410" y="521"/>
                    </a:lnTo>
                    <a:lnTo>
                      <a:pt x="2601" y="405"/>
                    </a:lnTo>
                    <a:lnTo>
                      <a:pt x="1734" y="232"/>
                    </a:lnTo>
                    <a:lnTo>
                      <a:pt x="925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74"/>
              <p:cNvSpPr/>
              <p:nvPr/>
            </p:nvSpPr>
            <p:spPr>
              <a:xfrm>
                <a:off x="623288" y="1528238"/>
                <a:ext cx="75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024" fill="none" extrusionOk="0">
                    <a:moveTo>
                      <a:pt x="867" y="1"/>
                    </a:moveTo>
                    <a:lnTo>
                      <a:pt x="867" y="1"/>
                    </a:lnTo>
                    <a:lnTo>
                      <a:pt x="579" y="348"/>
                    </a:lnTo>
                    <a:lnTo>
                      <a:pt x="347" y="694"/>
                    </a:lnTo>
                    <a:lnTo>
                      <a:pt x="347" y="694"/>
                    </a:lnTo>
                    <a:lnTo>
                      <a:pt x="232" y="1272"/>
                    </a:lnTo>
                    <a:lnTo>
                      <a:pt x="1" y="1850"/>
                    </a:lnTo>
                    <a:lnTo>
                      <a:pt x="2081" y="2023"/>
                    </a:lnTo>
                    <a:lnTo>
                      <a:pt x="2081" y="2023"/>
                    </a:lnTo>
                    <a:lnTo>
                      <a:pt x="2485" y="1388"/>
                    </a:lnTo>
                    <a:lnTo>
                      <a:pt x="3005" y="694"/>
                    </a:lnTo>
                    <a:lnTo>
                      <a:pt x="3005" y="694"/>
                    </a:lnTo>
                    <a:lnTo>
                      <a:pt x="2370" y="521"/>
                    </a:lnTo>
                    <a:lnTo>
                      <a:pt x="2370" y="521"/>
                    </a:lnTo>
                    <a:lnTo>
                      <a:pt x="86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74"/>
              <p:cNvSpPr/>
              <p:nvPr/>
            </p:nvSpPr>
            <p:spPr>
              <a:xfrm>
                <a:off x="634838" y="1525363"/>
                <a:ext cx="58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8" fill="none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232" y="58"/>
                    </a:lnTo>
                    <a:lnTo>
                      <a:pt x="232" y="58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74"/>
              <p:cNvSpPr/>
              <p:nvPr/>
            </p:nvSpPr>
            <p:spPr>
              <a:xfrm>
                <a:off x="452863" y="1476263"/>
                <a:ext cx="1791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3929" fill="none" extrusionOk="0">
                    <a:moveTo>
                      <a:pt x="3294" y="0"/>
                    </a:moveTo>
                    <a:lnTo>
                      <a:pt x="3294" y="0"/>
                    </a:lnTo>
                    <a:lnTo>
                      <a:pt x="2774" y="404"/>
                    </a:lnTo>
                    <a:lnTo>
                      <a:pt x="2254" y="809"/>
                    </a:lnTo>
                    <a:lnTo>
                      <a:pt x="1387" y="1618"/>
                    </a:lnTo>
                    <a:lnTo>
                      <a:pt x="636" y="2484"/>
                    </a:lnTo>
                    <a:lnTo>
                      <a:pt x="0" y="3409"/>
                    </a:lnTo>
                    <a:lnTo>
                      <a:pt x="0" y="3409"/>
                    </a:lnTo>
                    <a:lnTo>
                      <a:pt x="347" y="3409"/>
                    </a:lnTo>
                    <a:lnTo>
                      <a:pt x="5778" y="3871"/>
                    </a:lnTo>
                    <a:lnTo>
                      <a:pt x="6644" y="3929"/>
                    </a:lnTo>
                    <a:lnTo>
                      <a:pt x="6644" y="3929"/>
                    </a:lnTo>
                    <a:lnTo>
                      <a:pt x="6991" y="2831"/>
                    </a:lnTo>
                    <a:lnTo>
                      <a:pt x="7164" y="1907"/>
                    </a:lnTo>
                    <a:lnTo>
                      <a:pt x="7164" y="1907"/>
                    </a:lnTo>
                    <a:lnTo>
                      <a:pt x="6067" y="1444"/>
                    </a:lnTo>
                    <a:lnTo>
                      <a:pt x="5027" y="1040"/>
                    </a:lnTo>
                    <a:lnTo>
                      <a:pt x="4102" y="520"/>
                    </a:lnTo>
                    <a:lnTo>
                      <a:pt x="329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74"/>
              <p:cNvSpPr/>
              <p:nvPr/>
            </p:nvSpPr>
            <p:spPr>
              <a:xfrm>
                <a:off x="275213" y="1466138"/>
                <a:ext cx="255675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3814" fill="none" extrusionOk="0">
                    <a:moveTo>
                      <a:pt x="5258" y="1"/>
                    </a:moveTo>
                    <a:lnTo>
                      <a:pt x="5258" y="1"/>
                    </a:lnTo>
                    <a:lnTo>
                      <a:pt x="3871" y="809"/>
                    </a:lnTo>
                    <a:lnTo>
                      <a:pt x="2485" y="1445"/>
                    </a:lnTo>
                    <a:lnTo>
                      <a:pt x="1213" y="1907"/>
                    </a:lnTo>
                    <a:lnTo>
                      <a:pt x="578" y="2081"/>
                    </a:lnTo>
                    <a:lnTo>
                      <a:pt x="0" y="2196"/>
                    </a:lnTo>
                    <a:lnTo>
                      <a:pt x="0" y="2196"/>
                    </a:lnTo>
                    <a:lnTo>
                      <a:pt x="1560" y="2716"/>
                    </a:lnTo>
                    <a:lnTo>
                      <a:pt x="3236" y="3178"/>
                    </a:lnTo>
                    <a:lnTo>
                      <a:pt x="5027" y="3525"/>
                    </a:lnTo>
                    <a:lnTo>
                      <a:pt x="6818" y="3756"/>
                    </a:lnTo>
                    <a:lnTo>
                      <a:pt x="6818" y="3756"/>
                    </a:lnTo>
                    <a:lnTo>
                      <a:pt x="6875" y="3814"/>
                    </a:lnTo>
                    <a:lnTo>
                      <a:pt x="6875" y="3814"/>
                    </a:lnTo>
                    <a:lnTo>
                      <a:pt x="7742" y="2658"/>
                    </a:lnTo>
                    <a:lnTo>
                      <a:pt x="8551" y="1734"/>
                    </a:lnTo>
                    <a:lnTo>
                      <a:pt x="9417" y="925"/>
                    </a:lnTo>
                    <a:lnTo>
                      <a:pt x="10226" y="290"/>
                    </a:lnTo>
                    <a:lnTo>
                      <a:pt x="10226" y="290"/>
                    </a:lnTo>
                    <a:lnTo>
                      <a:pt x="10168" y="232"/>
                    </a:lnTo>
                    <a:lnTo>
                      <a:pt x="10168" y="232"/>
                    </a:lnTo>
                    <a:lnTo>
                      <a:pt x="9533" y="405"/>
                    </a:lnTo>
                    <a:lnTo>
                      <a:pt x="8955" y="578"/>
                    </a:lnTo>
                    <a:lnTo>
                      <a:pt x="8377" y="636"/>
                    </a:lnTo>
                    <a:lnTo>
                      <a:pt x="7858" y="694"/>
                    </a:lnTo>
                    <a:lnTo>
                      <a:pt x="7858" y="694"/>
                    </a:lnTo>
                    <a:lnTo>
                      <a:pt x="7049" y="636"/>
                    </a:lnTo>
                    <a:lnTo>
                      <a:pt x="7049" y="636"/>
                    </a:lnTo>
                    <a:lnTo>
                      <a:pt x="6644" y="521"/>
                    </a:lnTo>
                    <a:lnTo>
                      <a:pt x="6182" y="405"/>
                    </a:lnTo>
                    <a:lnTo>
                      <a:pt x="52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74"/>
              <p:cNvSpPr/>
              <p:nvPr/>
            </p:nvSpPr>
            <p:spPr>
              <a:xfrm>
                <a:off x="132213" y="1427138"/>
                <a:ext cx="31635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5548" fill="none" extrusionOk="0">
                    <a:moveTo>
                      <a:pt x="174" y="1"/>
                    </a:moveTo>
                    <a:lnTo>
                      <a:pt x="174" y="1"/>
                    </a:lnTo>
                    <a:lnTo>
                      <a:pt x="58" y="174"/>
                    </a:lnTo>
                    <a:lnTo>
                      <a:pt x="1" y="347"/>
                    </a:lnTo>
                    <a:lnTo>
                      <a:pt x="1" y="347"/>
                    </a:lnTo>
                    <a:lnTo>
                      <a:pt x="58" y="636"/>
                    </a:lnTo>
                    <a:lnTo>
                      <a:pt x="289" y="983"/>
                    </a:lnTo>
                    <a:lnTo>
                      <a:pt x="636" y="1330"/>
                    </a:lnTo>
                    <a:lnTo>
                      <a:pt x="1098" y="1734"/>
                    </a:lnTo>
                    <a:lnTo>
                      <a:pt x="1618" y="2138"/>
                    </a:lnTo>
                    <a:lnTo>
                      <a:pt x="2312" y="2485"/>
                    </a:lnTo>
                    <a:lnTo>
                      <a:pt x="3063" y="2889"/>
                    </a:lnTo>
                    <a:lnTo>
                      <a:pt x="3929" y="3294"/>
                    </a:lnTo>
                    <a:lnTo>
                      <a:pt x="4854" y="3698"/>
                    </a:lnTo>
                    <a:lnTo>
                      <a:pt x="5836" y="4045"/>
                    </a:lnTo>
                    <a:lnTo>
                      <a:pt x="6876" y="4392"/>
                    </a:lnTo>
                    <a:lnTo>
                      <a:pt x="7973" y="4680"/>
                    </a:lnTo>
                    <a:lnTo>
                      <a:pt x="9129" y="4969"/>
                    </a:lnTo>
                    <a:lnTo>
                      <a:pt x="10284" y="5200"/>
                    </a:lnTo>
                    <a:lnTo>
                      <a:pt x="11440" y="5432"/>
                    </a:lnTo>
                    <a:lnTo>
                      <a:pt x="12653" y="5547"/>
                    </a:lnTo>
                    <a:lnTo>
                      <a:pt x="12653" y="5547"/>
                    </a:lnTo>
                    <a:lnTo>
                      <a:pt x="12480" y="5547"/>
                    </a:lnTo>
                    <a:lnTo>
                      <a:pt x="12480" y="5547"/>
                    </a:lnTo>
                    <a:lnTo>
                      <a:pt x="11151" y="5374"/>
                    </a:lnTo>
                    <a:lnTo>
                      <a:pt x="9880" y="5143"/>
                    </a:lnTo>
                    <a:lnTo>
                      <a:pt x="8609" y="4854"/>
                    </a:lnTo>
                    <a:lnTo>
                      <a:pt x="7396" y="4565"/>
                    </a:lnTo>
                    <a:lnTo>
                      <a:pt x="6240" y="4218"/>
                    </a:lnTo>
                    <a:lnTo>
                      <a:pt x="5142" y="3814"/>
                    </a:lnTo>
                    <a:lnTo>
                      <a:pt x="4160" y="3409"/>
                    </a:lnTo>
                    <a:lnTo>
                      <a:pt x="3236" y="2947"/>
                    </a:lnTo>
                    <a:lnTo>
                      <a:pt x="2369" y="2543"/>
                    </a:lnTo>
                    <a:lnTo>
                      <a:pt x="1618" y="2138"/>
                    </a:lnTo>
                    <a:lnTo>
                      <a:pt x="1041" y="1676"/>
                    </a:lnTo>
                    <a:lnTo>
                      <a:pt x="578" y="1272"/>
                    </a:lnTo>
                    <a:lnTo>
                      <a:pt x="232" y="925"/>
                    </a:lnTo>
                    <a:lnTo>
                      <a:pt x="58" y="579"/>
                    </a:lnTo>
                    <a:lnTo>
                      <a:pt x="1" y="405"/>
                    </a:lnTo>
                    <a:lnTo>
                      <a:pt x="1" y="232"/>
                    </a:lnTo>
                    <a:lnTo>
                      <a:pt x="58" y="116"/>
                    </a:lnTo>
                    <a:lnTo>
                      <a:pt x="174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74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74"/>
              <p:cNvSpPr/>
              <p:nvPr/>
            </p:nvSpPr>
            <p:spPr>
              <a:xfrm>
                <a:off x="136538" y="1352038"/>
                <a:ext cx="30625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3005" fill="none" extrusionOk="0">
                    <a:moveTo>
                      <a:pt x="7627" y="1"/>
                    </a:moveTo>
                    <a:lnTo>
                      <a:pt x="7627" y="1"/>
                    </a:lnTo>
                    <a:lnTo>
                      <a:pt x="6414" y="58"/>
                    </a:lnTo>
                    <a:lnTo>
                      <a:pt x="5258" y="174"/>
                    </a:lnTo>
                    <a:lnTo>
                      <a:pt x="4218" y="463"/>
                    </a:lnTo>
                    <a:lnTo>
                      <a:pt x="3294" y="752"/>
                    </a:lnTo>
                    <a:lnTo>
                      <a:pt x="2370" y="1214"/>
                    </a:lnTo>
                    <a:lnTo>
                      <a:pt x="1561" y="1734"/>
                    </a:lnTo>
                    <a:lnTo>
                      <a:pt x="752" y="2311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1" y="3005"/>
                    </a:lnTo>
                    <a:lnTo>
                      <a:pt x="752" y="2311"/>
                    </a:lnTo>
                    <a:lnTo>
                      <a:pt x="1561" y="1734"/>
                    </a:lnTo>
                    <a:lnTo>
                      <a:pt x="2370" y="1214"/>
                    </a:lnTo>
                    <a:lnTo>
                      <a:pt x="3294" y="752"/>
                    </a:lnTo>
                    <a:lnTo>
                      <a:pt x="4218" y="463"/>
                    </a:lnTo>
                    <a:lnTo>
                      <a:pt x="5258" y="174"/>
                    </a:lnTo>
                    <a:lnTo>
                      <a:pt x="6414" y="58"/>
                    </a:lnTo>
                    <a:lnTo>
                      <a:pt x="7627" y="1"/>
                    </a:lnTo>
                    <a:lnTo>
                      <a:pt x="7627" y="1"/>
                    </a:lnTo>
                    <a:lnTo>
                      <a:pt x="8667" y="58"/>
                    </a:lnTo>
                    <a:lnTo>
                      <a:pt x="9765" y="116"/>
                    </a:lnTo>
                    <a:lnTo>
                      <a:pt x="10978" y="289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2249" y="463"/>
                    </a:lnTo>
                    <a:lnTo>
                      <a:pt x="10978" y="289"/>
                    </a:lnTo>
                    <a:lnTo>
                      <a:pt x="9765" y="116"/>
                    </a:lnTo>
                    <a:lnTo>
                      <a:pt x="8667" y="58"/>
                    </a:lnTo>
                    <a:lnTo>
                      <a:pt x="7627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74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58" y="0"/>
                    </a:move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74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74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74"/>
              <p:cNvSpPr/>
              <p:nvPr/>
            </p:nvSpPr>
            <p:spPr>
              <a:xfrm>
                <a:off x="769163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74"/>
              <p:cNvSpPr/>
              <p:nvPr/>
            </p:nvSpPr>
            <p:spPr>
              <a:xfrm>
                <a:off x="767738" y="1588913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74"/>
              <p:cNvSpPr/>
              <p:nvPr/>
            </p:nvSpPr>
            <p:spPr>
              <a:xfrm>
                <a:off x="478863" y="1405488"/>
                <a:ext cx="348100" cy="1834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7338" extrusionOk="0">
                    <a:moveTo>
                      <a:pt x="405" y="0"/>
                    </a:moveTo>
                    <a:lnTo>
                      <a:pt x="0" y="289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405" y="0"/>
                    </a:lnTo>
                    <a:close/>
                    <a:moveTo>
                      <a:pt x="3062" y="2080"/>
                    </a:moveTo>
                    <a:lnTo>
                      <a:pt x="1849" y="2542"/>
                    </a:lnTo>
                    <a:lnTo>
                      <a:pt x="2022" y="2658"/>
                    </a:lnTo>
                    <a:lnTo>
                      <a:pt x="2427" y="2542"/>
                    </a:lnTo>
                    <a:lnTo>
                      <a:pt x="2080" y="2716"/>
                    </a:lnTo>
                    <a:lnTo>
                      <a:pt x="2254" y="2831"/>
                    </a:lnTo>
                    <a:lnTo>
                      <a:pt x="3293" y="2253"/>
                    </a:lnTo>
                    <a:lnTo>
                      <a:pt x="3062" y="2080"/>
                    </a:lnTo>
                    <a:close/>
                    <a:moveTo>
                      <a:pt x="6182" y="3929"/>
                    </a:moveTo>
                    <a:lnTo>
                      <a:pt x="6124" y="4738"/>
                    </a:lnTo>
                    <a:lnTo>
                      <a:pt x="6298" y="4795"/>
                    </a:lnTo>
                    <a:lnTo>
                      <a:pt x="6356" y="4044"/>
                    </a:lnTo>
                    <a:lnTo>
                      <a:pt x="6182" y="3929"/>
                    </a:lnTo>
                    <a:close/>
                    <a:moveTo>
                      <a:pt x="7049" y="4333"/>
                    </a:moveTo>
                    <a:lnTo>
                      <a:pt x="6471" y="4853"/>
                    </a:lnTo>
                    <a:lnTo>
                      <a:pt x="6644" y="4911"/>
                    </a:lnTo>
                    <a:lnTo>
                      <a:pt x="7222" y="4391"/>
                    </a:lnTo>
                    <a:lnTo>
                      <a:pt x="7049" y="4333"/>
                    </a:lnTo>
                    <a:close/>
                    <a:moveTo>
                      <a:pt x="9244" y="5084"/>
                    </a:moveTo>
                    <a:lnTo>
                      <a:pt x="8782" y="5604"/>
                    </a:lnTo>
                    <a:lnTo>
                      <a:pt x="8955" y="5662"/>
                    </a:lnTo>
                    <a:lnTo>
                      <a:pt x="9418" y="5142"/>
                    </a:lnTo>
                    <a:lnTo>
                      <a:pt x="9244" y="5084"/>
                    </a:lnTo>
                    <a:close/>
                    <a:moveTo>
                      <a:pt x="13751" y="5604"/>
                    </a:moveTo>
                    <a:lnTo>
                      <a:pt x="13346" y="6066"/>
                    </a:lnTo>
                    <a:lnTo>
                      <a:pt x="13577" y="6009"/>
                    </a:lnTo>
                    <a:lnTo>
                      <a:pt x="13577" y="6009"/>
                    </a:lnTo>
                    <a:lnTo>
                      <a:pt x="13057" y="6529"/>
                    </a:lnTo>
                    <a:lnTo>
                      <a:pt x="12983" y="6595"/>
                    </a:lnTo>
                    <a:lnTo>
                      <a:pt x="13346" y="6298"/>
                    </a:lnTo>
                    <a:lnTo>
                      <a:pt x="13924" y="5604"/>
                    </a:lnTo>
                    <a:close/>
                    <a:moveTo>
                      <a:pt x="12983" y="6595"/>
                    </a:moveTo>
                    <a:lnTo>
                      <a:pt x="12711" y="6817"/>
                    </a:lnTo>
                    <a:lnTo>
                      <a:pt x="12422" y="7049"/>
                    </a:lnTo>
                    <a:lnTo>
                      <a:pt x="12277" y="7135"/>
                    </a:lnTo>
                    <a:lnTo>
                      <a:pt x="12537" y="6991"/>
                    </a:lnTo>
                    <a:lnTo>
                      <a:pt x="12983" y="6595"/>
                    </a:lnTo>
                    <a:close/>
                    <a:moveTo>
                      <a:pt x="12277" y="7135"/>
                    </a:moveTo>
                    <a:lnTo>
                      <a:pt x="12017" y="7280"/>
                    </a:lnTo>
                    <a:lnTo>
                      <a:pt x="12133" y="7222"/>
                    </a:lnTo>
                    <a:lnTo>
                      <a:pt x="12277" y="7135"/>
                    </a:lnTo>
                    <a:close/>
                    <a:moveTo>
                      <a:pt x="12017" y="7280"/>
                    </a:moveTo>
                    <a:lnTo>
                      <a:pt x="11844" y="7337"/>
                    </a:lnTo>
                    <a:lnTo>
                      <a:pt x="11902" y="7337"/>
                    </a:lnTo>
                    <a:lnTo>
                      <a:pt x="12017" y="72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74"/>
              <p:cNvSpPr/>
              <p:nvPr/>
            </p:nvSpPr>
            <p:spPr>
              <a:xfrm>
                <a:off x="767738" y="1545588"/>
                <a:ext cx="5922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734" fill="none" extrusionOk="0">
                    <a:moveTo>
                      <a:pt x="2369" y="0"/>
                    </a:moveTo>
                    <a:lnTo>
                      <a:pt x="2369" y="0"/>
                    </a:lnTo>
                    <a:lnTo>
                      <a:pt x="2196" y="0"/>
                    </a:lnTo>
                    <a:lnTo>
                      <a:pt x="2196" y="0"/>
                    </a:lnTo>
                    <a:lnTo>
                      <a:pt x="1791" y="462"/>
                    </a:lnTo>
                    <a:lnTo>
                      <a:pt x="1791" y="462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1502" y="925"/>
                    </a:lnTo>
                    <a:lnTo>
                      <a:pt x="982" y="1387"/>
                    </a:lnTo>
                    <a:lnTo>
                      <a:pt x="462" y="1676"/>
                    </a:lnTo>
                    <a:lnTo>
                      <a:pt x="289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0" y="1733"/>
                    </a:lnTo>
                    <a:lnTo>
                      <a:pt x="0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58" y="1733"/>
                    </a:lnTo>
                    <a:lnTo>
                      <a:pt x="347" y="1733"/>
                    </a:lnTo>
                    <a:lnTo>
                      <a:pt x="578" y="1618"/>
                    </a:lnTo>
                    <a:lnTo>
                      <a:pt x="867" y="1445"/>
                    </a:lnTo>
                    <a:lnTo>
                      <a:pt x="1156" y="1213"/>
                    </a:lnTo>
                    <a:lnTo>
                      <a:pt x="1791" y="694"/>
                    </a:lnTo>
                    <a:lnTo>
                      <a:pt x="2369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74"/>
              <p:cNvSpPr/>
              <p:nvPr/>
            </p:nvSpPr>
            <p:spPr>
              <a:xfrm>
                <a:off x="698413" y="1532588"/>
                <a:ext cx="15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578" fill="none" extrusionOk="0">
                    <a:moveTo>
                      <a:pt x="462" y="0"/>
                    </a:moveTo>
                    <a:lnTo>
                      <a:pt x="462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636" y="58"/>
                    </a:lnTo>
                    <a:lnTo>
                      <a:pt x="636" y="58"/>
                    </a:lnTo>
                    <a:lnTo>
                      <a:pt x="462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74"/>
              <p:cNvSpPr/>
              <p:nvPr/>
            </p:nvSpPr>
            <p:spPr>
              <a:xfrm>
                <a:off x="640638" y="1513813"/>
                <a:ext cx="188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578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751" y="58"/>
                    </a:lnTo>
                    <a:lnTo>
                      <a:pt x="751" y="58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74"/>
              <p:cNvSpPr/>
              <p:nvPr/>
            </p:nvSpPr>
            <p:spPr>
              <a:xfrm>
                <a:off x="631963" y="1503688"/>
                <a:ext cx="58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68" fill="none" extrusionOk="0">
                    <a:moveTo>
                      <a:pt x="58" y="1"/>
                    </a:moveTo>
                    <a:lnTo>
                      <a:pt x="58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174" y="867"/>
                    </a:lnTo>
                    <a:lnTo>
                      <a:pt x="174" y="867"/>
                    </a:lnTo>
                    <a:lnTo>
                      <a:pt x="232" y="116"/>
                    </a:lnTo>
                    <a:lnTo>
                      <a:pt x="232" y="116"/>
                    </a:lnTo>
                    <a:lnTo>
                      <a:pt x="58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74"/>
              <p:cNvSpPr/>
              <p:nvPr/>
            </p:nvSpPr>
            <p:spPr>
              <a:xfrm>
                <a:off x="525088" y="1457488"/>
                <a:ext cx="3612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752" fill="none" extrusionOk="0">
                    <a:moveTo>
                      <a:pt x="1213" y="0"/>
                    </a:moveTo>
                    <a:lnTo>
                      <a:pt x="1213" y="0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173" y="578"/>
                    </a:lnTo>
                    <a:lnTo>
                      <a:pt x="173" y="578"/>
                    </a:lnTo>
                    <a:lnTo>
                      <a:pt x="578" y="462"/>
                    </a:lnTo>
                    <a:lnTo>
                      <a:pt x="578" y="462"/>
                    </a:lnTo>
                    <a:lnTo>
                      <a:pt x="231" y="636"/>
                    </a:lnTo>
                    <a:lnTo>
                      <a:pt x="231" y="636"/>
                    </a:lnTo>
                    <a:lnTo>
                      <a:pt x="405" y="751"/>
                    </a:lnTo>
                    <a:lnTo>
                      <a:pt x="405" y="751"/>
                    </a:lnTo>
                    <a:lnTo>
                      <a:pt x="1444" y="173"/>
                    </a:lnTo>
                    <a:lnTo>
                      <a:pt x="1444" y="173"/>
                    </a:lnTo>
                    <a:lnTo>
                      <a:pt x="1213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74"/>
              <p:cNvSpPr/>
              <p:nvPr/>
            </p:nvSpPr>
            <p:spPr>
              <a:xfrm>
                <a:off x="478863" y="1405488"/>
                <a:ext cx="130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63" fill="none" extrusionOk="0">
                    <a:moveTo>
                      <a:pt x="405" y="0"/>
                    </a:moveTo>
                    <a:lnTo>
                      <a:pt x="405" y="0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58" y="462"/>
                    </a:lnTo>
                    <a:lnTo>
                      <a:pt x="58" y="462"/>
                    </a:lnTo>
                    <a:lnTo>
                      <a:pt x="520" y="116"/>
                    </a:lnTo>
                    <a:lnTo>
                      <a:pt x="520" y="116"/>
                    </a:lnTo>
                    <a:lnTo>
                      <a:pt x="405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74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74"/>
              <p:cNvSpPr/>
              <p:nvPr/>
            </p:nvSpPr>
            <p:spPr>
              <a:xfrm>
                <a:off x="448538" y="1565813"/>
                <a:ext cx="1157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8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62" y="58"/>
                    </a:lnTo>
                    <a:lnTo>
                      <a:pt x="462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74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74"/>
              <p:cNvSpPr/>
              <p:nvPr/>
            </p:nvSpPr>
            <p:spPr>
              <a:xfrm>
                <a:off x="767738" y="1588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74"/>
              <p:cNvSpPr/>
              <p:nvPr/>
            </p:nvSpPr>
            <p:spPr>
              <a:xfrm>
                <a:off x="132213" y="1352038"/>
                <a:ext cx="686100" cy="236900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9476" extrusionOk="0">
                    <a:moveTo>
                      <a:pt x="7916" y="174"/>
                    </a:moveTo>
                    <a:lnTo>
                      <a:pt x="8262" y="232"/>
                    </a:lnTo>
                    <a:lnTo>
                      <a:pt x="8493" y="578"/>
                    </a:lnTo>
                    <a:lnTo>
                      <a:pt x="8667" y="983"/>
                    </a:lnTo>
                    <a:lnTo>
                      <a:pt x="8840" y="1445"/>
                    </a:lnTo>
                    <a:lnTo>
                      <a:pt x="7800" y="1792"/>
                    </a:lnTo>
                    <a:lnTo>
                      <a:pt x="6933" y="2080"/>
                    </a:lnTo>
                    <a:lnTo>
                      <a:pt x="5836" y="2369"/>
                    </a:lnTo>
                    <a:lnTo>
                      <a:pt x="4623" y="2658"/>
                    </a:lnTo>
                    <a:lnTo>
                      <a:pt x="3294" y="2947"/>
                    </a:lnTo>
                    <a:lnTo>
                      <a:pt x="1907" y="3120"/>
                    </a:lnTo>
                    <a:lnTo>
                      <a:pt x="521" y="3178"/>
                    </a:lnTo>
                    <a:lnTo>
                      <a:pt x="347" y="3178"/>
                    </a:lnTo>
                    <a:lnTo>
                      <a:pt x="405" y="3120"/>
                    </a:lnTo>
                    <a:lnTo>
                      <a:pt x="983" y="2543"/>
                    </a:lnTo>
                    <a:lnTo>
                      <a:pt x="1618" y="2080"/>
                    </a:lnTo>
                    <a:lnTo>
                      <a:pt x="2196" y="1676"/>
                    </a:lnTo>
                    <a:lnTo>
                      <a:pt x="2832" y="1329"/>
                    </a:lnTo>
                    <a:lnTo>
                      <a:pt x="3409" y="1040"/>
                    </a:lnTo>
                    <a:lnTo>
                      <a:pt x="4103" y="752"/>
                    </a:lnTo>
                    <a:lnTo>
                      <a:pt x="4738" y="578"/>
                    </a:lnTo>
                    <a:lnTo>
                      <a:pt x="5431" y="405"/>
                    </a:lnTo>
                    <a:lnTo>
                      <a:pt x="6645" y="232"/>
                    </a:lnTo>
                    <a:lnTo>
                      <a:pt x="7916" y="174"/>
                    </a:lnTo>
                    <a:close/>
                    <a:moveTo>
                      <a:pt x="8898" y="1618"/>
                    </a:moveTo>
                    <a:lnTo>
                      <a:pt x="9013" y="2080"/>
                    </a:lnTo>
                    <a:lnTo>
                      <a:pt x="9013" y="2600"/>
                    </a:lnTo>
                    <a:lnTo>
                      <a:pt x="8956" y="3178"/>
                    </a:lnTo>
                    <a:lnTo>
                      <a:pt x="8782" y="3814"/>
                    </a:lnTo>
                    <a:lnTo>
                      <a:pt x="8493" y="4391"/>
                    </a:lnTo>
                    <a:lnTo>
                      <a:pt x="8031" y="5027"/>
                    </a:lnTo>
                    <a:lnTo>
                      <a:pt x="7396" y="5720"/>
                    </a:lnTo>
                    <a:lnTo>
                      <a:pt x="6529" y="6356"/>
                    </a:lnTo>
                    <a:lnTo>
                      <a:pt x="5894" y="6529"/>
                    </a:lnTo>
                    <a:lnTo>
                      <a:pt x="5316" y="6587"/>
                    </a:lnTo>
                    <a:lnTo>
                      <a:pt x="4334" y="6240"/>
                    </a:lnTo>
                    <a:lnTo>
                      <a:pt x="3467" y="5836"/>
                    </a:lnTo>
                    <a:lnTo>
                      <a:pt x="2658" y="5431"/>
                    </a:lnTo>
                    <a:lnTo>
                      <a:pt x="2023" y="5027"/>
                    </a:lnTo>
                    <a:lnTo>
                      <a:pt x="1445" y="4622"/>
                    </a:lnTo>
                    <a:lnTo>
                      <a:pt x="925" y="4276"/>
                    </a:lnTo>
                    <a:lnTo>
                      <a:pt x="636" y="3929"/>
                    </a:lnTo>
                    <a:lnTo>
                      <a:pt x="405" y="3583"/>
                    </a:lnTo>
                    <a:lnTo>
                      <a:pt x="347" y="3409"/>
                    </a:lnTo>
                    <a:lnTo>
                      <a:pt x="463" y="3409"/>
                    </a:lnTo>
                    <a:lnTo>
                      <a:pt x="1849" y="3351"/>
                    </a:lnTo>
                    <a:lnTo>
                      <a:pt x="3178" y="3178"/>
                    </a:lnTo>
                    <a:lnTo>
                      <a:pt x="4507" y="2889"/>
                    </a:lnTo>
                    <a:lnTo>
                      <a:pt x="5778" y="2600"/>
                    </a:lnTo>
                    <a:lnTo>
                      <a:pt x="6876" y="2311"/>
                    </a:lnTo>
                    <a:lnTo>
                      <a:pt x="7800" y="2023"/>
                    </a:lnTo>
                    <a:lnTo>
                      <a:pt x="8898" y="1618"/>
                    </a:lnTo>
                    <a:close/>
                    <a:moveTo>
                      <a:pt x="7800" y="1"/>
                    </a:moveTo>
                    <a:lnTo>
                      <a:pt x="6587" y="58"/>
                    </a:lnTo>
                    <a:lnTo>
                      <a:pt x="5431" y="174"/>
                    </a:lnTo>
                    <a:lnTo>
                      <a:pt x="4391" y="463"/>
                    </a:lnTo>
                    <a:lnTo>
                      <a:pt x="3467" y="752"/>
                    </a:lnTo>
                    <a:lnTo>
                      <a:pt x="2543" y="1214"/>
                    </a:lnTo>
                    <a:lnTo>
                      <a:pt x="1734" y="1734"/>
                    </a:lnTo>
                    <a:lnTo>
                      <a:pt x="925" y="2311"/>
                    </a:lnTo>
                    <a:lnTo>
                      <a:pt x="174" y="3005"/>
                    </a:lnTo>
                    <a:lnTo>
                      <a:pt x="58" y="3120"/>
                    </a:lnTo>
                    <a:lnTo>
                      <a:pt x="1" y="3236"/>
                    </a:lnTo>
                    <a:lnTo>
                      <a:pt x="1" y="3409"/>
                    </a:lnTo>
                    <a:lnTo>
                      <a:pt x="58" y="3583"/>
                    </a:lnTo>
                    <a:lnTo>
                      <a:pt x="232" y="3929"/>
                    </a:lnTo>
                    <a:lnTo>
                      <a:pt x="578" y="4276"/>
                    </a:lnTo>
                    <a:lnTo>
                      <a:pt x="1041" y="4680"/>
                    </a:lnTo>
                    <a:lnTo>
                      <a:pt x="1618" y="5142"/>
                    </a:lnTo>
                    <a:lnTo>
                      <a:pt x="2369" y="5547"/>
                    </a:lnTo>
                    <a:lnTo>
                      <a:pt x="3236" y="5951"/>
                    </a:lnTo>
                    <a:lnTo>
                      <a:pt x="4160" y="6413"/>
                    </a:lnTo>
                    <a:lnTo>
                      <a:pt x="5142" y="6818"/>
                    </a:lnTo>
                    <a:lnTo>
                      <a:pt x="6240" y="7222"/>
                    </a:lnTo>
                    <a:lnTo>
                      <a:pt x="7396" y="7569"/>
                    </a:lnTo>
                    <a:lnTo>
                      <a:pt x="8609" y="7858"/>
                    </a:lnTo>
                    <a:lnTo>
                      <a:pt x="9880" y="8147"/>
                    </a:lnTo>
                    <a:lnTo>
                      <a:pt x="11151" y="8378"/>
                    </a:lnTo>
                    <a:lnTo>
                      <a:pt x="12480" y="8551"/>
                    </a:lnTo>
                    <a:lnTo>
                      <a:pt x="12653" y="8551"/>
                    </a:lnTo>
                    <a:lnTo>
                      <a:pt x="13115" y="8609"/>
                    </a:lnTo>
                    <a:lnTo>
                      <a:pt x="25421" y="9475"/>
                    </a:lnTo>
                    <a:lnTo>
                      <a:pt x="25710" y="9475"/>
                    </a:lnTo>
                    <a:lnTo>
                      <a:pt x="25883" y="9418"/>
                    </a:lnTo>
                    <a:lnTo>
                      <a:pt x="26403" y="9129"/>
                    </a:lnTo>
                    <a:lnTo>
                      <a:pt x="26923" y="8667"/>
                    </a:lnTo>
                    <a:lnTo>
                      <a:pt x="27443" y="8147"/>
                    </a:lnTo>
                    <a:lnTo>
                      <a:pt x="27443" y="8147"/>
                    </a:lnTo>
                    <a:lnTo>
                      <a:pt x="27212" y="8204"/>
                    </a:lnTo>
                    <a:lnTo>
                      <a:pt x="26692" y="8724"/>
                    </a:lnTo>
                    <a:lnTo>
                      <a:pt x="26230" y="9071"/>
                    </a:lnTo>
                    <a:lnTo>
                      <a:pt x="25826" y="9244"/>
                    </a:lnTo>
                    <a:lnTo>
                      <a:pt x="25479" y="9360"/>
                    </a:lnTo>
                    <a:lnTo>
                      <a:pt x="25421" y="9360"/>
                    </a:lnTo>
                    <a:lnTo>
                      <a:pt x="21897" y="9071"/>
                    </a:lnTo>
                    <a:lnTo>
                      <a:pt x="22301" y="8436"/>
                    </a:lnTo>
                    <a:lnTo>
                      <a:pt x="22821" y="7800"/>
                    </a:lnTo>
                    <a:lnTo>
                      <a:pt x="22648" y="7742"/>
                    </a:lnTo>
                    <a:lnTo>
                      <a:pt x="22128" y="8436"/>
                    </a:lnTo>
                    <a:lnTo>
                      <a:pt x="21724" y="9071"/>
                    </a:lnTo>
                    <a:lnTo>
                      <a:pt x="19644" y="8898"/>
                    </a:lnTo>
                    <a:lnTo>
                      <a:pt x="19875" y="8320"/>
                    </a:lnTo>
                    <a:lnTo>
                      <a:pt x="19990" y="7742"/>
                    </a:lnTo>
                    <a:lnTo>
                      <a:pt x="20222" y="7396"/>
                    </a:lnTo>
                    <a:lnTo>
                      <a:pt x="20510" y="7049"/>
                    </a:lnTo>
                    <a:lnTo>
                      <a:pt x="20337" y="6991"/>
                    </a:lnTo>
                    <a:lnTo>
                      <a:pt x="20106" y="7280"/>
                    </a:lnTo>
                    <a:lnTo>
                      <a:pt x="20164" y="6933"/>
                    </a:lnTo>
                    <a:lnTo>
                      <a:pt x="19990" y="6876"/>
                    </a:lnTo>
                    <a:lnTo>
                      <a:pt x="19817" y="7800"/>
                    </a:lnTo>
                    <a:lnTo>
                      <a:pt x="19470" y="8898"/>
                    </a:lnTo>
                    <a:lnTo>
                      <a:pt x="18604" y="8840"/>
                    </a:lnTo>
                    <a:lnTo>
                      <a:pt x="13173" y="8378"/>
                    </a:lnTo>
                    <a:lnTo>
                      <a:pt x="12826" y="8378"/>
                    </a:lnTo>
                    <a:lnTo>
                      <a:pt x="13462" y="7453"/>
                    </a:lnTo>
                    <a:lnTo>
                      <a:pt x="14213" y="6587"/>
                    </a:lnTo>
                    <a:lnTo>
                      <a:pt x="15080" y="5778"/>
                    </a:lnTo>
                    <a:lnTo>
                      <a:pt x="15600" y="5373"/>
                    </a:lnTo>
                    <a:lnTo>
                      <a:pt x="16120" y="4969"/>
                    </a:lnTo>
                    <a:lnTo>
                      <a:pt x="15946" y="4854"/>
                    </a:lnTo>
                    <a:lnTo>
                      <a:pt x="15137" y="5489"/>
                    </a:lnTo>
                    <a:lnTo>
                      <a:pt x="14271" y="6298"/>
                    </a:lnTo>
                    <a:lnTo>
                      <a:pt x="13462" y="7222"/>
                    </a:lnTo>
                    <a:lnTo>
                      <a:pt x="12595" y="8378"/>
                    </a:lnTo>
                    <a:lnTo>
                      <a:pt x="12538" y="8320"/>
                    </a:lnTo>
                    <a:lnTo>
                      <a:pt x="10747" y="8089"/>
                    </a:lnTo>
                    <a:lnTo>
                      <a:pt x="8956" y="7742"/>
                    </a:lnTo>
                    <a:lnTo>
                      <a:pt x="7280" y="7280"/>
                    </a:lnTo>
                    <a:lnTo>
                      <a:pt x="5720" y="6760"/>
                    </a:lnTo>
                    <a:lnTo>
                      <a:pt x="6298" y="6645"/>
                    </a:lnTo>
                    <a:lnTo>
                      <a:pt x="6933" y="6471"/>
                    </a:lnTo>
                    <a:lnTo>
                      <a:pt x="8205" y="6009"/>
                    </a:lnTo>
                    <a:lnTo>
                      <a:pt x="9591" y="5373"/>
                    </a:lnTo>
                    <a:lnTo>
                      <a:pt x="10978" y="4565"/>
                    </a:lnTo>
                    <a:lnTo>
                      <a:pt x="11902" y="4969"/>
                    </a:lnTo>
                    <a:lnTo>
                      <a:pt x="12364" y="5085"/>
                    </a:lnTo>
                    <a:lnTo>
                      <a:pt x="12769" y="5200"/>
                    </a:lnTo>
                    <a:lnTo>
                      <a:pt x="13578" y="5258"/>
                    </a:lnTo>
                    <a:lnTo>
                      <a:pt x="14097" y="5200"/>
                    </a:lnTo>
                    <a:lnTo>
                      <a:pt x="14675" y="5142"/>
                    </a:lnTo>
                    <a:lnTo>
                      <a:pt x="15253" y="4969"/>
                    </a:lnTo>
                    <a:lnTo>
                      <a:pt x="15888" y="4796"/>
                    </a:lnTo>
                    <a:lnTo>
                      <a:pt x="15715" y="4680"/>
                    </a:lnTo>
                    <a:lnTo>
                      <a:pt x="15137" y="4854"/>
                    </a:lnTo>
                    <a:lnTo>
                      <a:pt x="14617" y="4969"/>
                    </a:lnTo>
                    <a:lnTo>
                      <a:pt x="14097" y="5027"/>
                    </a:lnTo>
                    <a:lnTo>
                      <a:pt x="13000" y="5027"/>
                    </a:lnTo>
                    <a:lnTo>
                      <a:pt x="12422" y="4911"/>
                    </a:lnTo>
                    <a:lnTo>
                      <a:pt x="11844" y="4738"/>
                    </a:lnTo>
                    <a:lnTo>
                      <a:pt x="11209" y="4449"/>
                    </a:lnTo>
                    <a:lnTo>
                      <a:pt x="12480" y="3640"/>
                    </a:lnTo>
                    <a:lnTo>
                      <a:pt x="13924" y="2600"/>
                    </a:lnTo>
                    <a:lnTo>
                      <a:pt x="13866" y="2427"/>
                    </a:lnTo>
                    <a:lnTo>
                      <a:pt x="12480" y="3409"/>
                    </a:lnTo>
                    <a:lnTo>
                      <a:pt x="10862" y="4449"/>
                    </a:lnTo>
                    <a:lnTo>
                      <a:pt x="9996" y="4969"/>
                    </a:lnTo>
                    <a:lnTo>
                      <a:pt x="9071" y="5431"/>
                    </a:lnTo>
                    <a:lnTo>
                      <a:pt x="8089" y="5836"/>
                    </a:lnTo>
                    <a:lnTo>
                      <a:pt x="7165" y="6182"/>
                    </a:lnTo>
                    <a:lnTo>
                      <a:pt x="7685" y="5720"/>
                    </a:lnTo>
                    <a:lnTo>
                      <a:pt x="8147" y="5200"/>
                    </a:lnTo>
                    <a:lnTo>
                      <a:pt x="8551" y="4738"/>
                    </a:lnTo>
                    <a:lnTo>
                      <a:pt x="8782" y="4276"/>
                    </a:lnTo>
                    <a:lnTo>
                      <a:pt x="9013" y="3756"/>
                    </a:lnTo>
                    <a:lnTo>
                      <a:pt x="9129" y="3351"/>
                    </a:lnTo>
                    <a:lnTo>
                      <a:pt x="9187" y="2889"/>
                    </a:lnTo>
                    <a:lnTo>
                      <a:pt x="9187" y="2485"/>
                    </a:lnTo>
                    <a:lnTo>
                      <a:pt x="9187" y="2080"/>
                    </a:lnTo>
                    <a:lnTo>
                      <a:pt x="9129" y="1676"/>
                    </a:lnTo>
                    <a:lnTo>
                      <a:pt x="8956" y="1040"/>
                    </a:lnTo>
                    <a:lnTo>
                      <a:pt x="8724" y="520"/>
                    </a:lnTo>
                    <a:lnTo>
                      <a:pt x="8551" y="232"/>
                    </a:lnTo>
                    <a:lnTo>
                      <a:pt x="9476" y="289"/>
                    </a:lnTo>
                    <a:lnTo>
                      <a:pt x="10515" y="347"/>
                    </a:lnTo>
                    <a:lnTo>
                      <a:pt x="11555" y="520"/>
                    </a:lnTo>
                    <a:lnTo>
                      <a:pt x="12653" y="694"/>
                    </a:lnTo>
                    <a:lnTo>
                      <a:pt x="12422" y="463"/>
                    </a:lnTo>
                    <a:lnTo>
                      <a:pt x="11151" y="289"/>
                    </a:lnTo>
                    <a:lnTo>
                      <a:pt x="9938" y="116"/>
                    </a:lnTo>
                    <a:lnTo>
                      <a:pt x="8840" y="58"/>
                    </a:lnTo>
                    <a:lnTo>
                      <a:pt x="78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74"/>
              <p:cNvSpPr/>
              <p:nvPr/>
            </p:nvSpPr>
            <p:spPr>
              <a:xfrm>
                <a:off x="140888" y="1392488"/>
                <a:ext cx="2166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4969" fill="none" extrusionOk="0">
                    <a:moveTo>
                      <a:pt x="116" y="1791"/>
                    </a:moveTo>
                    <a:lnTo>
                      <a:pt x="116" y="1791"/>
                    </a:lnTo>
                    <a:lnTo>
                      <a:pt x="1502" y="1733"/>
                    </a:lnTo>
                    <a:lnTo>
                      <a:pt x="2831" y="1560"/>
                    </a:lnTo>
                    <a:lnTo>
                      <a:pt x="4160" y="1271"/>
                    </a:lnTo>
                    <a:lnTo>
                      <a:pt x="5431" y="982"/>
                    </a:lnTo>
                    <a:lnTo>
                      <a:pt x="6529" y="693"/>
                    </a:lnTo>
                    <a:lnTo>
                      <a:pt x="7453" y="405"/>
                    </a:lnTo>
                    <a:lnTo>
                      <a:pt x="8551" y="0"/>
                    </a:lnTo>
                    <a:lnTo>
                      <a:pt x="8551" y="0"/>
                    </a:lnTo>
                    <a:lnTo>
                      <a:pt x="8666" y="462"/>
                    </a:lnTo>
                    <a:lnTo>
                      <a:pt x="8666" y="982"/>
                    </a:lnTo>
                    <a:lnTo>
                      <a:pt x="8609" y="1560"/>
                    </a:lnTo>
                    <a:lnTo>
                      <a:pt x="8435" y="2196"/>
                    </a:lnTo>
                    <a:lnTo>
                      <a:pt x="8146" y="2773"/>
                    </a:lnTo>
                    <a:lnTo>
                      <a:pt x="7684" y="3409"/>
                    </a:lnTo>
                    <a:lnTo>
                      <a:pt x="7049" y="4102"/>
                    </a:lnTo>
                    <a:lnTo>
                      <a:pt x="6182" y="4738"/>
                    </a:lnTo>
                    <a:lnTo>
                      <a:pt x="6182" y="4738"/>
                    </a:lnTo>
                    <a:lnTo>
                      <a:pt x="5547" y="4911"/>
                    </a:lnTo>
                    <a:lnTo>
                      <a:pt x="4969" y="4969"/>
                    </a:lnTo>
                    <a:lnTo>
                      <a:pt x="4969" y="4969"/>
                    </a:lnTo>
                    <a:lnTo>
                      <a:pt x="3987" y="4622"/>
                    </a:lnTo>
                    <a:lnTo>
                      <a:pt x="3120" y="4218"/>
                    </a:lnTo>
                    <a:lnTo>
                      <a:pt x="2311" y="3813"/>
                    </a:lnTo>
                    <a:lnTo>
                      <a:pt x="1676" y="3409"/>
                    </a:lnTo>
                    <a:lnTo>
                      <a:pt x="1098" y="3004"/>
                    </a:lnTo>
                    <a:lnTo>
                      <a:pt x="578" y="2658"/>
                    </a:lnTo>
                    <a:lnTo>
                      <a:pt x="289" y="2311"/>
                    </a:lnTo>
                    <a:lnTo>
                      <a:pt x="58" y="1965"/>
                    </a:lnTo>
                    <a:lnTo>
                      <a:pt x="58" y="1965"/>
                    </a:lnTo>
                    <a:lnTo>
                      <a:pt x="0" y="1791"/>
                    </a:lnTo>
                    <a:lnTo>
                      <a:pt x="0" y="1791"/>
                    </a:lnTo>
                    <a:lnTo>
                      <a:pt x="116" y="179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74"/>
              <p:cNvSpPr/>
              <p:nvPr/>
            </p:nvSpPr>
            <p:spPr>
              <a:xfrm>
                <a:off x="140888" y="1356363"/>
                <a:ext cx="21235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3006" fill="none" extrusionOk="0">
                    <a:moveTo>
                      <a:pt x="174" y="3005"/>
                    </a:moveTo>
                    <a:lnTo>
                      <a:pt x="174" y="3005"/>
                    </a:lnTo>
                    <a:lnTo>
                      <a:pt x="0" y="3005"/>
                    </a:lnTo>
                    <a:lnTo>
                      <a:pt x="0" y="3005"/>
                    </a:lnTo>
                    <a:lnTo>
                      <a:pt x="58" y="2947"/>
                    </a:lnTo>
                    <a:lnTo>
                      <a:pt x="58" y="2947"/>
                    </a:lnTo>
                    <a:lnTo>
                      <a:pt x="636" y="2370"/>
                    </a:lnTo>
                    <a:lnTo>
                      <a:pt x="1271" y="1907"/>
                    </a:lnTo>
                    <a:lnTo>
                      <a:pt x="1849" y="1503"/>
                    </a:lnTo>
                    <a:lnTo>
                      <a:pt x="2485" y="1156"/>
                    </a:lnTo>
                    <a:lnTo>
                      <a:pt x="3062" y="867"/>
                    </a:lnTo>
                    <a:lnTo>
                      <a:pt x="3756" y="579"/>
                    </a:lnTo>
                    <a:lnTo>
                      <a:pt x="4391" y="405"/>
                    </a:lnTo>
                    <a:lnTo>
                      <a:pt x="5084" y="232"/>
                    </a:lnTo>
                    <a:lnTo>
                      <a:pt x="5084" y="232"/>
                    </a:lnTo>
                    <a:lnTo>
                      <a:pt x="6298" y="59"/>
                    </a:lnTo>
                    <a:lnTo>
                      <a:pt x="7569" y="1"/>
                    </a:lnTo>
                    <a:lnTo>
                      <a:pt x="7569" y="1"/>
                    </a:lnTo>
                    <a:lnTo>
                      <a:pt x="7915" y="59"/>
                    </a:lnTo>
                    <a:lnTo>
                      <a:pt x="7915" y="59"/>
                    </a:lnTo>
                    <a:lnTo>
                      <a:pt x="8146" y="405"/>
                    </a:lnTo>
                    <a:lnTo>
                      <a:pt x="8320" y="810"/>
                    </a:lnTo>
                    <a:lnTo>
                      <a:pt x="8493" y="1272"/>
                    </a:lnTo>
                    <a:lnTo>
                      <a:pt x="8493" y="1272"/>
                    </a:lnTo>
                    <a:lnTo>
                      <a:pt x="7453" y="1619"/>
                    </a:lnTo>
                    <a:lnTo>
                      <a:pt x="6586" y="1907"/>
                    </a:lnTo>
                    <a:lnTo>
                      <a:pt x="5489" y="2196"/>
                    </a:lnTo>
                    <a:lnTo>
                      <a:pt x="4276" y="2485"/>
                    </a:lnTo>
                    <a:lnTo>
                      <a:pt x="2947" y="2774"/>
                    </a:lnTo>
                    <a:lnTo>
                      <a:pt x="1560" y="2947"/>
                    </a:lnTo>
                    <a:lnTo>
                      <a:pt x="174" y="3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74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extrusionOk="0">
                    <a:moveTo>
                      <a:pt x="3351" y="0"/>
                    </a:move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74"/>
              <p:cNvSpPr/>
              <p:nvPr/>
            </p:nvSpPr>
            <p:spPr>
              <a:xfrm>
                <a:off x="308438" y="1079063"/>
                <a:ext cx="6153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4612" h="18719" fill="none" extrusionOk="0">
                    <a:moveTo>
                      <a:pt x="24323" y="16639"/>
                    </a:moveTo>
                    <a:lnTo>
                      <a:pt x="24323" y="16639"/>
                    </a:lnTo>
                    <a:lnTo>
                      <a:pt x="9937" y="3351"/>
                    </a:lnTo>
                    <a:lnTo>
                      <a:pt x="9937" y="3351"/>
                    </a:lnTo>
                    <a:lnTo>
                      <a:pt x="9186" y="2716"/>
                    </a:lnTo>
                    <a:lnTo>
                      <a:pt x="8435" y="2080"/>
                    </a:lnTo>
                    <a:lnTo>
                      <a:pt x="7742" y="1618"/>
                    </a:lnTo>
                    <a:lnTo>
                      <a:pt x="7048" y="1156"/>
                    </a:lnTo>
                    <a:lnTo>
                      <a:pt x="6355" y="809"/>
                    </a:lnTo>
                    <a:lnTo>
                      <a:pt x="5720" y="520"/>
                    </a:lnTo>
                    <a:lnTo>
                      <a:pt x="5142" y="289"/>
                    </a:lnTo>
                    <a:lnTo>
                      <a:pt x="4506" y="116"/>
                    </a:lnTo>
                    <a:lnTo>
                      <a:pt x="3929" y="0"/>
                    </a:lnTo>
                    <a:lnTo>
                      <a:pt x="3351" y="0"/>
                    </a:lnTo>
                    <a:lnTo>
                      <a:pt x="2831" y="58"/>
                    </a:lnTo>
                    <a:lnTo>
                      <a:pt x="2311" y="116"/>
                    </a:lnTo>
                    <a:lnTo>
                      <a:pt x="1791" y="289"/>
                    </a:lnTo>
                    <a:lnTo>
                      <a:pt x="1329" y="462"/>
                    </a:lnTo>
                    <a:lnTo>
                      <a:pt x="809" y="694"/>
                    </a:lnTo>
                    <a:lnTo>
                      <a:pt x="347" y="1040"/>
                    </a:lnTo>
                    <a:lnTo>
                      <a:pt x="347" y="1040"/>
                    </a:lnTo>
                    <a:lnTo>
                      <a:pt x="173" y="1214"/>
                    </a:lnTo>
                    <a:lnTo>
                      <a:pt x="58" y="1560"/>
                    </a:lnTo>
                    <a:lnTo>
                      <a:pt x="0" y="1965"/>
                    </a:lnTo>
                    <a:lnTo>
                      <a:pt x="0" y="2427"/>
                    </a:lnTo>
                    <a:lnTo>
                      <a:pt x="58" y="2947"/>
                    </a:lnTo>
                    <a:lnTo>
                      <a:pt x="231" y="3582"/>
                    </a:lnTo>
                    <a:lnTo>
                      <a:pt x="404" y="4218"/>
                    </a:lnTo>
                    <a:lnTo>
                      <a:pt x="693" y="4911"/>
                    </a:lnTo>
                    <a:lnTo>
                      <a:pt x="1040" y="5662"/>
                    </a:lnTo>
                    <a:lnTo>
                      <a:pt x="1387" y="6413"/>
                    </a:lnTo>
                    <a:lnTo>
                      <a:pt x="1849" y="7222"/>
                    </a:lnTo>
                    <a:lnTo>
                      <a:pt x="2369" y="8031"/>
                    </a:lnTo>
                    <a:lnTo>
                      <a:pt x="2947" y="8782"/>
                    </a:lnTo>
                    <a:lnTo>
                      <a:pt x="3524" y="9591"/>
                    </a:lnTo>
                    <a:lnTo>
                      <a:pt x="4218" y="10342"/>
                    </a:lnTo>
                    <a:lnTo>
                      <a:pt x="4969" y="11035"/>
                    </a:lnTo>
                    <a:lnTo>
                      <a:pt x="4969" y="11035"/>
                    </a:lnTo>
                    <a:lnTo>
                      <a:pt x="6644" y="12595"/>
                    </a:lnTo>
                    <a:lnTo>
                      <a:pt x="8262" y="13924"/>
                    </a:lnTo>
                    <a:lnTo>
                      <a:pt x="9764" y="15079"/>
                    </a:lnTo>
                    <a:lnTo>
                      <a:pt x="11208" y="16061"/>
                    </a:lnTo>
                    <a:lnTo>
                      <a:pt x="11959" y="16466"/>
                    </a:lnTo>
                    <a:lnTo>
                      <a:pt x="12710" y="16870"/>
                    </a:lnTo>
                    <a:lnTo>
                      <a:pt x="13461" y="17217"/>
                    </a:lnTo>
                    <a:lnTo>
                      <a:pt x="14270" y="17564"/>
                    </a:lnTo>
                    <a:lnTo>
                      <a:pt x="15079" y="17852"/>
                    </a:lnTo>
                    <a:lnTo>
                      <a:pt x="15946" y="18141"/>
                    </a:lnTo>
                    <a:lnTo>
                      <a:pt x="17737" y="18603"/>
                    </a:lnTo>
                    <a:lnTo>
                      <a:pt x="17737" y="18603"/>
                    </a:lnTo>
                    <a:lnTo>
                      <a:pt x="18199" y="18661"/>
                    </a:lnTo>
                    <a:lnTo>
                      <a:pt x="18719" y="18719"/>
                    </a:lnTo>
                    <a:lnTo>
                      <a:pt x="19932" y="18719"/>
                    </a:lnTo>
                    <a:lnTo>
                      <a:pt x="21261" y="18603"/>
                    </a:lnTo>
                    <a:lnTo>
                      <a:pt x="22532" y="18372"/>
                    </a:lnTo>
                    <a:lnTo>
                      <a:pt x="23110" y="18257"/>
                    </a:lnTo>
                    <a:lnTo>
                      <a:pt x="23572" y="18083"/>
                    </a:lnTo>
                    <a:lnTo>
                      <a:pt x="23976" y="17852"/>
                    </a:lnTo>
                    <a:lnTo>
                      <a:pt x="24323" y="17679"/>
                    </a:lnTo>
                    <a:lnTo>
                      <a:pt x="24554" y="17448"/>
                    </a:lnTo>
                    <a:lnTo>
                      <a:pt x="24612" y="17332"/>
                    </a:lnTo>
                    <a:lnTo>
                      <a:pt x="24612" y="17159"/>
                    </a:lnTo>
                    <a:lnTo>
                      <a:pt x="24612" y="17044"/>
                    </a:lnTo>
                    <a:lnTo>
                      <a:pt x="24554" y="16928"/>
                    </a:lnTo>
                    <a:lnTo>
                      <a:pt x="24323" y="1663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74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extrusionOk="0">
                    <a:moveTo>
                      <a:pt x="2600" y="0"/>
                    </a:move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74"/>
              <p:cNvSpPr/>
              <p:nvPr/>
            </p:nvSpPr>
            <p:spPr>
              <a:xfrm>
                <a:off x="325763" y="1084838"/>
                <a:ext cx="597975" cy="456425"/>
              </a:xfrm>
              <a:custGeom>
                <a:avLst/>
                <a:gdLst/>
                <a:ahLst/>
                <a:cxnLst/>
                <a:rect l="l" t="t" r="r" b="b"/>
                <a:pathLst>
                  <a:path w="23919" h="18257" fill="none" extrusionOk="0">
                    <a:moveTo>
                      <a:pt x="23630" y="16408"/>
                    </a:moveTo>
                    <a:lnTo>
                      <a:pt x="23630" y="16408"/>
                    </a:lnTo>
                    <a:lnTo>
                      <a:pt x="9533" y="3409"/>
                    </a:lnTo>
                    <a:lnTo>
                      <a:pt x="9533" y="3409"/>
                    </a:lnTo>
                    <a:lnTo>
                      <a:pt x="8782" y="2716"/>
                    </a:lnTo>
                    <a:lnTo>
                      <a:pt x="8031" y="2138"/>
                    </a:lnTo>
                    <a:lnTo>
                      <a:pt x="7338" y="1618"/>
                    </a:lnTo>
                    <a:lnTo>
                      <a:pt x="6702" y="1214"/>
                    </a:lnTo>
                    <a:lnTo>
                      <a:pt x="6067" y="867"/>
                    </a:lnTo>
                    <a:lnTo>
                      <a:pt x="5431" y="520"/>
                    </a:lnTo>
                    <a:lnTo>
                      <a:pt x="4796" y="289"/>
                    </a:lnTo>
                    <a:lnTo>
                      <a:pt x="4218" y="174"/>
                    </a:lnTo>
                    <a:lnTo>
                      <a:pt x="3698" y="58"/>
                    </a:lnTo>
                    <a:lnTo>
                      <a:pt x="3120" y="0"/>
                    </a:lnTo>
                    <a:lnTo>
                      <a:pt x="2600" y="0"/>
                    </a:lnTo>
                    <a:lnTo>
                      <a:pt x="2138" y="116"/>
                    </a:lnTo>
                    <a:lnTo>
                      <a:pt x="1618" y="231"/>
                    </a:lnTo>
                    <a:lnTo>
                      <a:pt x="1156" y="405"/>
                    </a:lnTo>
                    <a:lnTo>
                      <a:pt x="751" y="636"/>
                    </a:lnTo>
                    <a:lnTo>
                      <a:pt x="289" y="925"/>
                    </a:lnTo>
                    <a:lnTo>
                      <a:pt x="289" y="925"/>
                    </a:lnTo>
                    <a:lnTo>
                      <a:pt x="116" y="1098"/>
                    </a:lnTo>
                    <a:lnTo>
                      <a:pt x="0" y="1387"/>
                    </a:lnTo>
                    <a:lnTo>
                      <a:pt x="0" y="1791"/>
                    </a:lnTo>
                    <a:lnTo>
                      <a:pt x="0" y="2196"/>
                    </a:lnTo>
                    <a:lnTo>
                      <a:pt x="58" y="2773"/>
                    </a:lnTo>
                    <a:lnTo>
                      <a:pt x="231" y="3351"/>
                    </a:lnTo>
                    <a:lnTo>
                      <a:pt x="463" y="3987"/>
                    </a:lnTo>
                    <a:lnTo>
                      <a:pt x="694" y="4622"/>
                    </a:lnTo>
                    <a:lnTo>
                      <a:pt x="1040" y="5373"/>
                    </a:lnTo>
                    <a:lnTo>
                      <a:pt x="1445" y="6067"/>
                    </a:lnTo>
                    <a:lnTo>
                      <a:pt x="1907" y="6818"/>
                    </a:lnTo>
                    <a:lnTo>
                      <a:pt x="2369" y="7627"/>
                    </a:lnTo>
                    <a:lnTo>
                      <a:pt x="2947" y="8378"/>
                    </a:lnTo>
                    <a:lnTo>
                      <a:pt x="3582" y="9129"/>
                    </a:lnTo>
                    <a:lnTo>
                      <a:pt x="4218" y="9880"/>
                    </a:lnTo>
                    <a:lnTo>
                      <a:pt x="4969" y="10573"/>
                    </a:lnTo>
                    <a:lnTo>
                      <a:pt x="4969" y="10573"/>
                    </a:lnTo>
                    <a:lnTo>
                      <a:pt x="6644" y="12075"/>
                    </a:lnTo>
                    <a:lnTo>
                      <a:pt x="8204" y="13404"/>
                    </a:lnTo>
                    <a:lnTo>
                      <a:pt x="9649" y="14502"/>
                    </a:lnTo>
                    <a:lnTo>
                      <a:pt x="11093" y="15484"/>
                    </a:lnTo>
                    <a:lnTo>
                      <a:pt x="12537" y="16293"/>
                    </a:lnTo>
                    <a:lnTo>
                      <a:pt x="13288" y="16697"/>
                    </a:lnTo>
                    <a:lnTo>
                      <a:pt x="14039" y="17044"/>
                    </a:lnTo>
                    <a:lnTo>
                      <a:pt x="15657" y="17621"/>
                    </a:lnTo>
                    <a:lnTo>
                      <a:pt x="17390" y="18084"/>
                    </a:lnTo>
                    <a:lnTo>
                      <a:pt x="17390" y="18084"/>
                    </a:lnTo>
                    <a:lnTo>
                      <a:pt x="17852" y="18199"/>
                    </a:lnTo>
                    <a:lnTo>
                      <a:pt x="18372" y="18257"/>
                    </a:lnTo>
                    <a:lnTo>
                      <a:pt x="19528" y="18257"/>
                    </a:lnTo>
                    <a:lnTo>
                      <a:pt x="20741" y="18199"/>
                    </a:lnTo>
                    <a:lnTo>
                      <a:pt x="21954" y="18026"/>
                    </a:lnTo>
                    <a:lnTo>
                      <a:pt x="22474" y="17910"/>
                    </a:lnTo>
                    <a:lnTo>
                      <a:pt x="22994" y="17737"/>
                    </a:lnTo>
                    <a:lnTo>
                      <a:pt x="23341" y="17564"/>
                    </a:lnTo>
                    <a:lnTo>
                      <a:pt x="23688" y="17390"/>
                    </a:lnTo>
                    <a:lnTo>
                      <a:pt x="23861" y="17159"/>
                    </a:lnTo>
                    <a:lnTo>
                      <a:pt x="23919" y="16928"/>
                    </a:lnTo>
                    <a:lnTo>
                      <a:pt x="23919" y="16813"/>
                    </a:lnTo>
                    <a:lnTo>
                      <a:pt x="23861" y="16697"/>
                    </a:lnTo>
                    <a:lnTo>
                      <a:pt x="23630" y="164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74"/>
              <p:cNvSpPr/>
              <p:nvPr/>
            </p:nvSpPr>
            <p:spPr>
              <a:xfrm>
                <a:off x="556863" y="1162838"/>
                <a:ext cx="5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231" y="231"/>
                    </a:move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1" y="231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73" y="173"/>
                    </a:move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lnTo>
                      <a:pt x="173" y="173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73"/>
                    </a:lnTo>
                    <a:lnTo>
                      <a:pt x="116" y="173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close/>
                    <a:moveTo>
                      <a:pt x="58" y="116"/>
                    </a:move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8" y="116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58" y="58"/>
                    </a:move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8"/>
                    </a:lnTo>
                    <a:close/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74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74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74"/>
              <p:cNvSpPr/>
              <p:nvPr/>
            </p:nvSpPr>
            <p:spPr>
              <a:xfrm>
                <a:off x="562638" y="1168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74"/>
              <p:cNvSpPr/>
              <p:nvPr/>
            </p:nvSpPr>
            <p:spPr>
              <a:xfrm>
                <a:off x="561188" y="116716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74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74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74"/>
              <p:cNvSpPr/>
              <p:nvPr/>
            </p:nvSpPr>
            <p:spPr>
              <a:xfrm>
                <a:off x="561188" y="1167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74"/>
              <p:cNvSpPr/>
              <p:nvPr/>
            </p:nvSpPr>
            <p:spPr>
              <a:xfrm>
                <a:off x="559738" y="1165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74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74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74"/>
              <p:cNvSpPr/>
              <p:nvPr/>
            </p:nvSpPr>
            <p:spPr>
              <a:xfrm>
                <a:off x="55973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74"/>
              <p:cNvSpPr/>
              <p:nvPr/>
            </p:nvSpPr>
            <p:spPr>
              <a:xfrm>
                <a:off x="558288" y="1165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4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4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4"/>
              <p:cNvSpPr/>
              <p:nvPr/>
            </p:nvSpPr>
            <p:spPr>
              <a:xfrm>
                <a:off x="558288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4"/>
              <p:cNvSpPr/>
              <p:nvPr/>
            </p:nvSpPr>
            <p:spPr>
              <a:xfrm>
                <a:off x="556863" y="11642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74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74"/>
              <p:cNvSpPr/>
              <p:nvPr/>
            </p:nvSpPr>
            <p:spPr>
              <a:xfrm>
                <a:off x="889063" y="1469038"/>
                <a:ext cx="34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1098" y="1040"/>
                    </a:moveTo>
                    <a:lnTo>
                      <a:pt x="1098" y="1040"/>
                    </a:lnTo>
                    <a:lnTo>
                      <a:pt x="1098" y="1040"/>
                    </a:lnTo>
                    <a:lnTo>
                      <a:pt x="1098" y="1040"/>
                    </a:lnTo>
                    <a:lnTo>
                      <a:pt x="1271" y="1213"/>
                    </a:lnTo>
                    <a:lnTo>
                      <a:pt x="1387" y="1387"/>
                    </a:lnTo>
                    <a:lnTo>
                      <a:pt x="1387" y="1387"/>
                    </a:lnTo>
                    <a:lnTo>
                      <a:pt x="1271" y="1213"/>
                    </a:lnTo>
                    <a:lnTo>
                      <a:pt x="1098" y="104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74"/>
              <p:cNvSpPr/>
              <p:nvPr/>
            </p:nvSpPr>
            <p:spPr>
              <a:xfrm>
                <a:off x="916488" y="1495038"/>
                <a:ext cx="7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74" y="173"/>
                    </a:lnTo>
                    <a:lnTo>
                      <a:pt x="290" y="347"/>
                    </a:lnTo>
                    <a:lnTo>
                      <a:pt x="290" y="347"/>
                    </a:lnTo>
                    <a:lnTo>
                      <a:pt x="174" y="173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74"/>
              <p:cNvSpPr/>
              <p:nvPr/>
            </p:nvSpPr>
            <p:spPr>
              <a:xfrm>
                <a:off x="889063" y="1469038"/>
                <a:ext cx="290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1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74"/>
              <p:cNvSpPr/>
              <p:nvPr/>
            </p:nvSpPr>
            <p:spPr>
              <a:xfrm>
                <a:off x="403763" y="1084838"/>
                <a:ext cx="512750" cy="41022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6409" extrusionOk="0">
                    <a:moveTo>
                      <a:pt x="19528" y="15484"/>
                    </a:moveTo>
                    <a:lnTo>
                      <a:pt x="19528" y="15484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20510" y="16408"/>
                    </a:lnTo>
                    <a:lnTo>
                      <a:pt x="19528" y="15484"/>
                    </a:lnTo>
                    <a:lnTo>
                      <a:pt x="19528" y="15484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124" y="3120"/>
                    </a:move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lnTo>
                      <a:pt x="6124" y="3120"/>
                    </a:lnTo>
                    <a:close/>
                    <a:moveTo>
                      <a:pt x="6066" y="3120"/>
                    </a:move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120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120"/>
                    </a:lnTo>
                    <a:lnTo>
                      <a:pt x="6066" y="3120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66" y="3062"/>
                    </a:move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lnTo>
                      <a:pt x="6066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62"/>
                    </a:move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lnTo>
                      <a:pt x="6009" y="3062"/>
                    </a:lnTo>
                    <a:close/>
                    <a:moveTo>
                      <a:pt x="6009" y="3005"/>
                    </a:move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6009" y="3005"/>
                    </a:lnTo>
                    <a:lnTo>
                      <a:pt x="6009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3005"/>
                    </a:move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3005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3005"/>
                    </a:lnTo>
                    <a:lnTo>
                      <a:pt x="5951" y="3005"/>
                    </a:lnTo>
                    <a:lnTo>
                      <a:pt x="5951" y="2947"/>
                    </a:lnTo>
                    <a:close/>
                    <a:moveTo>
                      <a:pt x="5951" y="2947"/>
                    </a:move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lnTo>
                      <a:pt x="5951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947"/>
                    </a:move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lnTo>
                      <a:pt x="5893" y="2947"/>
                    </a:lnTo>
                    <a:close/>
                    <a:moveTo>
                      <a:pt x="5893" y="2889"/>
                    </a:move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lnTo>
                      <a:pt x="5893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835" y="2889"/>
                    </a:move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lnTo>
                      <a:pt x="5835" y="2889"/>
                    </a:lnTo>
                    <a:close/>
                    <a:moveTo>
                      <a:pt x="5778" y="2831"/>
                    </a:move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lnTo>
                      <a:pt x="5778" y="2831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720" y="2773"/>
                    </a:move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lnTo>
                      <a:pt x="5720" y="2773"/>
                    </a:lnTo>
                    <a:close/>
                    <a:moveTo>
                      <a:pt x="5662" y="2773"/>
                    </a:move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73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73"/>
                    </a:lnTo>
                    <a:lnTo>
                      <a:pt x="5662" y="2773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62" y="2716"/>
                    </a:move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lnTo>
                      <a:pt x="5662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716"/>
                    </a:move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lnTo>
                      <a:pt x="5604" y="2716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604" y="2658"/>
                    </a:move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lnTo>
                      <a:pt x="5604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58"/>
                    </a:move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lnTo>
                      <a:pt x="5546" y="2658"/>
                    </a:lnTo>
                    <a:close/>
                    <a:moveTo>
                      <a:pt x="5546" y="2600"/>
                    </a:move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lnTo>
                      <a:pt x="5546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89" y="2600"/>
                    </a:move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lnTo>
                      <a:pt x="5489" y="2600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431" y="2542"/>
                    </a:move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431" y="2542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431" y="2542"/>
                    </a:lnTo>
                    <a:lnTo>
                      <a:pt x="5431" y="2542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73" y="2485"/>
                    </a:move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close/>
                    <a:moveTo>
                      <a:pt x="5315" y="2485"/>
                    </a:moveTo>
                    <a:lnTo>
                      <a:pt x="5315" y="2485"/>
                    </a:lnTo>
                    <a:lnTo>
                      <a:pt x="5373" y="2485"/>
                    </a:lnTo>
                    <a:lnTo>
                      <a:pt x="5373" y="2485"/>
                    </a:lnTo>
                    <a:lnTo>
                      <a:pt x="5315" y="2485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85"/>
                    </a:lnTo>
                    <a:lnTo>
                      <a:pt x="5315" y="2485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315" y="2427"/>
                    </a:move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315" y="2427"/>
                    </a:lnTo>
                    <a:lnTo>
                      <a:pt x="5315" y="2427"/>
                    </a:lnTo>
                    <a:lnTo>
                      <a:pt x="5258" y="2427"/>
                    </a:lnTo>
                    <a:close/>
                    <a:moveTo>
                      <a:pt x="5258" y="2427"/>
                    </a:move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427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427"/>
                    </a:lnTo>
                    <a:lnTo>
                      <a:pt x="5258" y="2427"/>
                    </a:lnTo>
                    <a:lnTo>
                      <a:pt x="5258" y="2369"/>
                    </a:lnTo>
                    <a:close/>
                    <a:moveTo>
                      <a:pt x="5258" y="2369"/>
                    </a:move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58" y="2369"/>
                    </a:lnTo>
                    <a:lnTo>
                      <a:pt x="5258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69"/>
                    </a:move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69"/>
                    </a:lnTo>
                    <a:close/>
                    <a:moveTo>
                      <a:pt x="5200" y="2311"/>
                    </a:moveTo>
                    <a:lnTo>
                      <a:pt x="5200" y="2311"/>
                    </a:lnTo>
                    <a:lnTo>
                      <a:pt x="5200" y="2369"/>
                    </a:lnTo>
                    <a:lnTo>
                      <a:pt x="5200" y="2369"/>
                    </a:lnTo>
                    <a:lnTo>
                      <a:pt x="5200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200" y="2311"/>
                    </a:lnTo>
                    <a:lnTo>
                      <a:pt x="5200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142" y="2311"/>
                    </a:move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142" y="2311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142" y="2311"/>
                    </a:lnTo>
                    <a:lnTo>
                      <a:pt x="5142" y="2311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84" y="2254"/>
                    </a:move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close/>
                    <a:moveTo>
                      <a:pt x="5026" y="2254"/>
                    </a:moveTo>
                    <a:lnTo>
                      <a:pt x="5026" y="2254"/>
                    </a:lnTo>
                    <a:lnTo>
                      <a:pt x="5084" y="2254"/>
                    </a:lnTo>
                    <a:lnTo>
                      <a:pt x="5084" y="2254"/>
                    </a:lnTo>
                    <a:lnTo>
                      <a:pt x="5026" y="2254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254"/>
                    </a:lnTo>
                    <a:lnTo>
                      <a:pt x="5026" y="2254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5026" y="2196"/>
                    </a:move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5026" y="2196"/>
                    </a:lnTo>
                    <a:lnTo>
                      <a:pt x="5026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96"/>
                    </a:move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96"/>
                    </a:lnTo>
                    <a:close/>
                    <a:moveTo>
                      <a:pt x="4969" y="2138"/>
                    </a:moveTo>
                    <a:lnTo>
                      <a:pt x="4969" y="2138"/>
                    </a:lnTo>
                    <a:lnTo>
                      <a:pt x="4969" y="2196"/>
                    </a:lnTo>
                    <a:lnTo>
                      <a:pt x="4969" y="2196"/>
                    </a:lnTo>
                    <a:lnTo>
                      <a:pt x="4969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69" y="2138"/>
                    </a:lnTo>
                    <a:lnTo>
                      <a:pt x="4969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911" y="2138"/>
                    </a:move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911" y="2138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911" y="2138"/>
                    </a:lnTo>
                    <a:lnTo>
                      <a:pt x="4911" y="2138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853" y="2080"/>
                    </a:move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lnTo>
                      <a:pt x="4853" y="2080"/>
                    </a:lnTo>
                    <a:close/>
                    <a:moveTo>
                      <a:pt x="4795" y="2080"/>
                    </a:move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lnTo>
                      <a:pt x="4795" y="2080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95" y="2022"/>
                    </a:move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lnTo>
                      <a:pt x="4795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2022"/>
                    </a:move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2022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2022"/>
                    </a:lnTo>
                    <a:lnTo>
                      <a:pt x="4738" y="2022"/>
                    </a:lnTo>
                    <a:lnTo>
                      <a:pt x="4738" y="1965"/>
                    </a:lnTo>
                    <a:close/>
                    <a:moveTo>
                      <a:pt x="4738" y="1965"/>
                    </a:move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738" y="1965"/>
                    </a:lnTo>
                    <a:lnTo>
                      <a:pt x="4738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680" y="1965"/>
                    </a:move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680" y="1965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680" y="1965"/>
                    </a:lnTo>
                    <a:lnTo>
                      <a:pt x="4680" y="1965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449" y="1791"/>
                    </a:move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lnTo>
                      <a:pt x="4449" y="1791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91"/>
                    </a:lnTo>
                    <a:lnTo>
                      <a:pt x="4391" y="1791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91" y="1734"/>
                    </a:move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91" y="1734"/>
                    </a:lnTo>
                    <a:lnTo>
                      <a:pt x="4391" y="1734"/>
                    </a:lnTo>
                    <a:lnTo>
                      <a:pt x="4333" y="1734"/>
                    </a:lnTo>
                    <a:close/>
                    <a:moveTo>
                      <a:pt x="4333" y="1734"/>
                    </a:move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734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734"/>
                    </a:lnTo>
                    <a:lnTo>
                      <a:pt x="4333" y="1734"/>
                    </a:lnTo>
                    <a:lnTo>
                      <a:pt x="4333" y="1676"/>
                    </a:lnTo>
                    <a:close/>
                    <a:moveTo>
                      <a:pt x="4333" y="1676"/>
                    </a:move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333" y="1676"/>
                    </a:lnTo>
                    <a:lnTo>
                      <a:pt x="4333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75" y="1676"/>
                    </a:move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75" y="1676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75" y="1676"/>
                    </a:lnTo>
                    <a:lnTo>
                      <a:pt x="4275" y="1676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218" y="1618"/>
                    </a:move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close/>
                    <a:moveTo>
                      <a:pt x="4160" y="1618"/>
                    </a:moveTo>
                    <a:lnTo>
                      <a:pt x="4160" y="1618"/>
                    </a:lnTo>
                    <a:lnTo>
                      <a:pt x="4218" y="1618"/>
                    </a:lnTo>
                    <a:lnTo>
                      <a:pt x="4218" y="1618"/>
                    </a:lnTo>
                    <a:lnTo>
                      <a:pt x="4160" y="1618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618"/>
                    </a:lnTo>
                    <a:lnTo>
                      <a:pt x="4160" y="1618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60" y="1560"/>
                    </a:move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60" y="1560"/>
                    </a:lnTo>
                    <a:lnTo>
                      <a:pt x="4160" y="1560"/>
                    </a:lnTo>
                    <a:lnTo>
                      <a:pt x="4102" y="1560"/>
                    </a:lnTo>
                    <a:close/>
                    <a:moveTo>
                      <a:pt x="4102" y="1560"/>
                    </a:move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4102" y="1560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4102" y="1560"/>
                    </a:lnTo>
                    <a:lnTo>
                      <a:pt x="4102" y="1560"/>
                    </a:lnTo>
                    <a:lnTo>
                      <a:pt x="3813" y="1387"/>
                    </a:lnTo>
                    <a:close/>
                    <a:moveTo>
                      <a:pt x="3813" y="1387"/>
                    </a:move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87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87"/>
                    </a:lnTo>
                    <a:lnTo>
                      <a:pt x="3813" y="1387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813" y="1329"/>
                    </a:move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813" y="1329"/>
                    </a:lnTo>
                    <a:lnTo>
                      <a:pt x="3813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755" y="1329"/>
                    </a:move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755" y="1329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755" y="1329"/>
                    </a:lnTo>
                    <a:lnTo>
                      <a:pt x="3755" y="1329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98" y="1271"/>
                    </a:move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98" y="1271"/>
                    </a:lnTo>
                    <a:lnTo>
                      <a:pt x="3698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71"/>
                    </a:move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71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71"/>
                    </a:lnTo>
                    <a:lnTo>
                      <a:pt x="3640" y="1271"/>
                    </a:lnTo>
                    <a:lnTo>
                      <a:pt x="3640" y="1214"/>
                    </a:lnTo>
                    <a:close/>
                    <a:moveTo>
                      <a:pt x="3640" y="1214"/>
                    </a:move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640" y="1214"/>
                    </a:lnTo>
                    <a:lnTo>
                      <a:pt x="3640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82" y="1214"/>
                    </a:move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close/>
                    <a:moveTo>
                      <a:pt x="3524" y="1214"/>
                    </a:moveTo>
                    <a:lnTo>
                      <a:pt x="3524" y="1214"/>
                    </a:lnTo>
                    <a:lnTo>
                      <a:pt x="3582" y="1214"/>
                    </a:lnTo>
                    <a:lnTo>
                      <a:pt x="3582" y="1214"/>
                    </a:lnTo>
                    <a:lnTo>
                      <a:pt x="3524" y="1214"/>
                    </a:lnTo>
                    <a:close/>
                    <a:moveTo>
                      <a:pt x="3524" y="1156"/>
                    </a:moveTo>
                    <a:lnTo>
                      <a:pt x="3524" y="1156"/>
                    </a:lnTo>
                    <a:lnTo>
                      <a:pt x="3524" y="1214"/>
                    </a:lnTo>
                    <a:lnTo>
                      <a:pt x="3524" y="1214"/>
                    </a:lnTo>
                    <a:lnTo>
                      <a:pt x="3524" y="1156"/>
                    </a:lnTo>
                    <a:close/>
                    <a:moveTo>
                      <a:pt x="3351" y="1040"/>
                    </a:moveTo>
                    <a:lnTo>
                      <a:pt x="3351" y="1040"/>
                    </a:lnTo>
                    <a:lnTo>
                      <a:pt x="3524" y="1156"/>
                    </a:lnTo>
                    <a:lnTo>
                      <a:pt x="3524" y="1156"/>
                    </a:lnTo>
                    <a:lnTo>
                      <a:pt x="3351" y="1040"/>
                    </a:lnTo>
                    <a:close/>
                    <a:moveTo>
                      <a:pt x="3235" y="1040"/>
                    </a:moveTo>
                    <a:lnTo>
                      <a:pt x="3235" y="1040"/>
                    </a:lnTo>
                    <a:lnTo>
                      <a:pt x="3351" y="1040"/>
                    </a:lnTo>
                    <a:lnTo>
                      <a:pt x="3351" y="1040"/>
                    </a:lnTo>
                    <a:lnTo>
                      <a:pt x="3235" y="1040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1040"/>
                    </a:lnTo>
                    <a:lnTo>
                      <a:pt x="3235" y="1040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235" y="983"/>
                    </a:move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235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235" y="983"/>
                    </a:lnTo>
                    <a:lnTo>
                      <a:pt x="3235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78" y="983"/>
                    </a:move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78" y="983"/>
                    </a:lnTo>
                    <a:close/>
                    <a:moveTo>
                      <a:pt x="3120" y="983"/>
                    </a:moveTo>
                    <a:lnTo>
                      <a:pt x="3120" y="983"/>
                    </a:lnTo>
                    <a:lnTo>
                      <a:pt x="3178" y="983"/>
                    </a:lnTo>
                    <a:lnTo>
                      <a:pt x="3178" y="983"/>
                    </a:lnTo>
                    <a:lnTo>
                      <a:pt x="3120" y="983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83"/>
                    </a:lnTo>
                    <a:lnTo>
                      <a:pt x="3120" y="983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120" y="925"/>
                    </a:move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120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120" y="925"/>
                    </a:lnTo>
                    <a:lnTo>
                      <a:pt x="3120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62" y="925"/>
                    </a:move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lnTo>
                      <a:pt x="3062" y="925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3004" y="867"/>
                    </a:move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3004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3004" y="867"/>
                    </a:lnTo>
                    <a:lnTo>
                      <a:pt x="3004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947" y="867"/>
                    </a:move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947" y="867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947" y="867"/>
                    </a:lnTo>
                    <a:lnTo>
                      <a:pt x="2947" y="867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73" y="751"/>
                    </a:move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73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73" y="751"/>
                    </a:lnTo>
                    <a:lnTo>
                      <a:pt x="2773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716" y="751"/>
                    </a:move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lnTo>
                      <a:pt x="2716" y="751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716" y="694"/>
                    </a:lnTo>
                    <a:lnTo>
                      <a:pt x="2716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58" y="694"/>
                    </a:move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lnTo>
                      <a:pt x="2658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600" y="694"/>
                    </a:move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600" y="694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600" y="694"/>
                    </a:lnTo>
                    <a:lnTo>
                      <a:pt x="2600" y="694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542" y="636"/>
                    </a:move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542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542" y="636"/>
                    </a:lnTo>
                    <a:lnTo>
                      <a:pt x="2542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84" y="636"/>
                    </a:move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lnTo>
                      <a:pt x="2484" y="636"/>
                    </a:lnTo>
                    <a:close/>
                    <a:moveTo>
                      <a:pt x="2427" y="636"/>
                    </a:move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lnTo>
                      <a:pt x="2427" y="636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427" y="578"/>
                    </a:move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lnTo>
                      <a:pt x="2427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69" y="578"/>
                    </a:move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lnTo>
                      <a:pt x="2369" y="578"/>
                    </a:lnTo>
                    <a:close/>
                    <a:moveTo>
                      <a:pt x="2311" y="520"/>
                    </a:move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lnTo>
                      <a:pt x="2311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253" y="520"/>
                    </a:move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253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253" y="520"/>
                    </a:lnTo>
                    <a:lnTo>
                      <a:pt x="2253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96" y="520"/>
                    </a:move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lnTo>
                      <a:pt x="2196" y="520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96" y="463"/>
                    </a:lnTo>
                    <a:lnTo>
                      <a:pt x="2196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138" y="463"/>
                    </a:move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lnTo>
                      <a:pt x="2138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80" y="463"/>
                    </a:move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lnTo>
                      <a:pt x="2080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63"/>
                    </a:move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lnTo>
                      <a:pt x="2022" y="463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2022" y="405"/>
                    </a:move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lnTo>
                      <a:pt x="2022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64" y="405"/>
                    </a:move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lnTo>
                      <a:pt x="1964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907" y="405"/>
                    </a:move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lnTo>
                      <a:pt x="1907" y="405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849" y="347"/>
                    </a:move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lnTo>
                      <a:pt x="1849" y="347"/>
                    </a:lnTo>
                    <a:close/>
                    <a:moveTo>
                      <a:pt x="1791" y="347"/>
                    </a:moveTo>
                    <a:lnTo>
                      <a:pt x="1791" y="347"/>
                    </a:lnTo>
                    <a:lnTo>
                      <a:pt x="1791" y="347"/>
                    </a:lnTo>
                    <a:lnTo>
                      <a:pt x="1791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347"/>
                    </a:move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347"/>
                    </a:lnTo>
                    <a:close/>
                    <a:moveTo>
                      <a:pt x="1733" y="289"/>
                    </a:moveTo>
                    <a:lnTo>
                      <a:pt x="1733" y="289"/>
                    </a:lnTo>
                    <a:lnTo>
                      <a:pt x="1733" y="347"/>
                    </a:lnTo>
                    <a:lnTo>
                      <a:pt x="1733" y="347"/>
                    </a:lnTo>
                    <a:lnTo>
                      <a:pt x="1733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76" y="289"/>
                    </a:move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lnTo>
                      <a:pt x="1676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618" y="289"/>
                    </a:move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lnTo>
                      <a:pt x="1618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60" y="289"/>
                    </a:move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lnTo>
                      <a:pt x="1560" y="289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502" y="231"/>
                    </a:move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lnTo>
                      <a:pt x="1502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444" y="231"/>
                    </a:move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lnTo>
                      <a:pt x="1444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387" y="231"/>
                    </a:move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lnTo>
                      <a:pt x="1387" y="231"/>
                    </a:lnTo>
                    <a:close/>
                    <a:moveTo>
                      <a:pt x="1271" y="174"/>
                    </a:moveTo>
                    <a:lnTo>
                      <a:pt x="1271" y="174"/>
                    </a:lnTo>
                    <a:lnTo>
                      <a:pt x="1329" y="231"/>
                    </a:lnTo>
                    <a:lnTo>
                      <a:pt x="1329" y="231"/>
                    </a:lnTo>
                    <a:lnTo>
                      <a:pt x="1271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71" y="174"/>
                    </a:lnTo>
                    <a:lnTo>
                      <a:pt x="1271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213" y="174"/>
                    </a:move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213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213" y="174"/>
                    </a:lnTo>
                    <a:lnTo>
                      <a:pt x="1213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156" y="174"/>
                    </a:move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lnTo>
                      <a:pt x="1156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74"/>
                    </a:move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74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74"/>
                    </a:lnTo>
                    <a:lnTo>
                      <a:pt x="1098" y="174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1098" y="116"/>
                    </a:move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1098" y="1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520" y="58"/>
                    </a:lnTo>
                    <a:lnTo>
                      <a:pt x="1098" y="116"/>
                    </a:lnTo>
                    <a:lnTo>
                      <a:pt x="1098" y="116"/>
                    </a:lnTo>
                    <a:lnTo>
                      <a:pt x="520" y="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74"/>
              <p:cNvSpPr/>
              <p:nvPr/>
            </p:nvSpPr>
            <p:spPr>
              <a:xfrm>
                <a:off x="891938" y="1471913"/>
                <a:ext cx="245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926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983" y="925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74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74"/>
              <p:cNvSpPr/>
              <p:nvPr/>
            </p:nvSpPr>
            <p:spPr>
              <a:xfrm>
                <a:off x="55686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74"/>
              <p:cNvSpPr/>
              <p:nvPr/>
            </p:nvSpPr>
            <p:spPr>
              <a:xfrm>
                <a:off x="555413" y="11628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74"/>
              <p:cNvSpPr/>
              <p:nvPr/>
            </p:nvSpPr>
            <p:spPr>
              <a:xfrm>
                <a:off x="555413" y="11613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74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74"/>
              <p:cNvSpPr/>
              <p:nvPr/>
            </p:nvSpPr>
            <p:spPr>
              <a:xfrm>
                <a:off x="55541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74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74"/>
              <p:cNvSpPr/>
              <p:nvPr/>
            </p:nvSpPr>
            <p:spPr>
              <a:xfrm>
                <a:off x="553963" y="1161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74"/>
              <p:cNvSpPr/>
              <p:nvPr/>
            </p:nvSpPr>
            <p:spPr>
              <a:xfrm>
                <a:off x="55396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74"/>
              <p:cNvSpPr/>
              <p:nvPr/>
            </p:nvSpPr>
            <p:spPr>
              <a:xfrm>
                <a:off x="552513" y="11599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74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74"/>
              <p:cNvSpPr/>
              <p:nvPr/>
            </p:nvSpPr>
            <p:spPr>
              <a:xfrm>
                <a:off x="552513" y="11599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74"/>
              <p:cNvSpPr/>
              <p:nvPr/>
            </p:nvSpPr>
            <p:spPr>
              <a:xfrm>
                <a:off x="552513" y="11584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74"/>
              <p:cNvSpPr/>
              <p:nvPr/>
            </p:nvSpPr>
            <p:spPr>
              <a:xfrm>
                <a:off x="552513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74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74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74"/>
              <p:cNvSpPr/>
              <p:nvPr/>
            </p:nvSpPr>
            <p:spPr>
              <a:xfrm>
                <a:off x="551088" y="11584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74"/>
              <p:cNvSpPr/>
              <p:nvPr/>
            </p:nvSpPr>
            <p:spPr>
              <a:xfrm>
                <a:off x="55108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74"/>
              <p:cNvSpPr/>
              <p:nvPr/>
            </p:nvSpPr>
            <p:spPr>
              <a:xfrm>
                <a:off x="549638" y="11570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74"/>
              <p:cNvSpPr/>
              <p:nvPr/>
            </p:nvSpPr>
            <p:spPr>
              <a:xfrm>
                <a:off x="548188" y="11556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74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74"/>
              <p:cNvSpPr/>
              <p:nvPr/>
            </p:nvSpPr>
            <p:spPr>
              <a:xfrm>
                <a:off x="54673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74"/>
              <p:cNvSpPr/>
              <p:nvPr/>
            </p:nvSpPr>
            <p:spPr>
              <a:xfrm>
                <a:off x="545288" y="115416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74"/>
              <p:cNvSpPr/>
              <p:nvPr/>
            </p:nvSpPr>
            <p:spPr>
              <a:xfrm>
                <a:off x="545288" y="1152713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74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74"/>
              <p:cNvSpPr/>
              <p:nvPr/>
            </p:nvSpPr>
            <p:spPr>
              <a:xfrm>
                <a:off x="545288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74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74"/>
              <p:cNvSpPr/>
              <p:nvPr/>
            </p:nvSpPr>
            <p:spPr>
              <a:xfrm>
                <a:off x="543863" y="11527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74"/>
              <p:cNvSpPr/>
              <p:nvPr/>
            </p:nvSpPr>
            <p:spPr>
              <a:xfrm>
                <a:off x="395088" y="1084838"/>
                <a:ext cx="528650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6871" extrusionOk="0">
                    <a:moveTo>
                      <a:pt x="347" y="0"/>
                    </a:moveTo>
                    <a:lnTo>
                      <a:pt x="174" y="58"/>
                    </a:lnTo>
                    <a:lnTo>
                      <a:pt x="58" y="231"/>
                    </a:lnTo>
                    <a:lnTo>
                      <a:pt x="0" y="520"/>
                    </a:lnTo>
                    <a:lnTo>
                      <a:pt x="0" y="925"/>
                    </a:lnTo>
                    <a:lnTo>
                      <a:pt x="116" y="1445"/>
                    </a:lnTo>
                    <a:lnTo>
                      <a:pt x="347" y="2022"/>
                    </a:lnTo>
                    <a:lnTo>
                      <a:pt x="752" y="2773"/>
                    </a:lnTo>
                    <a:lnTo>
                      <a:pt x="1214" y="3582"/>
                    </a:lnTo>
                    <a:lnTo>
                      <a:pt x="1907" y="4449"/>
                    </a:lnTo>
                    <a:lnTo>
                      <a:pt x="2716" y="5489"/>
                    </a:lnTo>
                    <a:lnTo>
                      <a:pt x="3756" y="6587"/>
                    </a:lnTo>
                    <a:lnTo>
                      <a:pt x="4969" y="7742"/>
                    </a:lnTo>
                    <a:lnTo>
                      <a:pt x="6471" y="9013"/>
                    </a:lnTo>
                    <a:lnTo>
                      <a:pt x="8147" y="10342"/>
                    </a:lnTo>
                    <a:lnTo>
                      <a:pt x="10111" y="11786"/>
                    </a:lnTo>
                    <a:lnTo>
                      <a:pt x="12306" y="13288"/>
                    </a:lnTo>
                    <a:lnTo>
                      <a:pt x="13404" y="13982"/>
                    </a:lnTo>
                    <a:lnTo>
                      <a:pt x="14617" y="14617"/>
                    </a:lnTo>
                    <a:lnTo>
                      <a:pt x="15888" y="15253"/>
                    </a:lnTo>
                    <a:lnTo>
                      <a:pt x="17159" y="15773"/>
                    </a:lnTo>
                    <a:lnTo>
                      <a:pt x="18315" y="16235"/>
                    </a:lnTo>
                    <a:lnTo>
                      <a:pt x="19413" y="16581"/>
                    </a:lnTo>
                    <a:lnTo>
                      <a:pt x="20221" y="16813"/>
                    </a:lnTo>
                    <a:lnTo>
                      <a:pt x="20857" y="16870"/>
                    </a:lnTo>
                    <a:lnTo>
                      <a:pt x="21088" y="16870"/>
                    </a:lnTo>
                    <a:lnTo>
                      <a:pt x="21088" y="16813"/>
                    </a:lnTo>
                    <a:lnTo>
                      <a:pt x="21146" y="16755"/>
                    </a:lnTo>
                    <a:lnTo>
                      <a:pt x="21030" y="16581"/>
                    </a:lnTo>
                    <a:lnTo>
                      <a:pt x="20857" y="16408"/>
                    </a:lnTo>
                    <a:lnTo>
                      <a:pt x="19875" y="15484"/>
                    </a:lnTo>
                    <a:lnTo>
                      <a:pt x="19759" y="15368"/>
                    </a:lnTo>
                    <a:lnTo>
                      <a:pt x="6760" y="3409"/>
                    </a:lnTo>
                    <a:lnTo>
                      <a:pt x="6702" y="3351"/>
                    </a:lnTo>
                    <a:lnTo>
                      <a:pt x="6644" y="3351"/>
                    </a:lnTo>
                    <a:lnTo>
                      <a:pt x="6644" y="3293"/>
                    </a:lnTo>
                    <a:lnTo>
                      <a:pt x="6587" y="3293"/>
                    </a:lnTo>
                    <a:lnTo>
                      <a:pt x="6587" y="3236"/>
                    </a:lnTo>
                    <a:lnTo>
                      <a:pt x="6529" y="3236"/>
                    </a:lnTo>
                    <a:lnTo>
                      <a:pt x="6529" y="3178"/>
                    </a:lnTo>
                    <a:lnTo>
                      <a:pt x="6471" y="3178"/>
                    </a:lnTo>
                    <a:lnTo>
                      <a:pt x="6471" y="3120"/>
                    </a:lnTo>
                    <a:lnTo>
                      <a:pt x="6413" y="3120"/>
                    </a:lnTo>
                    <a:lnTo>
                      <a:pt x="6413" y="3062"/>
                    </a:lnTo>
                    <a:lnTo>
                      <a:pt x="6356" y="3062"/>
                    </a:lnTo>
                    <a:lnTo>
                      <a:pt x="6356" y="3005"/>
                    </a:lnTo>
                    <a:lnTo>
                      <a:pt x="6298" y="3005"/>
                    </a:lnTo>
                    <a:lnTo>
                      <a:pt x="6298" y="2947"/>
                    </a:lnTo>
                    <a:lnTo>
                      <a:pt x="6240" y="2947"/>
                    </a:lnTo>
                    <a:lnTo>
                      <a:pt x="6240" y="2889"/>
                    </a:lnTo>
                    <a:lnTo>
                      <a:pt x="6182" y="2889"/>
                    </a:lnTo>
                    <a:lnTo>
                      <a:pt x="6125" y="2831"/>
                    </a:lnTo>
                    <a:lnTo>
                      <a:pt x="6067" y="2773"/>
                    </a:lnTo>
                    <a:lnTo>
                      <a:pt x="6009" y="2773"/>
                    </a:lnTo>
                    <a:lnTo>
                      <a:pt x="6009" y="2716"/>
                    </a:lnTo>
                    <a:lnTo>
                      <a:pt x="5951" y="2716"/>
                    </a:lnTo>
                    <a:lnTo>
                      <a:pt x="5951" y="2658"/>
                    </a:lnTo>
                    <a:lnTo>
                      <a:pt x="5893" y="2658"/>
                    </a:lnTo>
                    <a:lnTo>
                      <a:pt x="5893" y="2600"/>
                    </a:lnTo>
                    <a:lnTo>
                      <a:pt x="5836" y="2600"/>
                    </a:lnTo>
                    <a:lnTo>
                      <a:pt x="5778" y="2542"/>
                    </a:lnTo>
                    <a:lnTo>
                      <a:pt x="5720" y="2485"/>
                    </a:lnTo>
                    <a:lnTo>
                      <a:pt x="5662" y="2485"/>
                    </a:lnTo>
                    <a:lnTo>
                      <a:pt x="5662" y="2427"/>
                    </a:lnTo>
                    <a:lnTo>
                      <a:pt x="5605" y="2427"/>
                    </a:lnTo>
                    <a:lnTo>
                      <a:pt x="5605" y="2369"/>
                    </a:lnTo>
                    <a:lnTo>
                      <a:pt x="5547" y="2369"/>
                    </a:lnTo>
                    <a:lnTo>
                      <a:pt x="5547" y="2311"/>
                    </a:lnTo>
                    <a:lnTo>
                      <a:pt x="5489" y="2311"/>
                    </a:lnTo>
                    <a:lnTo>
                      <a:pt x="5431" y="2254"/>
                    </a:lnTo>
                    <a:lnTo>
                      <a:pt x="5373" y="2254"/>
                    </a:lnTo>
                    <a:lnTo>
                      <a:pt x="5373" y="2196"/>
                    </a:lnTo>
                    <a:lnTo>
                      <a:pt x="5316" y="2196"/>
                    </a:lnTo>
                    <a:lnTo>
                      <a:pt x="5316" y="2138"/>
                    </a:lnTo>
                    <a:lnTo>
                      <a:pt x="5258" y="2138"/>
                    </a:lnTo>
                    <a:lnTo>
                      <a:pt x="5200" y="2080"/>
                    </a:lnTo>
                    <a:lnTo>
                      <a:pt x="5142" y="2080"/>
                    </a:lnTo>
                    <a:lnTo>
                      <a:pt x="5142" y="2022"/>
                    </a:lnTo>
                    <a:lnTo>
                      <a:pt x="5085" y="2022"/>
                    </a:lnTo>
                    <a:lnTo>
                      <a:pt x="5085" y="1965"/>
                    </a:lnTo>
                    <a:lnTo>
                      <a:pt x="5027" y="1965"/>
                    </a:lnTo>
                    <a:lnTo>
                      <a:pt x="4796" y="1791"/>
                    </a:lnTo>
                    <a:lnTo>
                      <a:pt x="4738" y="1791"/>
                    </a:lnTo>
                    <a:lnTo>
                      <a:pt x="4738" y="1734"/>
                    </a:lnTo>
                    <a:lnTo>
                      <a:pt x="4680" y="1734"/>
                    </a:lnTo>
                    <a:lnTo>
                      <a:pt x="4680" y="1676"/>
                    </a:lnTo>
                    <a:lnTo>
                      <a:pt x="4622" y="1676"/>
                    </a:lnTo>
                    <a:lnTo>
                      <a:pt x="4565" y="1618"/>
                    </a:lnTo>
                    <a:lnTo>
                      <a:pt x="4507" y="1618"/>
                    </a:lnTo>
                    <a:lnTo>
                      <a:pt x="4507" y="1560"/>
                    </a:lnTo>
                    <a:lnTo>
                      <a:pt x="4449" y="1560"/>
                    </a:lnTo>
                    <a:lnTo>
                      <a:pt x="4160" y="1387"/>
                    </a:lnTo>
                    <a:lnTo>
                      <a:pt x="4160" y="1329"/>
                    </a:lnTo>
                    <a:lnTo>
                      <a:pt x="4102" y="1329"/>
                    </a:lnTo>
                    <a:lnTo>
                      <a:pt x="4045" y="1271"/>
                    </a:lnTo>
                    <a:lnTo>
                      <a:pt x="3987" y="1271"/>
                    </a:lnTo>
                    <a:lnTo>
                      <a:pt x="3987" y="1214"/>
                    </a:lnTo>
                    <a:lnTo>
                      <a:pt x="3871" y="1214"/>
                    </a:lnTo>
                    <a:lnTo>
                      <a:pt x="3871" y="1156"/>
                    </a:lnTo>
                    <a:lnTo>
                      <a:pt x="3698" y="1040"/>
                    </a:lnTo>
                    <a:lnTo>
                      <a:pt x="3582" y="1040"/>
                    </a:lnTo>
                    <a:lnTo>
                      <a:pt x="3582" y="983"/>
                    </a:lnTo>
                    <a:lnTo>
                      <a:pt x="3467" y="983"/>
                    </a:lnTo>
                    <a:lnTo>
                      <a:pt x="3467" y="925"/>
                    </a:lnTo>
                    <a:lnTo>
                      <a:pt x="3409" y="925"/>
                    </a:lnTo>
                    <a:lnTo>
                      <a:pt x="3351" y="867"/>
                    </a:lnTo>
                    <a:lnTo>
                      <a:pt x="3294" y="867"/>
                    </a:lnTo>
                    <a:lnTo>
                      <a:pt x="3120" y="751"/>
                    </a:lnTo>
                    <a:lnTo>
                      <a:pt x="3063" y="751"/>
                    </a:lnTo>
                    <a:lnTo>
                      <a:pt x="3063" y="694"/>
                    </a:lnTo>
                    <a:lnTo>
                      <a:pt x="2947" y="694"/>
                    </a:lnTo>
                    <a:lnTo>
                      <a:pt x="2889" y="636"/>
                    </a:lnTo>
                    <a:lnTo>
                      <a:pt x="2774" y="636"/>
                    </a:lnTo>
                    <a:lnTo>
                      <a:pt x="2774" y="578"/>
                    </a:lnTo>
                    <a:lnTo>
                      <a:pt x="2716" y="578"/>
                    </a:lnTo>
                    <a:lnTo>
                      <a:pt x="2658" y="520"/>
                    </a:lnTo>
                    <a:lnTo>
                      <a:pt x="2543" y="520"/>
                    </a:lnTo>
                    <a:lnTo>
                      <a:pt x="2543" y="463"/>
                    </a:lnTo>
                    <a:lnTo>
                      <a:pt x="2369" y="463"/>
                    </a:lnTo>
                    <a:lnTo>
                      <a:pt x="2369" y="405"/>
                    </a:lnTo>
                    <a:lnTo>
                      <a:pt x="2254" y="405"/>
                    </a:lnTo>
                    <a:lnTo>
                      <a:pt x="2196" y="347"/>
                    </a:lnTo>
                    <a:lnTo>
                      <a:pt x="2080" y="347"/>
                    </a:lnTo>
                    <a:lnTo>
                      <a:pt x="2080" y="289"/>
                    </a:lnTo>
                    <a:lnTo>
                      <a:pt x="1907" y="289"/>
                    </a:lnTo>
                    <a:lnTo>
                      <a:pt x="1849" y="231"/>
                    </a:lnTo>
                    <a:lnTo>
                      <a:pt x="1676" y="231"/>
                    </a:lnTo>
                    <a:lnTo>
                      <a:pt x="1618" y="174"/>
                    </a:lnTo>
                    <a:lnTo>
                      <a:pt x="1445" y="174"/>
                    </a:lnTo>
                    <a:lnTo>
                      <a:pt x="1445" y="116"/>
                    </a:lnTo>
                    <a:lnTo>
                      <a:pt x="867" y="5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74"/>
              <p:cNvSpPr/>
              <p:nvPr/>
            </p:nvSpPr>
            <p:spPr>
              <a:xfrm>
                <a:off x="1029163" y="1383813"/>
                <a:ext cx="171900" cy="122800"/>
              </a:xfrm>
              <a:custGeom>
                <a:avLst/>
                <a:gdLst/>
                <a:ahLst/>
                <a:cxnLst/>
                <a:rect l="l" t="t" r="r" b="b"/>
                <a:pathLst>
                  <a:path w="6876" h="4912" extrusionOk="0">
                    <a:moveTo>
                      <a:pt x="6355" y="1"/>
                    </a:moveTo>
                    <a:lnTo>
                      <a:pt x="5778" y="116"/>
                    </a:lnTo>
                    <a:lnTo>
                      <a:pt x="4969" y="347"/>
                    </a:lnTo>
                    <a:lnTo>
                      <a:pt x="3929" y="694"/>
                    </a:lnTo>
                    <a:lnTo>
                      <a:pt x="3409" y="983"/>
                    </a:lnTo>
                    <a:lnTo>
                      <a:pt x="2831" y="1272"/>
                    </a:lnTo>
                    <a:lnTo>
                      <a:pt x="2311" y="1676"/>
                    </a:lnTo>
                    <a:lnTo>
                      <a:pt x="1791" y="2080"/>
                    </a:lnTo>
                    <a:lnTo>
                      <a:pt x="1271" y="2600"/>
                    </a:lnTo>
                    <a:lnTo>
                      <a:pt x="809" y="3178"/>
                    </a:lnTo>
                    <a:lnTo>
                      <a:pt x="347" y="3814"/>
                    </a:lnTo>
                    <a:lnTo>
                      <a:pt x="0" y="4565"/>
                    </a:lnTo>
                    <a:lnTo>
                      <a:pt x="0" y="4622"/>
                    </a:lnTo>
                    <a:lnTo>
                      <a:pt x="0" y="4738"/>
                    </a:lnTo>
                    <a:lnTo>
                      <a:pt x="58" y="4854"/>
                    </a:lnTo>
                    <a:lnTo>
                      <a:pt x="116" y="4911"/>
                    </a:lnTo>
                    <a:lnTo>
                      <a:pt x="174" y="4911"/>
                    </a:lnTo>
                    <a:lnTo>
                      <a:pt x="347" y="4854"/>
                    </a:lnTo>
                    <a:lnTo>
                      <a:pt x="462" y="4738"/>
                    </a:lnTo>
                    <a:lnTo>
                      <a:pt x="809" y="4045"/>
                    </a:lnTo>
                    <a:lnTo>
                      <a:pt x="1214" y="3467"/>
                    </a:lnTo>
                    <a:lnTo>
                      <a:pt x="1676" y="2947"/>
                    </a:lnTo>
                    <a:lnTo>
                      <a:pt x="2138" y="2485"/>
                    </a:lnTo>
                    <a:lnTo>
                      <a:pt x="2600" y="2080"/>
                    </a:lnTo>
                    <a:lnTo>
                      <a:pt x="3120" y="1734"/>
                    </a:lnTo>
                    <a:lnTo>
                      <a:pt x="3640" y="1445"/>
                    </a:lnTo>
                    <a:lnTo>
                      <a:pt x="4160" y="1214"/>
                    </a:lnTo>
                    <a:lnTo>
                      <a:pt x="5084" y="809"/>
                    </a:lnTo>
                    <a:lnTo>
                      <a:pt x="5893" y="636"/>
                    </a:lnTo>
                    <a:lnTo>
                      <a:pt x="6644" y="521"/>
                    </a:lnTo>
                    <a:lnTo>
                      <a:pt x="6760" y="463"/>
                    </a:lnTo>
                    <a:lnTo>
                      <a:pt x="6818" y="405"/>
                    </a:lnTo>
                    <a:lnTo>
                      <a:pt x="6875" y="347"/>
                    </a:lnTo>
                    <a:lnTo>
                      <a:pt x="6875" y="232"/>
                    </a:lnTo>
                    <a:lnTo>
                      <a:pt x="6875" y="116"/>
                    </a:lnTo>
                    <a:lnTo>
                      <a:pt x="6818" y="58"/>
                    </a:lnTo>
                    <a:lnTo>
                      <a:pt x="67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74"/>
              <p:cNvSpPr/>
              <p:nvPr/>
            </p:nvSpPr>
            <p:spPr>
              <a:xfrm>
                <a:off x="1029163" y="1443038"/>
                <a:ext cx="195000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3121" extrusionOk="0">
                    <a:moveTo>
                      <a:pt x="5951" y="0"/>
                    </a:moveTo>
                    <a:lnTo>
                      <a:pt x="4853" y="58"/>
                    </a:lnTo>
                    <a:lnTo>
                      <a:pt x="4276" y="174"/>
                    </a:lnTo>
                    <a:lnTo>
                      <a:pt x="3640" y="347"/>
                    </a:lnTo>
                    <a:lnTo>
                      <a:pt x="3004" y="520"/>
                    </a:lnTo>
                    <a:lnTo>
                      <a:pt x="2369" y="809"/>
                    </a:lnTo>
                    <a:lnTo>
                      <a:pt x="1791" y="1156"/>
                    </a:lnTo>
                    <a:lnTo>
                      <a:pt x="1156" y="1560"/>
                    </a:lnTo>
                    <a:lnTo>
                      <a:pt x="578" y="2080"/>
                    </a:lnTo>
                    <a:lnTo>
                      <a:pt x="58" y="2716"/>
                    </a:lnTo>
                    <a:lnTo>
                      <a:pt x="0" y="2773"/>
                    </a:lnTo>
                    <a:lnTo>
                      <a:pt x="0" y="2889"/>
                    </a:lnTo>
                    <a:lnTo>
                      <a:pt x="0" y="3005"/>
                    </a:lnTo>
                    <a:lnTo>
                      <a:pt x="58" y="3062"/>
                    </a:lnTo>
                    <a:lnTo>
                      <a:pt x="174" y="3120"/>
                    </a:lnTo>
                    <a:lnTo>
                      <a:pt x="347" y="3120"/>
                    </a:lnTo>
                    <a:lnTo>
                      <a:pt x="462" y="3005"/>
                    </a:lnTo>
                    <a:lnTo>
                      <a:pt x="925" y="2427"/>
                    </a:lnTo>
                    <a:lnTo>
                      <a:pt x="1502" y="1965"/>
                    </a:lnTo>
                    <a:lnTo>
                      <a:pt x="2080" y="1560"/>
                    </a:lnTo>
                    <a:lnTo>
                      <a:pt x="2658" y="1271"/>
                    </a:lnTo>
                    <a:lnTo>
                      <a:pt x="3236" y="982"/>
                    </a:lnTo>
                    <a:lnTo>
                      <a:pt x="3813" y="809"/>
                    </a:lnTo>
                    <a:lnTo>
                      <a:pt x="4391" y="694"/>
                    </a:lnTo>
                    <a:lnTo>
                      <a:pt x="4911" y="578"/>
                    </a:lnTo>
                    <a:lnTo>
                      <a:pt x="5951" y="520"/>
                    </a:lnTo>
                    <a:lnTo>
                      <a:pt x="6760" y="520"/>
                    </a:lnTo>
                    <a:lnTo>
                      <a:pt x="7511" y="578"/>
                    </a:lnTo>
                    <a:lnTo>
                      <a:pt x="7626" y="578"/>
                    </a:lnTo>
                    <a:lnTo>
                      <a:pt x="7742" y="520"/>
                    </a:lnTo>
                    <a:lnTo>
                      <a:pt x="7800" y="462"/>
                    </a:lnTo>
                    <a:lnTo>
                      <a:pt x="7800" y="405"/>
                    </a:lnTo>
                    <a:lnTo>
                      <a:pt x="7800" y="289"/>
                    </a:lnTo>
                    <a:lnTo>
                      <a:pt x="7800" y="174"/>
                    </a:lnTo>
                    <a:lnTo>
                      <a:pt x="7626" y="58"/>
                    </a:lnTo>
                    <a:lnTo>
                      <a:pt x="7395" y="58"/>
                    </a:lnTo>
                    <a:lnTo>
                      <a:pt x="68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74"/>
              <p:cNvSpPr/>
              <p:nvPr/>
            </p:nvSpPr>
            <p:spPr>
              <a:xfrm>
                <a:off x="928063" y="1461813"/>
                <a:ext cx="1329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4854" extrusionOk="0">
                    <a:moveTo>
                      <a:pt x="1907" y="0"/>
                    </a:moveTo>
                    <a:lnTo>
                      <a:pt x="1502" y="58"/>
                    </a:lnTo>
                    <a:lnTo>
                      <a:pt x="1156" y="174"/>
                    </a:lnTo>
                    <a:lnTo>
                      <a:pt x="809" y="289"/>
                    </a:lnTo>
                    <a:lnTo>
                      <a:pt x="578" y="463"/>
                    </a:lnTo>
                    <a:lnTo>
                      <a:pt x="404" y="636"/>
                    </a:lnTo>
                    <a:lnTo>
                      <a:pt x="231" y="867"/>
                    </a:lnTo>
                    <a:lnTo>
                      <a:pt x="116" y="1040"/>
                    </a:lnTo>
                    <a:lnTo>
                      <a:pt x="0" y="1271"/>
                    </a:lnTo>
                    <a:lnTo>
                      <a:pt x="0" y="1502"/>
                    </a:lnTo>
                    <a:lnTo>
                      <a:pt x="0" y="1965"/>
                    </a:lnTo>
                    <a:lnTo>
                      <a:pt x="58" y="2427"/>
                    </a:lnTo>
                    <a:lnTo>
                      <a:pt x="231" y="2831"/>
                    </a:lnTo>
                    <a:lnTo>
                      <a:pt x="404" y="3120"/>
                    </a:lnTo>
                    <a:lnTo>
                      <a:pt x="636" y="3409"/>
                    </a:lnTo>
                    <a:lnTo>
                      <a:pt x="924" y="3698"/>
                    </a:lnTo>
                    <a:lnTo>
                      <a:pt x="1329" y="3987"/>
                    </a:lnTo>
                    <a:lnTo>
                      <a:pt x="1733" y="4276"/>
                    </a:lnTo>
                    <a:lnTo>
                      <a:pt x="2195" y="4507"/>
                    </a:lnTo>
                    <a:lnTo>
                      <a:pt x="2715" y="4680"/>
                    </a:lnTo>
                    <a:lnTo>
                      <a:pt x="3178" y="4796"/>
                    </a:lnTo>
                    <a:lnTo>
                      <a:pt x="3640" y="4853"/>
                    </a:lnTo>
                    <a:lnTo>
                      <a:pt x="3813" y="4796"/>
                    </a:lnTo>
                    <a:lnTo>
                      <a:pt x="3929" y="4738"/>
                    </a:lnTo>
                    <a:lnTo>
                      <a:pt x="4275" y="4564"/>
                    </a:lnTo>
                    <a:lnTo>
                      <a:pt x="4622" y="4218"/>
                    </a:lnTo>
                    <a:lnTo>
                      <a:pt x="4853" y="3756"/>
                    </a:lnTo>
                    <a:lnTo>
                      <a:pt x="5084" y="3293"/>
                    </a:lnTo>
                    <a:lnTo>
                      <a:pt x="5258" y="2716"/>
                    </a:lnTo>
                    <a:lnTo>
                      <a:pt x="5315" y="2138"/>
                    </a:lnTo>
                    <a:lnTo>
                      <a:pt x="5315" y="1560"/>
                    </a:lnTo>
                    <a:lnTo>
                      <a:pt x="5258" y="1271"/>
                    </a:lnTo>
                    <a:lnTo>
                      <a:pt x="5142" y="1040"/>
                    </a:lnTo>
                    <a:lnTo>
                      <a:pt x="4969" y="809"/>
                    </a:lnTo>
                    <a:lnTo>
                      <a:pt x="4738" y="636"/>
                    </a:lnTo>
                    <a:lnTo>
                      <a:pt x="4506" y="520"/>
                    </a:lnTo>
                    <a:lnTo>
                      <a:pt x="4218" y="347"/>
                    </a:lnTo>
                    <a:lnTo>
                      <a:pt x="3640" y="174"/>
                    </a:lnTo>
                    <a:lnTo>
                      <a:pt x="3004" y="58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74"/>
            <p:cNvGrpSpPr/>
            <p:nvPr/>
          </p:nvGrpSpPr>
          <p:grpSpPr>
            <a:xfrm rot="-5191896">
              <a:off x="629918" y="4426025"/>
              <a:ext cx="339865" cy="315763"/>
              <a:chOff x="3959440" y="4405973"/>
              <a:chExt cx="339854" cy="315753"/>
            </a:xfrm>
          </p:grpSpPr>
          <p:sp>
            <p:nvSpPr>
              <p:cNvPr id="4353" name="Google Shape;4353;p74"/>
              <p:cNvSpPr/>
              <p:nvPr/>
            </p:nvSpPr>
            <p:spPr>
              <a:xfrm rot="8366869">
                <a:off x="4052943" y="4447989"/>
                <a:ext cx="8588" cy="698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04" extrusionOk="0">
                    <a:moveTo>
                      <a:pt x="200" y="1"/>
                    </a:moveTo>
                    <a:cubicBezTo>
                      <a:pt x="200" y="1"/>
                      <a:pt x="200" y="201"/>
                      <a:pt x="167" y="601"/>
                    </a:cubicBezTo>
                    <a:cubicBezTo>
                      <a:pt x="134" y="901"/>
                      <a:pt x="100" y="1435"/>
                      <a:pt x="34" y="1869"/>
                    </a:cubicBezTo>
                    <a:cubicBezTo>
                      <a:pt x="34" y="2135"/>
                      <a:pt x="0" y="2369"/>
                      <a:pt x="0" y="2569"/>
                    </a:cubicBezTo>
                    <a:cubicBezTo>
                      <a:pt x="0" y="2836"/>
                      <a:pt x="0" y="3036"/>
                      <a:pt x="34" y="3203"/>
                    </a:cubicBezTo>
                    <a:cubicBezTo>
                      <a:pt x="100" y="3536"/>
                      <a:pt x="200" y="3803"/>
                      <a:pt x="200" y="3803"/>
                    </a:cubicBezTo>
                    <a:lnTo>
                      <a:pt x="267" y="3803"/>
                    </a:lnTo>
                    <a:cubicBezTo>
                      <a:pt x="267" y="3803"/>
                      <a:pt x="367" y="3603"/>
                      <a:pt x="434" y="3203"/>
                    </a:cubicBezTo>
                    <a:cubicBezTo>
                      <a:pt x="434" y="3003"/>
                      <a:pt x="467" y="2803"/>
                      <a:pt x="467" y="2569"/>
                    </a:cubicBezTo>
                    <a:cubicBezTo>
                      <a:pt x="467" y="2336"/>
                      <a:pt x="434" y="2135"/>
                      <a:pt x="434" y="1869"/>
                    </a:cubicBezTo>
                    <a:cubicBezTo>
                      <a:pt x="367" y="1435"/>
                      <a:pt x="334" y="968"/>
                      <a:pt x="300" y="601"/>
                    </a:cubicBezTo>
                    <a:cubicBezTo>
                      <a:pt x="300" y="267"/>
                      <a:pt x="26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74"/>
              <p:cNvSpPr/>
              <p:nvPr/>
            </p:nvSpPr>
            <p:spPr>
              <a:xfrm rot="8366869">
                <a:off x="4071420" y="4431011"/>
                <a:ext cx="31250" cy="64279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503" extrusionOk="0">
                    <a:moveTo>
                      <a:pt x="1669" y="0"/>
                    </a:moveTo>
                    <a:cubicBezTo>
                      <a:pt x="1669" y="0"/>
                      <a:pt x="1502" y="134"/>
                      <a:pt x="1335" y="467"/>
                    </a:cubicBezTo>
                    <a:cubicBezTo>
                      <a:pt x="1102" y="834"/>
                      <a:pt x="902" y="1235"/>
                      <a:pt x="668" y="1668"/>
                    </a:cubicBezTo>
                    <a:cubicBezTo>
                      <a:pt x="535" y="1868"/>
                      <a:pt x="368" y="2069"/>
                      <a:pt x="268" y="2269"/>
                    </a:cubicBezTo>
                    <a:cubicBezTo>
                      <a:pt x="201" y="2502"/>
                      <a:pt x="101" y="2702"/>
                      <a:pt x="68" y="2869"/>
                    </a:cubicBezTo>
                    <a:cubicBezTo>
                      <a:pt x="1" y="3236"/>
                      <a:pt x="1" y="3503"/>
                      <a:pt x="1" y="3503"/>
                    </a:cubicBezTo>
                    <a:lnTo>
                      <a:pt x="34" y="3503"/>
                    </a:lnTo>
                    <a:cubicBezTo>
                      <a:pt x="34" y="3503"/>
                      <a:pt x="234" y="3336"/>
                      <a:pt x="468" y="3036"/>
                    </a:cubicBezTo>
                    <a:cubicBezTo>
                      <a:pt x="568" y="2869"/>
                      <a:pt x="701" y="2702"/>
                      <a:pt x="801" y="2502"/>
                    </a:cubicBezTo>
                    <a:cubicBezTo>
                      <a:pt x="868" y="2269"/>
                      <a:pt x="968" y="2035"/>
                      <a:pt x="1035" y="1835"/>
                    </a:cubicBezTo>
                    <a:cubicBezTo>
                      <a:pt x="1202" y="1368"/>
                      <a:pt x="1369" y="901"/>
                      <a:pt x="1502" y="568"/>
                    </a:cubicBezTo>
                    <a:cubicBezTo>
                      <a:pt x="1635" y="201"/>
                      <a:pt x="1702" y="0"/>
                      <a:pt x="1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74"/>
              <p:cNvSpPr/>
              <p:nvPr/>
            </p:nvSpPr>
            <p:spPr>
              <a:xfrm rot="8366869">
                <a:off x="4102784" y="4426282"/>
                <a:ext cx="47765" cy="55196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008" extrusionOk="0">
                    <a:moveTo>
                      <a:pt x="2589" y="0"/>
                    </a:moveTo>
                    <a:cubicBezTo>
                      <a:pt x="2535" y="0"/>
                      <a:pt x="2373" y="135"/>
                      <a:pt x="2102" y="406"/>
                    </a:cubicBezTo>
                    <a:cubicBezTo>
                      <a:pt x="1802" y="672"/>
                      <a:pt x="1469" y="1039"/>
                      <a:pt x="1135" y="1373"/>
                    </a:cubicBezTo>
                    <a:lnTo>
                      <a:pt x="635" y="1873"/>
                    </a:lnTo>
                    <a:cubicBezTo>
                      <a:pt x="468" y="2040"/>
                      <a:pt x="335" y="2207"/>
                      <a:pt x="268" y="2374"/>
                    </a:cubicBezTo>
                    <a:cubicBezTo>
                      <a:pt x="101" y="2707"/>
                      <a:pt x="1" y="2974"/>
                      <a:pt x="1" y="2974"/>
                    </a:cubicBezTo>
                    <a:lnTo>
                      <a:pt x="68" y="3007"/>
                    </a:lnTo>
                    <a:cubicBezTo>
                      <a:pt x="68" y="3007"/>
                      <a:pt x="301" y="2874"/>
                      <a:pt x="601" y="2607"/>
                    </a:cubicBezTo>
                    <a:cubicBezTo>
                      <a:pt x="768" y="2507"/>
                      <a:pt x="902" y="2340"/>
                      <a:pt x="1068" y="2174"/>
                    </a:cubicBezTo>
                    <a:cubicBezTo>
                      <a:pt x="1168" y="2007"/>
                      <a:pt x="1335" y="1773"/>
                      <a:pt x="1469" y="1573"/>
                    </a:cubicBezTo>
                    <a:cubicBezTo>
                      <a:pt x="1769" y="1206"/>
                      <a:pt x="2069" y="773"/>
                      <a:pt x="2269" y="506"/>
                    </a:cubicBezTo>
                    <a:cubicBezTo>
                      <a:pt x="2469" y="205"/>
                      <a:pt x="2603" y="5"/>
                      <a:pt x="2603" y="5"/>
                    </a:cubicBezTo>
                    <a:cubicBezTo>
                      <a:pt x="2600" y="2"/>
                      <a:pt x="2595" y="0"/>
                      <a:pt x="25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74"/>
              <p:cNvSpPr/>
              <p:nvPr/>
            </p:nvSpPr>
            <p:spPr>
              <a:xfrm rot="8366869">
                <a:off x="4132971" y="4424047"/>
                <a:ext cx="58169" cy="4477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440" extrusionOk="0">
                    <a:moveTo>
                      <a:pt x="3157" y="0"/>
                    </a:moveTo>
                    <a:cubicBezTo>
                      <a:pt x="3100" y="0"/>
                      <a:pt x="2901" y="153"/>
                      <a:pt x="2535" y="305"/>
                    </a:cubicBezTo>
                    <a:cubicBezTo>
                      <a:pt x="2202" y="472"/>
                      <a:pt x="1835" y="772"/>
                      <a:pt x="1435" y="1072"/>
                    </a:cubicBezTo>
                    <a:cubicBezTo>
                      <a:pt x="1268" y="1239"/>
                      <a:pt x="1001" y="1339"/>
                      <a:pt x="834" y="1472"/>
                    </a:cubicBezTo>
                    <a:cubicBezTo>
                      <a:pt x="667" y="1606"/>
                      <a:pt x="501" y="1773"/>
                      <a:pt x="367" y="1906"/>
                    </a:cubicBezTo>
                    <a:cubicBezTo>
                      <a:pt x="134" y="2140"/>
                      <a:pt x="0" y="2406"/>
                      <a:pt x="0" y="2406"/>
                    </a:cubicBezTo>
                    <a:lnTo>
                      <a:pt x="34" y="2440"/>
                    </a:lnTo>
                    <a:cubicBezTo>
                      <a:pt x="34" y="2440"/>
                      <a:pt x="301" y="2340"/>
                      <a:pt x="634" y="2173"/>
                    </a:cubicBezTo>
                    <a:cubicBezTo>
                      <a:pt x="801" y="2106"/>
                      <a:pt x="1001" y="1973"/>
                      <a:pt x="1168" y="1839"/>
                    </a:cubicBezTo>
                    <a:cubicBezTo>
                      <a:pt x="1368" y="1673"/>
                      <a:pt x="1535" y="1506"/>
                      <a:pt x="1702" y="1339"/>
                    </a:cubicBezTo>
                    <a:cubicBezTo>
                      <a:pt x="2102" y="1005"/>
                      <a:pt x="2469" y="672"/>
                      <a:pt x="2702" y="438"/>
                    </a:cubicBezTo>
                    <a:cubicBezTo>
                      <a:pt x="3002" y="172"/>
                      <a:pt x="3169" y="5"/>
                      <a:pt x="3169" y="5"/>
                    </a:cubicBezTo>
                    <a:cubicBezTo>
                      <a:pt x="3166" y="2"/>
                      <a:pt x="3162" y="0"/>
                      <a:pt x="3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74"/>
              <p:cNvSpPr/>
              <p:nvPr/>
            </p:nvSpPr>
            <p:spPr>
              <a:xfrm rot="8366869">
                <a:off x="4165907" y="4423469"/>
                <a:ext cx="65509" cy="31616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23" extrusionOk="0">
                    <a:moveTo>
                      <a:pt x="3538" y="0"/>
                    </a:moveTo>
                    <a:cubicBezTo>
                      <a:pt x="3463" y="0"/>
                      <a:pt x="3263" y="84"/>
                      <a:pt x="3003" y="188"/>
                    </a:cubicBezTo>
                    <a:cubicBezTo>
                      <a:pt x="2636" y="322"/>
                      <a:pt x="2169" y="522"/>
                      <a:pt x="1702" y="689"/>
                    </a:cubicBezTo>
                    <a:cubicBezTo>
                      <a:pt x="1502" y="755"/>
                      <a:pt x="1235" y="855"/>
                      <a:pt x="1035" y="922"/>
                    </a:cubicBezTo>
                    <a:cubicBezTo>
                      <a:pt x="834" y="1056"/>
                      <a:pt x="668" y="1156"/>
                      <a:pt x="501" y="1256"/>
                    </a:cubicBezTo>
                    <a:cubicBezTo>
                      <a:pt x="167" y="1489"/>
                      <a:pt x="1" y="1689"/>
                      <a:pt x="1" y="1689"/>
                    </a:cubicBezTo>
                    <a:lnTo>
                      <a:pt x="34" y="1723"/>
                    </a:lnTo>
                    <a:cubicBezTo>
                      <a:pt x="34" y="1723"/>
                      <a:pt x="301" y="1723"/>
                      <a:pt x="668" y="1589"/>
                    </a:cubicBezTo>
                    <a:cubicBezTo>
                      <a:pt x="834" y="1556"/>
                      <a:pt x="1035" y="1489"/>
                      <a:pt x="1235" y="1389"/>
                    </a:cubicBezTo>
                    <a:lnTo>
                      <a:pt x="1869" y="1022"/>
                    </a:lnTo>
                    <a:cubicBezTo>
                      <a:pt x="2302" y="755"/>
                      <a:pt x="2702" y="555"/>
                      <a:pt x="3036" y="355"/>
                    </a:cubicBezTo>
                    <a:cubicBezTo>
                      <a:pt x="3370" y="155"/>
                      <a:pt x="3570" y="21"/>
                      <a:pt x="3570" y="21"/>
                    </a:cubicBezTo>
                    <a:cubicBezTo>
                      <a:pt x="3570" y="7"/>
                      <a:pt x="3559" y="0"/>
                      <a:pt x="35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74"/>
              <p:cNvSpPr/>
              <p:nvPr/>
            </p:nvSpPr>
            <p:spPr>
              <a:xfrm rot="8366869">
                <a:off x="4197339" y="4439949"/>
                <a:ext cx="69179" cy="23671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290" extrusionOk="0">
                    <a:moveTo>
                      <a:pt x="3770" y="0"/>
                    </a:moveTo>
                    <a:cubicBezTo>
                      <a:pt x="3770" y="0"/>
                      <a:pt x="3536" y="67"/>
                      <a:pt x="3136" y="167"/>
                    </a:cubicBezTo>
                    <a:cubicBezTo>
                      <a:pt x="2769" y="234"/>
                      <a:pt x="2302" y="367"/>
                      <a:pt x="1802" y="501"/>
                    </a:cubicBezTo>
                    <a:cubicBezTo>
                      <a:pt x="1568" y="534"/>
                      <a:pt x="1301" y="567"/>
                      <a:pt x="1101" y="668"/>
                    </a:cubicBezTo>
                    <a:cubicBezTo>
                      <a:pt x="901" y="734"/>
                      <a:pt x="701" y="834"/>
                      <a:pt x="534" y="901"/>
                    </a:cubicBezTo>
                    <a:cubicBezTo>
                      <a:pt x="201" y="1068"/>
                      <a:pt x="0" y="1235"/>
                      <a:pt x="0" y="1235"/>
                    </a:cubicBezTo>
                    <a:lnTo>
                      <a:pt x="0" y="1268"/>
                    </a:lnTo>
                    <a:cubicBezTo>
                      <a:pt x="0" y="1268"/>
                      <a:pt x="88" y="1290"/>
                      <a:pt x="237" y="1290"/>
                    </a:cubicBezTo>
                    <a:cubicBezTo>
                      <a:pt x="349" y="1290"/>
                      <a:pt x="496" y="1278"/>
                      <a:pt x="668" y="1235"/>
                    </a:cubicBezTo>
                    <a:cubicBezTo>
                      <a:pt x="868" y="1201"/>
                      <a:pt x="1068" y="1168"/>
                      <a:pt x="1268" y="1068"/>
                    </a:cubicBezTo>
                    <a:cubicBezTo>
                      <a:pt x="1502" y="1001"/>
                      <a:pt x="1702" y="868"/>
                      <a:pt x="1935" y="801"/>
                    </a:cubicBezTo>
                    <a:cubicBezTo>
                      <a:pt x="2402" y="567"/>
                      <a:pt x="2869" y="401"/>
                      <a:pt x="3203" y="234"/>
                    </a:cubicBezTo>
                    <a:cubicBezTo>
                      <a:pt x="3570" y="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74"/>
              <p:cNvSpPr/>
              <p:nvPr/>
            </p:nvSpPr>
            <p:spPr>
              <a:xfrm rot="8366869">
                <a:off x="4230212" y="4460204"/>
                <a:ext cx="72849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835" extrusionOk="0">
                    <a:moveTo>
                      <a:pt x="3970" y="1"/>
                    </a:moveTo>
                    <a:cubicBezTo>
                      <a:pt x="3970" y="1"/>
                      <a:pt x="3703" y="1"/>
                      <a:pt x="3336" y="34"/>
                    </a:cubicBezTo>
                    <a:cubicBezTo>
                      <a:pt x="2969" y="67"/>
                      <a:pt x="2469" y="167"/>
                      <a:pt x="1968" y="201"/>
                    </a:cubicBezTo>
                    <a:cubicBezTo>
                      <a:pt x="1701" y="234"/>
                      <a:pt x="1468" y="234"/>
                      <a:pt x="1201" y="301"/>
                    </a:cubicBezTo>
                    <a:cubicBezTo>
                      <a:pt x="967" y="334"/>
                      <a:pt x="734" y="367"/>
                      <a:pt x="567" y="468"/>
                    </a:cubicBezTo>
                    <a:cubicBezTo>
                      <a:pt x="200" y="568"/>
                      <a:pt x="0" y="734"/>
                      <a:pt x="0" y="734"/>
                    </a:cubicBezTo>
                    <a:lnTo>
                      <a:pt x="0" y="801"/>
                    </a:lnTo>
                    <a:cubicBezTo>
                      <a:pt x="0" y="801"/>
                      <a:pt x="300" y="834"/>
                      <a:pt x="667" y="834"/>
                    </a:cubicBezTo>
                    <a:cubicBezTo>
                      <a:pt x="834" y="801"/>
                      <a:pt x="1034" y="801"/>
                      <a:pt x="1301" y="734"/>
                    </a:cubicBezTo>
                    <a:cubicBezTo>
                      <a:pt x="1501" y="668"/>
                      <a:pt x="1735" y="568"/>
                      <a:pt x="2002" y="534"/>
                    </a:cubicBezTo>
                    <a:cubicBezTo>
                      <a:pt x="2502" y="401"/>
                      <a:pt x="2969" y="301"/>
                      <a:pt x="3336" y="167"/>
                    </a:cubicBezTo>
                    <a:cubicBezTo>
                      <a:pt x="3703" y="67"/>
                      <a:pt x="3970" y="1"/>
                      <a:pt x="3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74"/>
              <p:cNvSpPr/>
              <p:nvPr/>
            </p:nvSpPr>
            <p:spPr>
              <a:xfrm rot="8366869">
                <a:off x="4017780" y="4478216"/>
                <a:ext cx="31855" cy="6429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504" extrusionOk="0">
                    <a:moveTo>
                      <a:pt x="1" y="1"/>
                    </a:moveTo>
                    <a:cubicBezTo>
                      <a:pt x="1" y="1"/>
                      <a:pt x="101" y="268"/>
                      <a:pt x="234" y="601"/>
                    </a:cubicBezTo>
                    <a:cubicBezTo>
                      <a:pt x="334" y="968"/>
                      <a:pt x="535" y="1402"/>
                      <a:pt x="668" y="1835"/>
                    </a:cubicBezTo>
                    <a:cubicBezTo>
                      <a:pt x="768" y="2102"/>
                      <a:pt x="868" y="2302"/>
                      <a:pt x="935" y="2503"/>
                    </a:cubicBezTo>
                    <a:cubicBezTo>
                      <a:pt x="1068" y="2736"/>
                      <a:pt x="1135" y="2903"/>
                      <a:pt x="1268" y="3070"/>
                    </a:cubicBezTo>
                    <a:cubicBezTo>
                      <a:pt x="1469" y="3336"/>
                      <a:pt x="1702" y="3503"/>
                      <a:pt x="1702" y="3503"/>
                    </a:cubicBezTo>
                    <a:lnTo>
                      <a:pt x="1735" y="3503"/>
                    </a:lnTo>
                    <a:cubicBezTo>
                      <a:pt x="1735" y="3503"/>
                      <a:pt x="1735" y="3236"/>
                      <a:pt x="1635" y="2903"/>
                    </a:cubicBezTo>
                    <a:cubicBezTo>
                      <a:pt x="1602" y="2736"/>
                      <a:pt x="1535" y="2503"/>
                      <a:pt x="1435" y="2302"/>
                    </a:cubicBezTo>
                    <a:lnTo>
                      <a:pt x="1068" y="1669"/>
                    </a:lnTo>
                    <a:cubicBezTo>
                      <a:pt x="801" y="1268"/>
                      <a:pt x="601" y="801"/>
                      <a:pt x="401" y="501"/>
                    </a:cubicBezTo>
                    <a:cubicBezTo>
                      <a:pt x="201" y="234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74"/>
              <p:cNvSpPr/>
              <p:nvPr/>
            </p:nvSpPr>
            <p:spPr>
              <a:xfrm rot="8366869">
                <a:off x="3995368" y="4508421"/>
                <a:ext cx="47159" cy="55122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004" extrusionOk="0">
                    <a:moveTo>
                      <a:pt x="34" y="1"/>
                    </a:moveTo>
                    <a:cubicBezTo>
                      <a:pt x="1" y="34"/>
                      <a:pt x="134" y="234"/>
                      <a:pt x="334" y="501"/>
                    </a:cubicBezTo>
                    <a:cubicBezTo>
                      <a:pt x="534" y="768"/>
                      <a:pt x="834" y="1202"/>
                      <a:pt x="1135" y="1569"/>
                    </a:cubicBezTo>
                    <a:cubicBezTo>
                      <a:pt x="1235" y="1769"/>
                      <a:pt x="1402" y="2002"/>
                      <a:pt x="1535" y="2169"/>
                    </a:cubicBezTo>
                    <a:cubicBezTo>
                      <a:pt x="1702" y="2369"/>
                      <a:pt x="1869" y="2469"/>
                      <a:pt x="2002" y="2603"/>
                    </a:cubicBezTo>
                    <a:cubicBezTo>
                      <a:pt x="2302" y="2870"/>
                      <a:pt x="2536" y="3003"/>
                      <a:pt x="2536" y="3003"/>
                    </a:cubicBezTo>
                    <a:lnTo>
                      <a:pt x="2569" y="2936"/>
                    </a:lnTo>
                    <a:cubicBezTo>
                      <a:pt x="2569" y="2936"/>
                      <a:pt x="2536" y="2703"/>
                      <a:pt x="2336" y="2369"/>
                    </a:cubicBezTo>
                    <a:cubicBezTo>
                      <a:pt x="2202" y="2203"/>
                      <a:pt x="2135" y="2036"/>
                      <a:pt x="1969" y="1869"/>
                    </a:cubicBezTo>
                    <a:cubicBezTo>
                      <a:pt x="1835" y="1702"/>
                      <a:pt x="1635" y="1535"/>
                      <a:pt x="1468" y="1369"/>
                    </a:cubicBezTo>
                    <a:lnTo>
                      <a:pt x="501" y="401"/>
                    </a:lnTo>
                    <a:cubicBezTo>
                      <a:pt x="201" y="168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74"/>
              <p:cNvSpPr/>
              <p:nvPr/>
            </p:nvSpPr>
            <p:spPr>
              <a:xfrm rot="8366869">
                <a:off x="3974019" y="4552055"/>
                <a:ext cx="56316" cy="45305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2469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0" y="34"/>
                      <a:pt x="167" y="201"/>
                      <a:pt x="367" y="467"/>
                    </a:cubicBezTo>
                    <a:cubicBezTo>
                      <a:pt x="634" y="701"/>
                      <a:pt x="967" y="1034"/>
                      <a:pt x="1368" y="1368"/>
                    </a:cubicBezTo>
                    <a:cubicBezTo>
                      <a:pt x="1568" y="1535"/>
                      <a:pt x="1735" y="1702"/>
                      <a:pt x="1901" y="1868"/>
                    </a:cubicBezTo>
                    <a:cubicBezTo>
                      <a:pt x="2102" y="2002"/>
                      <a:pt x="2268" y="2135"/>
                      <a:pt x="2435" y="2202"/>
                    </a:cubicBezTo>
                    <a:cubicBezTo>
                      <a:pt x="2769" y="2369"/>
                      <a:pt x="3036" y="2469"/>
                      <a:pt x="3036" y="2469"/>
                    </a:cubicBezTo>
                    <a:lnTo>
                      <a:pt x="3069" y="2435"/>
                    </a:lnTo>
                    <a:cubicBezTo>
                      <a:pt x="3069" y="2435"/>
                      <a:pt x="2936" y="2202"/>
                      <a:pt x="2702" y="1935"/>
                    </a:cubicBezTo>
                    <a:cubicBezTo>
                      <a:pt x="2569" y="1802"/>
                      <a:pt x="2402" y="1635"/>
                      <a:pt x="2235" y="1501"/>
                    </a:cubicBezTo>
                    <a:cubicBezTo>
                      <a:pt x="2068" y="1335"/>
                      <a:pt x="1868" y="1201"/>
                      <a:pt x="1668" y="1101"/>
                    </a:cubicBezTo>
                    <a:cubicBezTo>
                      <a:pt x="1234" y="834"/>
                      <a:pt x="867" y="534"/>
                      <a:pt x="534" y="334"/>
                    </a:cubicBezTo>
                    <a:cubicBezTo>
                      <a:pt x="234" y="134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74"/>
              <p:cNvSpPr/>
              <p:nvPr/>
            </p:nvSpPr>
            <p:spPr>
              <a:xfrm rot="8366869">
                <a:off x="3962054" y="4597796"/>
                <a:ext cx="66115" cy="32460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769" extrusionOk="0">
                    <a:moveTo>
                      <a:pt x="0" y="1"/>
                    </a:moveTo>
                    <a:cubicBezTo>
                      <a:pt x="0" y="67"/>
                      <a:pt x="234" y="201"/>
                      <a:pt x="567" y="401"/>
                    </a:cubicBezTo>
                    <a:cubicBezTo>
                      <a:pt x="834" y="568"/>
                      <a:pt x="1301" y="801"/>
                      <a:pt x="1735" y="1068"/>
                    </a:cubicBezTo>
                    <a:lnTo>
                      <a:pt x="2335" y="1435"/>
                    </a:lnTo>
                    <a:cubicBezTo>
                      <a:pt x="2569" y="1502"/>
                      <a:pt x="2769" y="1602"/>
                      <a:pt x="2936" y="1635"/>
                    </a:cubicBezTo>
                    <a:cubicBezTo>
                      <a:pt x="3269" y="1769"/>
                      <a:pt x="3569" y="1769"/>
                      <a:pt x="3569" y="1769"/>
                    </a:cubicBezTo>
                    <a:lnTo>
                      <a:pt x="3603" y="1735"/>
                    </a:lnTo>
                    <a:cubicBezTo>
                      <a:pt x="3603" y="1735"/>
                      <a:pt x="3403" y="1502"/>
                      <a:pt x="3102" y="1302"/>
                    </a:cubicBezTo>
                    <a:cubicBezTo>
                      <a:pt x="2936" y="1168"/>
                      <a:pt x="2769" y="1068"/>
                      <a:pt x="2569" y="968"/>
                    </a:cubicBezTo>
                    <a:cubicBezTo>
                      <a:pt x="2335" y="901"/>
                      <a:pt x="2135" y="801"/>
                      <a:pt x="1902" y="735"/>
                    </a:cubicBezTo>
                    <a:cubicBezTo>
                      <a:pt x="1435" y="568"/>
                      <a:pt x="934" y="368"/>
                      <a:pt x="601" y="234"/>
                    </a:cubicBezTo>
                    <a:cubicBezTo>
                      <a:pt x="267" y="10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74"/>
              <p:cNvSpPr/>
              <p:nvPr/>
            </p:nvSpPr>
            <p:spPr>
              <a:xfrm rot="8366869">
                <a:off x="3967691" y="4637481"/>
                <a:ext cx="69785" cy="23267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1268" extrusionOk="0">
                    <a:moveTo>
                      <a:pt x="0" y="0"/>
                    </a:moveTo>
                    <a:cubicBezTo>
                      <a:pt x="0" y="0"/>
                      <a:pt x="267" y="67"/>
                      <a:pt x="601" y="234"/>
                    </a:cubicBezTo>
                    <a:cubicBezTo>
                      <a:pt x="934" y="400"/>
                      <a:pt x="1368" y="567"/>
                      <a:pt x="1835" y="767"/>
                    </a:cubicBezTo>
                    <a:cubicBezTo>
                      <a:pt x="2035" y="867"/>
                      <a:pt x="2302" y="1001"/>
                      <a:pt x="2502" y="1067"/>
                    </a:cubicBezTo>
                    <a:cubicBezTo>
                      <a:pt x="2702" y="1168"/>
                      <a:pt x="2936" y="1201"/>
                      <a:pt x="3136" y="1234"/>
                    </a:cubicBezTo>
                    <a:cubicBezTo>
                      <a:pt x="3503" y="1268"/>
                      <a:pt x="3803" y="1268"/>
                      <a:pt x="3803" y="1268"/>
                    </a:cubicBezTo>
                    <a:lnTo>
                      <a:pt x="3803" y="1234"/>
                    </a:lnTo>
                    <a:cubicBezTo>
                      <a:pt x="3803" y="1234"/>
                      <a:pt x="3603" y="1067"/>
                      <a:pt x="3269" y="901"/>
                    </a:cubicBezTo>
                    <a:cubicBezTo>
                      <a:pt x="3102" y="834"/>
                      <a:pt x="2902" y="734"/>
                      <a:pt x="2669" y="667"/>
                    </a:cubicBezTo>
                    <a:cubicBezTo>
                      <a:pt x="2469" y="600"/>
                      <a:pt x="2235" y="567"/>
                      <a:pt x="1968" y="500"/>
                    </a:cubicBezTo>
                    <a:cubicBezTo>
                      <a:pt x="1468" y="367"/>
                      <a:pt x="1001" y="234"/>
                      <a:pt x="634" y="167"/>
                    </a:cubicBezTo>
                    <a:cubicBezTo>
                      <a:pt x="267" y="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74"/>
              <p:cNvSpPr/>
              <p:nvPr/>
            </p:nvSpPr>
            <p:spPr>
              <a:xfrm rot="8366869">
                <a:off x="3969930" y="4684558"/>
                <a:ext cx="72867" cy="1532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48" y="34"/>
                      <a:pt x="129" y="37"/>
                    </a:cubicBezTo>
                    <a:lnTo>
                      <a:pt x="129" y="37"/>
                    </a:lnTo>
                    <a:cubicBezTo>
                      <a:pt x="68" y="15"/>
                      <a:pt x="34" y="1"/>
                      <a:pt x="34" y="1"/>
                    </a:cubicBezTo>
                    <a:close/>
                    <a:moveTo>
                      <a:pt x="129" y="37"/>
                    </a:moveTo>
                    <a:cubicBezTo>
                      <a:pt x="230" y="72"/>
                      <a:pt x="407" y="126"/>
                      <a:pt x="635" y="168"/>
                    </a:cubicBezTo>
                    <a:cubicBezTo>
                      <a:pt x="1001" y="301"/>
                      <a:pt x="1468" y="434"/>
                      <a:pt x="1969" y="568"/>
                    </a:cubicBezTo>
                    <a:cubicBezTo>
                      <a:pt x="2202" y="635"/>
                      <a:pt x="2402" y="735"/>
                      <a:pt x="2669" y="768"/>
                    </a:cubicBezTo>
                    <a:cubicBezTo>
                      <a:pt x="2869" y="801"/>
                      <a:pt x="3103" y="835"/>
                      <a:pt x="3303" y="835"/>
                    </a:cubicBezTo>
                    <a:cubicBezTo>
                      <a:pt x="3703" y="835"/>
                      <a:pt x="3970" y="801"/>
                      <a:pt x="3970" y="801"/>
                    </a:cubicBezTo>
                    <a:lnTo>
                      <a:pt x="3970" y="768"/>
                    </a:lnTo>
                    <a:cubicBezTo>
                      <a:pt x="3970" y="768"/>
                      <a:pt x="3770" y="601"/>
                      <a:pt x="3370" y="468"/>
                    </a:cubicBezTo>
                    <a:cubicBezTo>
                      <a:pt x="3203" y="434"/>
                      <a:pt x="3003" y="334"/>
                      <a:pt x="2769" y="301"/>
                    </a:cubicBezTo>
                    <a:cubicBezTo>
                      <a:pt x="2503" y="268"/>
                      <a:pt x="2269" y="268"/>
                      <a:pt x="2002" y="234"/>
                    </a:cubicBezTo>
                    <a:cubicBezTo>
                      <a:pt x="1502" y="134"/>
                      <a:pt x="1001" y="101"/>
                      <a:pt x="635" y="68"/>
                    </a:cubicBezTo>
                    <a:cubicBezTo>
                      <a:pt x="421" y="48"/>
                      <a:pt x="242" y="40"/>
                      <a:pt x="129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71438" algn="bl" rotWithShape="0">
                  <a:schemeClr val="l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66" name="Google Shape;4366;p74"/>
          <p:cNvGrpSpPr/>
          <p:nvPr/>
        </p:nvGrpSpPr>
        <p:grpSpPr>
          <a:xfrm rot="-317801">
            <a:off x="6872550" y="3362537"/>
            <a:ext cx="1079432" cy="753764"/>
            <a:chOff x="6526175" y="1758963"/>
            <a:chExt cx="1162725" cy="811927"/>
          </a:xfrm>
        </p:grpSpPr>
        <p:grpSp>
          <p:nvGrpSpPr>
            <p:cNvPr id="4367" name="Google Shape;4367;p74"/>
            <p:cNvGrpSpPr/>
            <p:nvPr/>
          </p:nvGrpSpPr>
          <p:grpSpPr>
            <a:xfrm>
              <a:off x="6526175" y="1758963"/>
              <a:ext cx="1162725" cy="671650"/>
              <a:chOff x="6526175" y="1758963"/>
              <a:chExt cx="1162725" cy="671650"/>
            </a:xfrm>
          </p:grpSpPr>
          <p:sp>
            <p:nvSpPr>
              <p:cNvPr id="4368" name="Google Shape;4368;p74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463" y="0"/>
                    </a:moveTo>
                    <a:lnTo>
                      <a:pt x="232" y="636"/>
                    </a:lnTo>
                    <a:lnTo>
                      <a:pt x="116" y="1156"/>
                    </a:lnTo>
                    <a:lnTo>
                      <a:pt x="1" y="1791"/>
                    </a:lnTo>
                    <a:lnTo>
                      <a:pt x="1" y="2311"/>
                    </a:lnTo>
                    <a:lnTo>
                      <a:pt x="59" y="2831"/>
                    </a:lnTo>
                    <a:lnTo>
                      <a:pt x="174" y="3351"/>
                    </a:lnTo>
                    <a:lnTo>
                      <a:pt x="348" y="3756"/>
                    </a:lnTo>
                    <a:lnTo>
                      <a:pt x="579" y="4218"/>
                    </a:lnTo>
                    <a:lnTo>
                      <a:pt x="810" y="4565"/>
                    </a:lnTo>
                    <a:lnTo>
                      <a:pt x="1099" y="4911"/>
                    </a:lnTo>
                    <a:lnTo>
                      <a:pt x="1619" y="5431"/>
                    </a:lnTo>
                    <a:lnTo>
                      <a:pt x="2139" y="5836"/>
                    </a:lnTo>
                    <a:lnTo>
                      <a:pt x="2658" y="6182"/>
                    </a:lnTo>
                    <a:lnTo>
                      <a:pt x="2890" y="5720"/>
                    </a:lnTo>
                    <a:lnTo>
                      <a:pt x="2658" y="5605"/>
                    </a:lnTo>
                    <a:lnTo>
                      <a:pt x="2254" y="5316"/>
                    </a:lnTo>
                    <a:lnTo>
                      <a:pt x="1907" y="5027"/>
                    </a:lnTo>
                    <a:lnTo>
                      <a:pt x="1503" y="4622"/>
                    </a:lnTo>
                    <a:lnTo>
                      <a:pt x="1099" y="4102"/>
                    </a:lnTo>
                    <a:lnTo>
                      <a:pt x="810" y="3525"/>
                    </a:lnTo>
                    <a:lnTo>
                      <a:pt x="694" y="3178"/>
                    </a:lnTo>
                    <a:lnTo>
                      <a:pt x="579" y="2831"/>
                    </a:lnTo>
                    <a:lnTo>
                      <a:pt x="521" y="2485"/>
                    </a:lnTo>
                    <a:lnTo>
                      <a:pt x="521" y="2080"/>
                    </a:lnTo>
                    <a:lnTo>
                      <a:pt x="521" y="1618"/>
                    </a:lnTo>
                    <a:lnTo>
                      <a:pt x="636" y="1214"/>
                    </a:lnTo>
                    <a:lnTo>
                      <a:pt x="752" y="752"/>
                    </a:lnTo>
                    <a:lnTo>
                      <a:pt x="925" y="23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74"/>
              <p:cNvSpPr/>
              <p:nvPr/>
            </p:nvSpPr>
            <p:spPr>
              <a:xfrm>
                <a:off x="694215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2890" y="5720"/>
                    </a:moveTo>
                    <a:lnTo>
                      <a:pt x="2658" y="6182"/>
                    </a:lnTo>
                    <a:lnTo>
                      <a:pt x="2658" y="6182"/>
                    </a:lnTo>
                    <a:lnTo>
                      <a:pt x="2139" y="5836"/>
                    </a:lnTo>
                    <a:lnTo>
                      <a:pt x="1619" y="5431"/>
                    </a:lnTo>
                    <a:lnTo>
                      <a:pt x="1099" y="4911"/>
                    </a:lnTo>
                    <a:lnTo>
                      <a:pt x="810" y="4565"/>
                    </a:lnTo>
                    <a:lnTo>
                      <a:pt x="579" y="4218"/>
                    </a:lnTo>
                    <a:lnTo>
                      <a:pt x="348" y="3756"/>
                    </a:lnTo>
                    <a:lnTo>
                      <a:pt x="174" y="3351"/>
                    </a:lnTo>
                    <a:lnTo>
                      <a:pt x="59" y="2831"/>
                    </a:lnTo>
                    <a:lnTo>
                      <a:pt x="1" y="2311"/>
                    </a:lnTo>
                    <a:lnTo>
                      <a:pt x="1" y="1791"/>
                    </a:lnTo>
                    <a:lnTo>
                      <a:pt x="116" y="1156"/>
                    </a:lnTo>
                    <a:lnTo>
                      <a:pt x="116" y="1156"/>
                    </a:lnTo>
                    <a:lnTo>
                      <a:pt x="232" y="636"/>
                    </a:lnTo>
                    <a:lnTo>
                      <a:pt x="463" y="0"/>
                    </a:lnTo>
                    <a:lnTo>
                      <a:pt x="925" y="232"/>
                    </a:lnTo>
                    <a:lnTo>
                      <a:pt x="925" y="232"/>
                    </a:lnTo>
                    <a:lnTo>
                      <a:pt x="752" y="752"/>
                    </a:lnTo>
                    <a:lnTo>
                      <a:pt x="636" y="1214"/>
                    </a:lnTo>
                    <a:lnTo>
                      <a:pt x="521" y="1618"/>
                    </a:lnTo>
                    <a:lnTo>
                      <a:pt x="521" y="2080"/>
                    </a:lnTo>
                    <a:lnTo>
                      <a:pt x="521" y="2485"/>
                    </a:lnTo>
                    <a:lnTo>
                      <a:pt x="579" y="2831"/>
                    </a:lnTo>
                    <a:lnTo>
                      <a:pt x="694" y="3178"/>
                    </a:lnTo>
                    <a:lnTo>
                      <a:pt x="810" y="3525"/>
                    </a:lnTo>
                    <a:lnTo>
                      <a:pt x="1099" y="4102"/>
                    </a:lnTo>
                    <a:lnTo>
                      <a:pt x="1503" y="4622"/>
                    </a:lnTo>
                    <a:lnTo>
                      <a:pt x="1907" y="5027"/>
                    </a:lnTo>
                    <a:lnTo>
                      <a:pt x="2254" y="5316"/>
                    </a:lnTo>
                    <a:lnTo>
                      <a:pt x="2254" y="5316"/>
                    </a:lnTo>
                    <a:lnTo>
                      <a:pt x="2658" y="5605"/>
                    </a:lnTo>
                    <a:lnTo>
                      <a:pt x="289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74"/>
              <p:cNvSpPr/>
              <p:nvPr/>
            </p:nvSpPr>
            <p:spPr>
              <a:xfrm>
                <a:off x="6945050" y="1758963"/>
                <a:ext cx="303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156" extrusionOk="0">
                    <a:moveTo>
                      <a:pt x="636" y="0"/>
                    </a:moveTo>
                    <a:lnTo>
                      <a:pt x="405" y="58"/>
                    </a:lnTo>
                    <a:lnTo>
                      <a:pt x="232" y="174"/>
                    </a:lnTo>
                    <a:lnTo>
                      <a:pt x="58" y="347"/>
                    </a:lnTo>
                    <a:lnTo>
                      <a:pt x="0" y="578"/>
                    </a:lnTo>
                    <a:lnTo>
                      <a:pt x="58" y="809"/>
                    </a:lnTo>
                    <a:lnTo>
                      <a:pt x="174" y="982"/>
                    </a:lnTo>
                    <a:lnTo>
                      <a:pt x="347" y="1098"/>
                    </a:lnTo>
                    <a:lnTo>
                      <a:pt x="578" y="1156"/>
                    </a:lnTo>
                    <a:lnTo>
                      <a:pt x="809" y="1156"/>
                    </a:lnTo>
                    <a:lnTo>
                      <a:pt x="983" y="1040"/>
                    </a:lnTo>
                    <a:lnTo>
                      <a:pt x="1156" y="867"/>
                    </a:lnTo>
                    <a:lnTo>
                      <a:pt x="1214" y="636"/>
                    </a:lnTo>
                    <a:lnTo>
                      <a:pt x="1156" y="405"/>
                    </a:lnTo>
                    <a:lnTo>
                      <a:pt x="1040" y="174"/>
                    </a:lnTo>
                    <a:lnTo>
                      <a:pt x="867" y="58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74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extrusionOk="0">
                    <a:moveTo>
                      <a:pt x="116" y="1"/>
                    </a:moveTo>
                    <a:lnTo>
                      <a:pt x="1" y="521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74"/>
              <p:cNvSpPr/>
              <p:nvPr/>
            </p:nvSpPr>
            <p:spPr>
              <a:xfrm>
                <a:off x="6942150" y="1799388"/>
                <a:ext cx="5347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4450" fill="none" extrusionOk="0">
                    <a:moveTo>
                      <a:pt x="116" y="1"/>
                    </a:moveTo>
                    <a:lnTo>
                      <a:pt x="116" y="1"/>
                    </a:lnTo>
                    <a:lnTo>
                      <a:pt x="116" y="1"/>
                    </a:lnTo>
                    <a:lnTo>
                      <a:pt x="1" y="521"/>
                    </a:lnTo>
                    <a:lnTo>
                      <a:pt x="1" y="983"/>
                    </a:lnTo>
                    <a:lnTo>
                      <a:pt x="1" y="983"/>
                    </a:lnTo>
                    <a:lnTo>
                      <a:pt x="59" y="1561"/>
                    </a:lnTo>
                    <a:lnTo>
                      <a:pt x="174" y="2139"/>
                    </a:lnTo>
                    <a:lnTo>
                      <a:pt x="348" y="2659"/>
                    </a:lnTo>
                    <a:lnTo>
                      <a:pt x="636" y="3121"/>
                    </a:lnTo>
                    <a:lnTo>
                      <a:pt x="925" y="3525"/>
                    </a:lnTo>
                    <a:lnTo>
                      <a:pt x="1214" y="3872"/>
                    </a:lnTo>
                    <a:lnTo>
                      <a:pt x="1850" y="4450"/>
                    </a:lnTo>
                    <a:lnTo>
                      <a:pt x="1850" y="4450"/>
                    </a:lnTo>
                    <a:lnTo>
                      <a:pt x="2139" y="4103"/>
                    </a:lnTo>
                    <a:lnTo>
                      <a:pt x="2139" y="4103"/>
                    </a:lnTo>
                    <a:lnTo>
                      <a:pt x="1734" y="3814"/>
                    </a:lnTo>
                    <a:lnTo>
                      <a:pt x="1387" y="3525"/>
                    </a:lnTo>
                    <a:lnTo>
                      <a:pt x="1099" y="3236"/>
                    </a:lnTo>
                    <a:lnTo>
                      <a:pt x="810" y="2890"/>
                    </a:lnTo>
                    <a:lnTo>
                      <a:pt x="636" y="2543"/>
                    </a:lnTo>
                    <a:lnTo>
                      <a:pt x="463" y="2196"/>
                    </a:lnTo>
                    <a:lnTo>
                      <a:pt x="232" y="1561"/>
                    </a:lnTo>
                    <a:lnTo>
                      <a:pt x="174" y="925"/>
                    </a:lnTo>
                    <a:lnTo>
                      <a:pt x="116" y="463"/>
                    </a:lnTo>
                    <a:lnTo>
                      <a:pt x="116" y="1"/>
                    </a:lnTo>
                    <a:lnTo>
                      <a:pt x="116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74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extrusionOk="0">
                    <a:moveTo>
                      <a:pt x="2427" y="0"/>
                    </a:move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74"/>
              <p:cNvSpPr/>
              <p:nvPr/>
            </p:nvSpPr>
            <p:spPr>
              <a:xfrm>
                <a:off x="7200700" y="1770513"/>
                <a:ext cx="72250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6183" fill="none" extrusionOk="0">
                    <a:moveTo>
                      <a:pt x="0" y="5720"/>
                    </a:moveTo>
                    <a:lnTo>
                      <a:pt x="232" y="6182"/>
                    </a:lnTo>
                    <a:lnTo>
                      <a:pt x="232" y="6182"/>
                    </a:lnTo>
                    <a:lnTo>
                      <a:pt x="751" y="5836"/>
                    </a:lnTo>
                    <a:lnTo>
                      <a:pt x="1271" y="5431"/>
                    </a:lnTo>
                    <a:lnTo>
                      <a:pt x="1791" y="4911"/>
                    </a:lnTo>
                    <a:lnTo>
                      <a:pt x="2080" y="4565"/>
                    </a:lnTo>
                    <a:lnTo>
                      <a:pt x="2311" y="4218"/>
                    </a:lnTo>
                    <a:lnTo>
                      <a:pt x="2542" y="3756"/>
                    </a:lnTo>
                    <a:lnTo>
                      <a:pt x="2716" y="3351"/>
                    </a:lnTo>
                    <a:lnTo>
                      <a:pt x="2831" y="2831"/>
                    </a:lnTo>
                    <a:lnTo>
                      <a:pt x="2889" y="2311"/>
                    </a:lnTo>
                    <a:lnTo>
                      <a:pt x="2889" y="1791"/>
                    </a:lnTo>
                    <a:lnTo>
                      <a:pt x="2831" y="1156"/>
                    </a:lnTo>
                    <a:lnTo>
                      <a:pt x="2831" y="1156"/>
                    </a:lnTo>
                    <a:lnTo>
                      <a:pt x="2658" y="636"/>
                    </a:lnTo>
                    <a:lnTo>
                      <a:pt x="2427" y="0"/>
                    </a:lnTo>
                    <a:lnTo>
                      <a:pt x="1965" y="232"/>
                    </a:lnTo>
                    <a:lnTo>
                      <a:pt x="1965" y="232"/>
                    </a:lnTo>
                    <a:lnTo>
                      <a:pt x="2138" y="752"/>
                    </a:lnTo>
                    <a:lnTo>
                      <a:pt x="2311" y="1214"/>
                    </a:lnTo>
                    <a:lnTo>
                      <a:pt x="2369" y="1618"/>
                    </a:lnTo>
                    <a:lnTo>
                      <a:pt x="2427" y="2080"/>
                    </a:lnTo>
                    <a:lnTo>
                      <a:pt x="2369" y="2485"/>
                    </a:lnTo>
                    <a:lnTo>
                      <a:pt x="2311" y="2831"/>
                    </a:lnTo>
                    <a:lnTo>
                      <a:pt x="2254" y="3178"/>
                    </a:lnTo>
                    <a:lnTo>
                      <a:pt x="2138" y="3525"/>
                    </a:lnTo>
                    <a:lnTo>
                      <a:pt x="1791" y="4102"/>
                    </a:lnTo>
                    <a:lnTo>
                      <a:pt x="1387" y="4622"/>
                    </a:lnTo>
                    <a:lnTo>
                      <a:pt x="983" y="5027"/>
                    </a:lnTo>
                    <a:lnTo>
                      <a:pt x="636" y="5316"/>
                    </a:lnTo>
                    <a:lnTo>
                      <a:pt x="636" y="5316"/>
                    </a:lnTo>
                    <a:lnTo>
                      <a:pt x="232" y="5605"/>
                    </a:lnTo>
                    <a:lnTo>
                      <a:pt x="0" y="57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74"/>
              <p:cNvSpPr/>
              <p:nvPr/>
            </p:nvSpPr>
            <p:spPr>
              <a:xfrm>
                <a:off x="7241150" y="1758963"/>
                <a:ext cx="28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6" extrusionOk="0">
                    <a:moveTo>
                      <a:pt x="520" y="0"/>
                    </a:moveTo>
                    <a:lnTo>
                      <a:pt x="289" y="58"/>
                    </a:lnTo>
                    <a:lnTo>
                      <a:pt x="116" y="174"/>
                    </a:lnTo>
                    <a:lnTo>
                      <a:pt x="0" y="405"/>
                    </a:lnTo>
                    <a:lnTo>
                      <a:pt x="0" y="636"/>
                    </a:lnTo>
                    <a:lnTo>
                      <a:pt x="58" y="867"/>
                    </a:lnTo>
                    <a:lnTo>
                      <a:pt x="173" y="1040"/>
                    </a:lnTo>
                    <a:lnTo>
                      <a:pt x="347" y="1156"/>
                    </a:lnTo>
                    <a:lnTo>
                      <a:pt x="578" y="1156"/>
                    </a:lnTo>
                    <a:lnTo>
                      <a:pt x="809" y="1098"/>
                    </a:lnTo>
                    <a:lnTo>
                      <a:pt x="982" y="982"/>
                    </a:lnTo>
                    <a:lnTo>
                      <a:pt x="1098" y="809"/>
                    </a:lnTo>
                    <a:lnTo>
                      <a:pt x="1156" y="578"/>
                    </a:lnTo>
                    <a:lnTo>
                      <a:pt x="1098" y="347"/>
                    </a:lnTo>
                    <a:lnTo>
                      <a:pt x="982" y="174"/>
                    </a:lnTo>
                    <a:lnTo>
                      <a:pt x="751" y="5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74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extrusionOk="0">
                    <a:moveTo>
                      <a:pt x="1965" y="1"/>
                    </a:move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74"/>
              <p:cNvSpPr/>
              <p:nvPr/>
            </p:nvSpPr>
            <p:spPr>
              <a:xfrm>
                <a:off x="7220925" y="1799388"/>
                <a:ext cx="520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4450" fill="none" extrusionOk="0">
                    <a:moveTo>
                      <a:pt x="2022" y="1"/>
                    </a:moveTo>
                    <a:lnTo>
                      <a:pt x="1965" y="1"/>
                    </a:lnTo>
                    <a:lnTo>
                      <a:pt x="1965" y="1"/>
                    </a:lnTo>
                    <a:lnTo>
                      <a:pt x="1965" y="463"/>
                    </a:lnTo>
                    <a:lnTo>
                      <a:pt x="1965" y="925"/>
                    </a:lnTo>
                    <a:lnTo>
                      <a:pt x="1849" y="1561"/>
                    </a:lnTo>
                    <a:lnTo>
                      <a:pt x="1618" y="2196"/>
                    </a:lnTo>
                    <a:lnTo>
                      <a:pt x="1445" y="2543"/>
                    </a:lnTo>
                    <a:lnTo>
                      <a:pt x="1271" y="2890"/>
                    </a:lnTo>
                    <a:lnTo>
                      <a:pt x="1040" y="3236"/>
                    </a:lnTo>
                    <a:lnTo>
                      <a:pt x="694" y="3525"/>
                    </a:lnTo>
                    <a:lnTo>
                      <a:pt x="405" y="3814"/>
                    </a:lnTo>
                    <a:lnTo>
                      <a:pt x="0" y="4103"/>
                    </a:lnTo>
                    <a:lnTo>
                      <a:pt x="0" y="4103"/>
                    </a:lnTo>
                    <a:lnTo>
                      <a:pt x="289" y="4450"/>
                    </a:lnTo>
                    <a:lnTo>
                      <a:pt x="289" y="4450"/>
                    </a:lnTo>
                    <a:lnTo>
                      <a:pt x="867" y="3872"/>
                    </a:lnTo>
                    <a:lnTo>
                      <a:pt x="1214" y="3525"/>
                    </a:lnTo>
                    <a:lnTo>
                      <a:pt x="1502" y="3121"/>
                    </a:lnTo>
                    <a:lnTo>
                      <a:pt x="1733" y="2659"/>
                    </a:lnTo>
                    <a:lnTo>
                      <a:pt x="1907" y="2139"/>
                    </a:lnTo>
                    <a:lnTo>
                      <a:pt x="2080" y="1561"/>
                    </a:lnTo>
                    <a:lnTo>
                      <a:pt x="2080" y="983"/>
                    </a:lnTo>
                    <a:lnTo>
                      <a:pt x="2080" y="983"/>
                    </a:lnTo>
                    <a:lnTo>
                      <a:pt x="2080" y="521"/>
                    </a:lnTo>
                    <a:lnTo>
                      <a:pt x="2022" y="1"/>
                    </a:lnTo>
                    <a:lnTo>
                      <a:pt x="2022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74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extrusionOk="0">
                    <a:moveTo>
                      <a:pt x="6644" y="1"/>
                    </a:moveTo>
                    <a:lnTo>
                      <a:pt x="5951" y="116"/>
                    </a:lnTo>
                    <a:lnTo>
                      <a:pt x="5200" y="347"/>
                    </a:lnTo>
                    <a:lnTo>
                      <a:pt x="4564" y="578"/>
                    </a:lnTo>
                    <a:lnTo>
                      <a:pt x="3871" y="867"/>
                    </a:lnTo>
                    <a:lnTo>
                      <a:pt x="3293" y="1272"/>
                    </a:lnTo>
                    <a:lnTo>
                      <a:pt x="2715" y="1676"/>
                    </a:lnTo>
                    <a:lnTo>
                      <a:pt x="2195" y="2138"/>
                    </a:lnTo>
                    <a:lnTo>
                      <a:pt x="1675" y="2716"/>
                    </a:lnTo>
                    <a:lnTo>
                      <a:pt x="1271" y="3294"/>
                    </a:lnTo>
                    <a:lnTo>
                      <a:pt x="924" y="3872"/>
                    </a:lnTo>
                    <a:lnTo>
                      <a:pt x="578" y="4507"/>
                    </a:lnTo>
                    <a:lnTo>
                      <a:pt x="347" y="5200"/>
                    </a:lnTo>
                    <a:lnTo>
                      <a:pt x="173" y="5894"/>
                    </a:lnTo>
                    <a:lnTo>
                      <a:pt x="58" y="6645"/>
                    </a:lnTo>
                    <a:lnTo>
                      <a:pt x="0" y="7396"/>
                    </a:lnTo>
                    <a:lnTo>
                      <a:pt x="58" y="8205"/>
                    </a:lnTo>
                    <a:lnTo>
                      <a:pt x="173" y="9476"/>
                    </a:lnTo>
                    <a:lnTo>
                      <a:pt x="462" y="10804"/>
                    </a:lnTo>
                    <a:lnTo>
                      <a:pt x="982" y="12595"/>
                    </a:lnTo>
                    <a:lnTo>
                      <a:pt x="1560" y="14386"/>
                    </a:lnTo>
                    <a:lnTo>
                      <a:pt x="2138" y="15657"/>
                    </a:lnTo>
                    <a:lnTo>
                      <a:pt x="2715" y="16871"/>
                    </a:lnTo>
                    <a:lnTo>
                      <a:pt x="3409" y="18026"/>
                    </a:lnTo>
                    <a:lnTo>
                      <a:pt x="4102" y="19008"/>
                    </a:lnTo>
                    <a:lnTo>
                      <a:pt x="4506" y="19470"/>
                    </a:lnTo>
                    <a:lnTo>
                      <a:pt x="4911" y="19875"/>
                    </a:lnTo>
                    <a:lnTo>
                      <a:pt x="5315" y="20222"/>
                    </a:lnTo>
                    <a:lnTo>
                      <a:pt x="5720" y="20510"/>
                    </a:lnTo>
                    <a:lnTo>
                      <a:pt x="6124" y="20742"/>
                    </a:lnTo>
                    <a:lnTo>
                      <a:pt x="6529" y="20915"/>
                    </a:lnTo>
                    <a:lnTo>
                      <a:pt x="6991" y="21030"/>
                    </a:lnTo>
                    <a:lnTo>
                      <a:pt x="7453" y="21088"/>
                    </a:lnTo>
                    <a:lnTo>
                      <a:pt x="7857" y="21030"/>
                    </a:lnTo>
                    <a:lnTo>
                      <a:pt x="8319" y="20915"/>
                    </a:lnTo>
                    <a:lnTo>
                      <a:pt x="8724" y="20742"/>
                    </a:lnTo>
                    <a:lnTo>
                      <a:pt x="9128" y="20510"/>
                    </a:lnTo>
                    <a:lnTo>
                      <a:pt x="9591" y="20222"/>
                    </a:lnTo>
                    <a:lnTo>
                      <a:pt x="9937" y="19875"/>
                    </a:lnTo>
                    <a:lnTo>
                      <a:pt x="10342" y="19470"/>
                    </a:lnTo>
                    <a:lnTo>
                      <a:pt x="10746" y="19008"/>
                    </a:lnTo>
                    <a:lnTo>
                      <a:pt x="11439" y="18026"/>
                    </a:lnTo>
                    <a:lnTo>
                      <a:pt x="12133" y="16871"/>
                    </a:lnTo>
                    <a:lnTo>
                      <a:pt x="12710" y="15657"/>
                    </a:lnTo>
                    <a:lnTo>
                      <a:pt x="13288" y="14386"/>
                    </a:lnTo>
                    <a:lnTo>
                      <a:pt x="13866" y="12653"/>
                    </a:lnTo>
                    <a:lnTo>
                      <a:pt x="14328" y="10978"/>
                    </a:lnTo>
                    <a:lnTo>
                      <a:pt x="14675" y="9533"/>
                    </a:lnTo>
                    <a:lnTo>
                      <a:pt x="14848" y="8205"/>
                    </a:lnTo>
                    <a:lnTo>
                      <a:pt x="14848" y="7396"/>
                    </a:lnTo>
                    <a:lnTo>
                      <a:pt x="14848" y="6645"/>
                    </a:lnTo>
                    <a:lnTo>
                      <a:pt x="14732" y="5894"/>
                    </a:lnTo>
                    <a:lnTo>
                      <a:pt x="14501" y="5200"/>
                    </a:lnTo>
                    <a:lnTo>
                      <a:pt x="14270" y="4507"/>
                    </a:lnTo>
                    <a:lnTo>
                      <a:pt x="13981" y="3872"/>
                    </a:lnTo>
                    <a:lnTo>
                      <a:pt x="13577" y="3294"/>
                    </a:lnTo>
                    <a:lnTo>
                      <a:pt x="13173" y="2716"/>
                    </a:lnTo>
                    <a:lnTo>
                      <a:pt x="12710" y="2138"/>
                    </a:lnTo>
                    <a:lnTo>
                      <a:pt x="12133" y="1676"/>
                    </a:lnTo>
                    <a:lnTo>
                      <a:pt x="11613" y="1272"/>
                    </a:lnTo>
                    <a:lnTo>
                      <a:pt x="10977" y="867"/>
                    </a:lnTo>
                    <a:lnTo>
                      <a:pt x="10342" y="578"/>
                    </a:lnTo>
                    <a:lnTo>
                      <a:pt x="9648" y="347"/>
                    </a:lnTo>
                    <a:lnTo>
                      <a:pt x="8955" y="116"/>
                    </a:lnTo>
                    <a:lnTo>
                      <a:pt x="8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74"/>
              <p:cNvSpPr/>
              <p:nvPr/>
            </p:nvSpPr>
            <p:spPr>
              <a:xfrm>
                <a:off x="6921950" y="1903388"/>
                <a:ext cx="37120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21089" fill="none" extrusionOk="0">
                    <a:moveTo>
                      <a:pt x="14848" y="7396"/>
                    </a:moveTo>
                    <a:lnTo>
                      <a:pt x="14848" y="7396"/>
                    </a:lnTo>
                    <a:lnTo>
                      <a:pt x="14848" y="8205"/>
                    </a:lnTo>
                    <a:lnTo>
                      <a:pt x="14848" y="8205"/>
                    </a:lnTo>
                    <a:lnTo>
                      <a:pt x="14675" y="9533"/>
                    </a:lnTo>
                    <a:lnTo>
                      <a:pt x="14328" y="10978"/>
                    </a:lnTo>
                    <a:lnTo>
                      <a:pt x="14328" y="10978"/>
                    </a:lnTo>
                    <a:lnTo>
                      <a:pt x="13866" y="12653"/>
                    </a:lnTo>
                    <a:lnTo>
                      <a:pt x="13288" y="14386"/>
                    </a:lnTo>
                    <a:lnTo>
                      <a:pt x="13288" y="14386"/>
                    </a:lnTo>
                    <a:lnTo>
                      <a:pt x="12710" y="15657"/>
                    </a:lnTo>
                    <a:lnTo>
                      <a:pt x="12133" y="16871"/>
                    </a:lnTo>
                    <a:lnTo>
                      <a:pt x="11439" y="18026"/>
                    </a:lnTo>
                    <a:lnTo>
                      <a:pt x="10746" y="19008"/>
                    </a:lnTo>
                    <a:lnTo>
                      <a:pt x="10342" y="19470"/>
                    </a:lnTo>
                    <a:lnTo>
                      <a:pt x="9937" y="19875"/>
                    </a:lnTo>
                    <a:lnTo>
                      <a:pt x="9591" y="20222"/>
                    </a:lnTo>
                    <a:lnTo>
                      <a:pt x="9128" y="20510"/>
                    </a:lnTo>
                    <a:lnTo>
                      <a:pt x="8724" y="20742"/>
                    </a:lnTo>
                    <a:lnTo>
                      <a:pt x="8319" y="20915"/>
                    </a:lnTo>
                    <a:lnTo>
                      <a:pt x="7857" y="21030"/>
                    </a:lnTo>
                    <a:lnTo>
                      <a:pt x="7453" y="21088"/>
                    </a:lnTo>
                    <a:lnTo>
                      <a:pt x="7453" y="21088"/>
                    </a:lnTo>
                    <a:lnTo>
                      <a:pt x="6991" y="21030"/>
                    </a:lnTo>
                    <a:lnTo>
                      <a:pt x="6529" y="20915"/>
                    </a:lnTo>
                    <a:lnTo>
                      <a:pt x="6124" y="20742"/>
                    </a:lnTo>
                    <a:lnTo>
                      <a:pt x="5720" y="20510"/>
                    </a:lnTo>
                    <a:lnTo>
                      <a:pt x="5315" y="20222"/>
                    </a:lnTo>
                    <a:lnTo>
                      <a:pt x="4911" y="19875"/>
                    </a:lnTo>
                    <a:lnTo>
                      <a:pt x="4506" y="19470"/>
                    </a:lnTo>
                    <a:lnTo>
                      <a:pt x="4102" y="19008"/>
                    </a:lnTo>
                    <a:lnTo>
                      <a:pt x="3409" y="18026"/>
                    </a:lnTo>
                    <a:lnTo>
                      <a:pt x="2715" y="16871"/>
                    </a:lnTo>
                    <a:lnTo>
                      <a:pt x="2138" y="15657"/>
                    </a:lnTo>
                    <a:lnTo>
                      <a:pt x="1560" y="14386"/>
                    </a:lnTo>
                    <a:lnTo>
                      <a:pt x="1560" y="14386"/>
                    </a:lnTo>
                    <a:lnTo>
                      <a:pt x="982" y="12595"/>
                    </a:lnTo>
                    <a:lnTo>
                      <a:pt x="462" y="10804"/>
                    </a:lnTo>
                    <a:lnTo>
                      <a:pt x="462" y="10804"/>
                    </a:lnTo>
                    <a:lnTo>
                      <a:pt x="173" y="9476"/>
                    </a:lnTo>
                    <a:lnTo>
                      <a:pt x="58" y="8205"/>
                    </a:lnTo>
                    <a:lnTo>
                      <a:pt x="58" y="8205"/>
                    </a:lnTo>
                    <a:lnTo>
                      <a:pt x="0" y="7396"/>
                    </a:lnTo>
                    <a:lnTo>
                      <a:pt x="0" y="7396"/>
                    </a:lnTo>
                    <a:lnTo>
                      <a:pt x="58" y="6645"/>
                    </a:lnTo>
                    <a:lnTo>
                      <a:pt x="173" y="5894"/>
                    </a:lnTo>
                    <a:lnTo>
                      <a:pt x="347" y="5200"/>
                    </a:lnTo>
                    <a:lnTo>
                      <a:pt x="578" y="4507"/>
                    </a:lnTo>
                    <a:lnTo>
                      <a:pt x="924" y="3872"/>
                    </a:lnTo>
                    <a:lnTo>
                      <a:pt x="1271" y="3294"/>
                    </a:lnTo>
                    <a:lnTo>
                      <a:pt x="1675" y="2716"/>
                    </a:lnTo>
                    <a:lnTo>
                      <a:pt x="2195" y="2138"/>
                    </a:lnTo>
                    <a:lnTo>
                      <a:pt x="2715" y="1676"/>
                    </a:lnTo>
                    <a:lnTo>
                      <a:pt x="3293" y="1272"/>
                    </a:lnTo>
                    <a:lnTo>
                      <a:pt x="3871" y="867"/>
                    </a:lnTo>
                    <a:lnTo>
                      <a:pt x="4564" y="578"/>
                    </a:lnTo>
                    <a:lnTo>
                      <a:pt x="5200" y="347"/>
                    </a:lnTo>
                    <a:lnTo>
                      <a:pt x="5951" y="116"/>
                    </a:lnTo>
                    <a:lnTo>
                      <a:pt x="6644" y="1"/>
                    </a:lnTo>
                    <a:lnTo>
                      <a:pt x="7453" y="1"/>
                    </a:lnTo>
                    <a:lnTo>
                      <a:pt x="7453" y="1"/>
                    </a:lnTo>
                    <a:lnTo>
                      <a:pt x="8204" y="1"/>
                    </a:lnTo>
                    <a:lnTo>
                      <a:pt x="8955" y="116"/>
                    </a:lnTo>
                    <a:lnTo>
                      <a:pt x="9648" y="347"/>
                    </a:lnTo>
                    <a:lnTo>
                      <a:pt x="10342" y="578"/>
                    </a:lnTo>
                    <a:lnTo>
                      <a:pt x="10977" y="867"/>
                    </a:lnTo>
                    <a:lnTo>
                      <a:pt x="11613" y="1272"/>
                    </a:lnTo>
                    <a:lnTo>
                      <a:pt x="12133" y="1676"/>
                    </a:lnTo>
                    <a:lnTo>
                      <a:pt x="12710" y="2138"/>
                    </a:lnTo>
                    <a:lnTo>
                      <a:pt x="13173" y="2716"/>
                    </a:lnTo>
                    <a:lnTo>
                      <a:pt x="13577" y="3294"/>
                    </a:lnTo>
                    <a:lnTo>
                      <a:pt x="13981" y="3872"/>
                    </a:lnTo>
                    <a:lnTo>
                      <a:pt x="14270" y="4507"/>
                    </a:lnTo>
                    <a:lnTo>
                      <a:pt x="14501" y="5200"/>
                    </a:lnTo>
                    <a:lnTo>
                      <a:pt x="14732" y="5894"/>
                    </a:lnTo>
                    <a:lnTo>
                      <a:pt x="14848" y="6645"/>
                    </a:lnTo>
                    <a:lnTo>
                      <a:pt x="14848" y="739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74"/>
              <p:cNvSpPr/>
              <p:nvPr/>
            </p:nvSpPr>
            <p:spPr>
              <a:xfrm>
                <a:off x="6960925" y="2247138"/>
                <a:ext cx="293250" cy="183475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7339" extrusionOk="0">
                    <a:moveTo>
                      <a:pt x="925" y="1"/>
                    </a:moveTo>
                    <a:lnTo>
                      <a:pt x="1" y="636"/>
                    </a:lnTo>
                    <a:lnTo>
                      <a:pt x="579" y="1907"/>
                    </a:lnTo>
                    <a:lnTo>
                      <a:pt x="1156" y="3121"/>
                    </a:lnTo>
                    <a:lnTo>
                      <a:pt x="1850" y="4276"/>
                    </a:lnTo>
                    <a:lnTo>
                      <a:pt x="2543" y="5258"/>
                    </a:lnTo>
                    <a:lnTo>
                      <a:pt x="2947" y="5720"/>
                    </a:lnTo>
                    <a:lnTo>
                      <a:pt x="3352" y="6125"/>
                    </a:lnTo>
                    <a:lnTo>
                      <a:pt x="3756" y="6472"/>
                    </a:lnTo>
                    <a:lnTo>
                      <a:pt x="4161" y="6760"/>
                    </a:lnTo>
                    <a:lnTo>
                      <a:pt x="4565" y="6992"/>
                    </a:lnTo>
                    <a:lnTo>
                      <a:pt x="4970" y="7165"/>
                    </a:lnTo>
                    <a:lnTo>
                      <a:pt x="5432" y="7280"/>
                    </a:lnTo>
                    <a:lnTo>
                      <a:pt x="5894" y="7338"/>
                    </a:lnTo>
                    <a:lnTo>
                      <a:pt x="6298" y="7280"/>
                    </a:lnTo>
                    <a:lnTo>
                      <a:pt x="6760" y="7165"/>
                    </a:lnTo>
                    <a:lnTo>
                      <a:pt x="7165" y="6992"/>
                    </a:lnTo>
                    <a:lnTo>
                      <a:pt x="7569" y="6760"/>
                    </a:lnTo>
                    <a:lnTo>
                      <a:pt x="8032" y="6472"/>
                    </a:lnTo>
                    <a:lnTo>
                      <a:pt x="8378" y="6125"/>
                    </a:lnTo>
                    <a:lnTo>
                      <a:pt x="8783" y="5720"/>
                    </a:lnTo>
                    <a:lnTo>
                      <a:pt x="9187" y="5258"/>
                    </a:lnTo>
                    <a:lnTo>
                      <a:pt x="9880" y="4276"/>
                    </a:lnTo>
                    <a:lnTo>
                      <a:pt x="10574" y="3121"/>
                    </a:lnTo>
                    <a:lnTo>
                      <a:pt x="11151" y="1907"/>
                    </a:lnTo>
                    <a:lnTo>
                      <a:pt x="11729" y="636"/>
                    </a:lnTo>
                    <a:lnTo>
                      <a:pt x="10862" y="59"/>
                    </a:lnTo>
                    <a:lnTo>
                      <a:pt x="10574" y="752"/>
                    </a:lnTo>
                    <a:lnTo>
                      <a:pt x="10227" y="1503"/>
                    </a:lnTo>
                    <a:lnTo>
                      <a:pt x="9880" y="2254"/>
                    </a:lnTo>
                    <a:lnTo>
                      <a:pt x="9418" y="2947"/>
                    </a:lnTo>
                    <a:lnTo>
                      <a:pt x="8956" y="3641"/>
                    </a:lnTo>
                    <a:lnTo>
                      <a:pt x="8436" y="4218"/>
                    </a:lnTo>
                    <a:lnTo>
                      <a:pt x="7858" y="4738"/>
                    </a:lnTo>
                    <a:lnTo>
                      <a:pt x="7280" y="5143"/>
                    </a:lnTo>
                    <a:lnTo>
                      <a:pt x="7223" y="4912"/>
                    </a:lnTo>
                    <a:lnTo>
                      <a:pt x="7107" y="4681"/>
                    </a:lnTo>
                    <a:lnTo>
                      <a:pt x="6934" y="4507"/>
                    </a:lnTo>
                    <a:lnTo>
                      <a:pt x="6760" y="4334"/>
                    </a:lnTo>
                    <a:lnTo>
                      <a:pt x="6587" y="4218"/>
                    </a:lnTo>
                    <a:lnTo>
                      <a:pt x="6356" y="4161"/>
                    </a:lnTo>
                    <a:lnTo>
                      <a:pt x="6125" y="4103"/>
                    </a:lnTo>
                    <a:lnTo>
                      <a:pt x="5894" y="4045"/>
                    </a:lnTo>
                    <a:lnTo>
                      <a:pt x="5663" y="4103"/>
                    </a:lnTo>
                    <a:lnTo>
                      <a:pt x="5432" y="4161"/>
                    </a:lnTo>
                    <a:lnTo>
                      <a:pt x="5201" y="4218"/>
                    </a:lnTo>
                    <a:lnTo>
                      <a:pt x="5027" y="4334"/>
                    </a:lnTo>
                    <a:lnTo>
                      <a:pt x="4854" y="4507"/>
                    </a:lnTo>
                    <a:lnTo>
                      <a:pt x="4738" y="4681"/>
                    </a:lnTo>
                    <a:lnTo>
                      <a:pt x="4623" y="4912"/>
                    </a:lnTo>
                    <a:lnTo>
                      <a:pt x="4565" y="5143"/>
                    </a:lnTo>
                    <a:lnTo>
                      <a:pt x="3930" y="4738"/>
                    </a:lnTo>
                    <a:lnTo>
                      <a:pt x="3352" y="4218"/>
                    </a:lnTo>
                    <a:lnTo>
                      <a:pt x="2832" y="3641"/>
                    </a:lnTo>
                    <a:lnTo>
                      <a:pt x="2370" y="2947"/>
                    </a:lnTo>
                    <a:lnTo>
                      <a:pt x="1907" y="2254"/>
                    </a:lnTo>
                    <a:lnTo>
                      <a:pt x="1561" y="1503"/>
                    </a:lnTo>
                    <a:lnTo>
                      <a:pt x="1214" y="752"/>
                    </a:lnTo>
                    <a:lnTo>
                      <a:pt x="9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74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74"/>
              <p:cNvSpPr/>
              <p:nvPr/>
            </p:nvSpPr>
            <p:spPr>
              <a:xfrm>
                <a:off x="7264250" y="2235588"/>
                <a:ext cx="2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74"/>
              <p:cNvSpPr/>
              <p:nvPr/>
            </p:nvSpPr>
            <p:spPr>
              <a:xfrm>
                <a:off x="6945050" y="2215363"/>
                <a:ext cx="325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1908" extrusionOk="0">
                    <a:moveTo>
                      <a:pt x="12711" y="867"/>
                    </a:move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11" y="867"/>
                    </a:lnTo>
                    <a:close/>
                    <a:moveTo>
                      <a:pt x="12768" y="867"/>
                    </a:moveTo>
                    <a:lnTo>
                      <a:pt x="12768" y="867"/>
                    </a:lnTo>
                    <a:lnTo>
                      <a:pt x="12711" y="867"/>
                    </a:lnTo>
                    <a:lnTo>
                      <a:pt x="12711" y="867"/>
                    </a:lnTo>
                    <a:lnTo>
                      <a:pt x="12768" y="867"/>
                    </a:lnTo>
                    <a:close/>
                    <a:moveTo>
                      <a:pt x="13000" y="1"/>
                    </a:moveTo>
                    <a:lnTo>
                      <a:pt x="13000" y="1"/>
                    </a:lnTo>
                    <a:lnTo>
                      <a:pt x="12768" y="810"/>
                    </a:lnTo>
                    <a:lnTo>
                      <a:pt x="12768" y="810"/>
                    </a:lnTo>
                    <a:lnTo>
                      <a:pt x="13000" y="1"/>
                    </a:lnTo>
                    <a:lnTo>
                      <a:pt x="1300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74"/>
              <p:cNvSpPr/>
              <p:nvPr/>
            </p:nvSpPr>
            <p:spPr>
              <a:xfrm>
                <a:off x="7262800" y="223703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74"/>
              <p:cNvSpPr/>
              <p:nvPr/>
            </p:nvSpPr>
            <p:spPr>
              <a:xfrm>
                <a:off x="7262800" y="2237038"/>
                <a:ext cx="1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fill="none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74"/>
              <p:cNvSpPr/>
              <p:nvPr/>
            </p:nvSpPr>
            <p:spPr>
              <a:xfrm>
                <a:off x="7264250" y="2215363"/>
                <a:ext cx="5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810" fill="none" extrusionOk="0">
                    <a:moveTo>
                      <a:pt x="232" y="1"/>
                    </a:moveTo>
                    <a:lnTo>
                      <a:pt x="232" y="1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232" y="1"/>
                    </a:lnTo>
                    <a:lnTo>
                      <a:pt x="232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74"/>
              <p:cNvSpPr/>
              <p:nvPr/>
            </p:nvSpPr>
            <p:spPr>
              <a:xfrm>
                <a:off x="6945050" y="2215363"/>
                <a:ext cx="159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9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89" y="925"/>
                    </a:lnTo>
                    <a:lnTo>
                      <a:pt x="636" y="1907"/>
                    </a:lnTo>
                    <a:lnTo>
                      <a:pt x="636" y="1907"/>
                    </a:lnTo>
                    <a:lnTo>
                      <a:pt x="289" y="925"/>
                    </a:lnTo>
                    <a:lnTo>
                      <a:pt x="0" y="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74"/>
              <p:cNvSpPr/>
              <p:nvPr/>
            </p:nvSpPr>
            <p:spPr>
              <a:xfrm>
                <a:off x="6969600" y="2101263"/>
                <a:ext cx="277350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894" extrusionOk="0">
                    <a:moveTo>
                      <a:pt x="4045" y="1"/>
                    </a:moveTo>
                    <a:lnTo>
                      <a:pt x="3698" y="636"/>
                    </a:lnTo>
                    <a:lnTo>
                      <a:pt x="3294" y="1214"/>
                    </a:lnTo>
                    <a:lnTo>
                      <a:pt x="2889" y="1849"/>
                    </a:lnTo>
                    <a:lnTo>
                      <a:pt x="2427" y="2369"/>
                    </a:lnTo>
                    <a:lnTo>
                      <a:pt x="1907" y="2947"/>
                    </a:lnTo>
                    <a:lnTo>
                      <a:pt x="1329" y="3409"/>
                    </a:lnTo>
                    <a:lnTo>
                      <a:pt x="694" y="3814"/>
                    </a:lnTo>
                    <a:lnTo>
                      <a:pt x="1" y="4218"/>
                    </a:lnTo>
                    <a:lnTo>
                      <a:pt x="232" y="4969"/>
                    </a:lnTo>
                    <a:lnTo>
                      <a:pt x="578" y="5836"/>
                    </a:lnTo>
                    <a:lnTo>
                      <a:pt x="1445" y="5143"/>
                    </a:lnTo>
                    <a:lnTo>
                      <a:pt x="2369" y="4276"/>
                    </a:lnTo>
                    <a:lnTo>
                      <a:pt x="2774" y="3814"/>
                    </a:lnTo>
                    <a:lnTo>
                      <a:pt x="3178" y="3294"/>
                    </a:lnTo>
                    <a:lnTo>
                      <a:pt x="3525" y="2774"/>
                    </a:lnTo>
                    <a:lnTo>
                      <a:pt x="3871" y="2196"/>
                    </a:lnTo>
                    <a:lnTo>
                      <a:pt x="5547" y="4796"/>
                    </a:lnTo>
                    <a:lnTo>
                      <a:pt x="7165" y="2196"/>
                    </a:lnTo>
                    <a:lnTo>
                      <a:pt x="7511" y="2774"/>
                    </a:lnTo>
                    <a:lnTo>
                      <a:pt x="7858" y="3294"/>
                    </a:lnTo>
                    <a:lnTo>
                      <a:pt x="8262" y="3814"/>
                    </a:lnTo>
                    <a:lnTo>
                      <a:pt x="8724" y="4276"/>
                    </a:lnTo>
                    <a:lnTo>
                      <a:pt x="9591" y="5143"/>
                    </a:lnTo>
                    <a:lnTo>
                      <a:pt x="10515" y="5894"/>
                    </a:lnTo>
                    <a:lnTo>
                      <a:pt x="10862" y="4969"/>
                    </a:lnTo>
                    <a:lnTo>
                      <a:pt x="11093" y="4218"/>
                    </a:lnTo>
                    <a:lnTo>
                      <a:pt x="10400" y="3814"/>
                    </a:lnTo>
                    <a:lnTo>
                      <a:pt x="9764" y="3409"/>
                    </a:lnTo>
                    <a:lnTo>
                      <a:pt x="9187" y="2947"/>
                    </a:lnTo>
                    <a:lnTo>
                      <a:pt x="8667" y="2369"/>
                    </a:lnTo>
                    <a:lnTo>
                      <a:pt x="8147" y="1849"/>
                    </a:lnTo>
                    <a:lnTo>
                      <a:pt x="7742" y="1214"/>
                    </a:lnTo>
                    <a:lnTo>
                      <a:pt x="7338" y="636"/>
                    </a:lnTo>
                    <a:lnTo>
                      <a:pt x="7049" y="1"/>
                    </a:lnTo>
                    <a:lnTo>
                      <a:pt x="5547" y="1907"/>
                    </a:lnTo>
                    <a:lnTo>
                      <a:pt x="4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74"/>
              <p:cNvSpPr/>
              <p:nvPr/>
            </p:nvSpPr>
            <p:spPr>
              <a:xfrm>
                <a:off x="6945050" y="2206713"/>
                <a:ext cx="325000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3000" h="2254" extrusionOk="0">
                    <a:moveTo>
                      <a:pt x="983" y="0"/>
                    </a:moveTo>
                    <a:lnTo>
                      <a:pt x="463" y="174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  <a:close/>
                    <a:moveTo>
                      <a:pt x="12075" y="0"/>
                    </a:moveTo>
                    <a:lnTo>
                      <a:pt x="11844" y="751"/>
                    </a:lnTo>
                    <a:lnTo>
                      <a:pt x="11497" y="1676"/>
                    </a:lnTo>
                    <a:lnTo>
                      <a:pt x="12364" y="2253"/>
                    </a:lnTo>
                    <a:lnTo>
                      <a:pt x="12711" y="1213"/>
                    </a:lnTo>
                    <a:lnTo>
                      <a:pt x="12768" y="1213"/>
                    </a:lnTo>
                    <a:lnTo>
                      <a:pt x="12768" y="1156"/>
                    </a:lnTo>
                    <a:lnTo>
                      <a:pt x="13000" y="347"/>
                    </a:lnTo>
                    <a:lnTo>
                      <a:pt x="12537" y="174"/>
                    </a:lnTo>
                    <a:lnTo>
                      <a:pt x="12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74"/>
              <p:cNvSpPr/>
              <p:nvPr/>
            </p:nvSpPr>
            <p:spPr>
              <a:xfrm>
                <a:off x="7232475" y="2206713"/>
                <a:ext cx="3757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2254" fill="none" extrusionOk="0">
                    <a:moveTo>
                      <a:pt x="578" y="0"/>
                    </a:moveTo>
                    <a:lnTo>
                      <a:pt x="578" y="0"/>
                    </a:lnTo>
                    <a:lnTo>
                      <a:pt x="347" y="751"/>
                    </a:lnTo>
                    <a:lnTo>
                      <a:pt x="0" y="1676"/>
                    </a:lnTo>
                    <a:lnTo>
                      <a:pt x="0" y="1676"/>
                    </a:lnTo>
                    <a:lnTo>
                      <a:pt x="867" y="2253"/>
                    </a:lnTo>
                    <a:lnTo>
                      <a:pt x="867" y="225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14" y="1213"/>
                    </a:lnTo>
                    <a:lnTo>
                      <a:pt x="1271" y="1213"/>
                    </a:lnTo>
                    <a:lnTo>
                      <a:pt x="1271" y="1213"/>
                    </a:lnTo>
                    <a:lnTo>
                      <a:pt x="1271" y="1156"/>
                    </a:lnTo>
                    <a:lnTo>
                      <a:pt x="1271" y="1156"/>
                    </a:lnTo>
                    <a:lnTo>
                      <a:pt x="1503" y="347"/>
                    </a:lnTo>
                    <a:lnTo>
                      <a:pt x="1503" y="347"/>
                    </a:lnTo>
                    <a:lnTo>
                      <a:pt x="1040" y="174"/>
                    </a:lnTo>
                    <a:lnTo>
                      <a:pt x="578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74"/>
              <p:cNvSpPr/>
              <p:nvPr/>
            </p:nvSpPr>
            <p:spPr>
              <a:xfrm>
                <a:off x="6945050" y="2206713"/>
                <a:ext cx="39025" cy="563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54" fill="none" extrusionOk="0">
                    <a:moveTo>
                      <a:pt x="983" y="0"/>
                    </a:moveTo>
                    <a:lnTo>
                      <a:pt x="983" y="0"/>
                    </a:lnTo>
                    <a:lnTo>
                      <a:pt x="463" y="174"/>
                    </a:lnTo>
                    <a:lnTo>
                      <a:pt x="0" y="347"/>
                    </a:lnTo>
                    <a:lnTo>
                      <a:pt x="0" y="347"/>
                    </a:lnTo>
                    <a:lnTo>
                      <a:pt x="289" y="1271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636" y="2253"/>
                    </a:lnTo>
                    <a:lnTo>
                      <a:pt x="1560" y="1618"/>
                    </a:lnTo>
                    <a:lnTo>
                      <a:pt x="1560" y="1618"/>
                    </a:lnTo>
                    <a:lnTo>
                      <a:pt x="1214" y="751"/>
                    </a:lnTo>
                    <a:lnTo>
                      <a:pt x="98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74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74"/>
              <p:cNvSpPr/>
              <p:nvPr/>
            </p:nvSpPr>
            <p:spPr>
              <a:xfrm>
                <a:off x="6568075" y="1949613"/>
                <a:ext cx="54165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66" h="11440" fill="none" extrusionOk="0">
                    <a:moveTo>
                      <a:pt x="21666" y="0"/>
                    </a:moveTo>
                    <a:lnTo>
                      <a:pt x="0" y="8955"/>
                    </a:lnTo>
                    <a:lnTo>
                      <a:pt x="0" y="8955"/>
                    </a:lnTo>
                    <a:lnTo>
                      <a:pt x="289" y="9129"/>
                    </a:lnTo>
                    <a:lnTo>
                      <a:pt x="1098" y="9533"/>
                    </a:lnTo>
                    <a:lnTo>
                      <a:pt x="2311" y="10053"/>
                    </a:lnTo>
                    <a:lnTo>
                      <a:pt x="3120" y="10342"/>
                    </a:lnTo>
                    <a:lnTo>
                      <a:pt x="3987" y="10631"/>
                    </a:lnTo>
                    <a:lnTo>
                      <a:pt x="4911" y="10862"/>
                    </a:lnTo>
                    <a:lnTo>
                      <a:pt x="5951" y="11093"/>
                    </a:lnTo>
                    <a:lnTo>
                      <a:pt x="7049" y="11266"/>
                    </a:lnTo>
                    <a:lnTo>
                      <a:pt x="8262" y="11382"/>
                    </a:lnTo>
                    <a:lnTo>
                      <a:pt x="9475" y="11440"/>
                    </a:lnTo>
                    <a:lnTo>
                      <a:pt x="10746" y="11382"/>
                    </a:lnTo>
                    <a:lnTo>
                      <a:pt x="12075" y="11266"/>
                    </a:lnTo>
                    <a:lnTo>
                      <a:pt x="13462" y="10977"/>
                    </a:lnTo>
                    <a:lnTo>
                      <a:pt x="13462" y="10977"/>
                    </a:lnTo>
                    <a:lnTo>
                      <a:pt x="14155" y="10804"/>
                    </a:lnTo>
                    <a:lnTo>
                      <a:pt x="14791" y="10573"/>
                    </a:lnTo>
                    <a:lnTo>
                      <a:pt x="15368" y="10342"/>
                    </a:lnTo>
                    <a:lnTo>
                      <a:pt x="15946" y="10053"/>
                    </a:lnTo>
                    <a:lnTo>
                      <a:pt x="16466" y="9706"/>
                    </a:lnTo>
                    <a:lnTo>
                      <a:pt x="16928" y="9360"/>
                    </a:lnTo>
                    <a:lnTo>
                      <a:pt x="17390" y="8955"/>
                    </a:lnTo>
                    <a:lnTo>
                      <a:pt x="17853" y="8551"/>
                    </a:lnTo>
                    <a:lnTo>
                      <a:pt x="18604" y="7684"/>
                    </a:lnTo>
                    <a:lnTo>
                      <a:pt x="19297" y="6760"/>
                    </a:lnTo>
                    <a:lnTo>
                      <a:pt x="19875" y="5836"/>
                    </a:lnTo>
                    <a:lnTo>
                      <a:pt x="20337" y="4853"/>
                    </a:lnTo>
                    <a:lnTo>
                      <a:pt x="20684" y="3929"/>
                    </a:lnTo>
                    <a:lnTo>
                      <a:pt x="20972" y="3062"/>
                    </a:lnTo>
                    <a:lnTo>
                      <a:pt x="21203" y="2196"/>
                    </a:lnTo>
                    <a:lnTo>
                      <a:pt x="21377" y="1503"/>
                    </a:lnTo>
                    <a:lnTo>
                      <a:pt x="21608" y="405"/>
                    </a:lnTo>
                    <a:lnTo>
                      <a:pt x="21666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74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extrusionOk="0">
                    <a:moveTo>
                      <a:pt x="23226" y="0"/>
                    </a:moveTo>
                    <a:lnTo>
                      <a:pt x="5489" y="1791"/>
                    </a:lnTo>
                    <a:lnTo>
                      <a:pt x="1" y="2311"/>
                    </a:lnTo>
                    <a:lnTo>
                      <a:pt x="290" y="2658"/>
                    </a:lnTo>
                    <a:lnTo>
                      <a:pt x="1099" y="3640"/>
                    </a:lnTo>
                    <a:lnTo>
                      <a:pt x="2370" y="4969"/>
                    </a:lnTo>
                    <a:lnTo>
                      <a:pt x="3179" y="5720"/>
                    </a:lnTo>
                    <a:lnTo>
                      <a:pt x="4045" y="6529"/>
                    </a:lnTo>
                    <a:lnTo>
                      <a:pt x="5027" y="7280"/>
                    </a:lnTo>
                    <a:lnTo>
                      <a:pt x="6067" y="8089"/>
                    </a:lnTo>
                    <a:lnTo>
                      <a:pt x="7223" y="8782"/>
                    </a:lnTo>
                    <a:lnTo>
                      <a:pt x="8436" y="9475"/>
                    </a:lnTo>
                    <a:lnTo>
                      <a:pt x="9649" y="10053"/>
                    </a:lnTo>
                    <a:lnTo>
                      <a:pt x="10978" y="10515"/>
                    </a:lnTo>
                    <a:lnTo>
                      <a:pt x="11671" y="10689"/>
                    </a:lnTo>
                    <a:lnTo>
                      <a:pt x="12365" y="10804"/>
                    </a:lnTo>
                    <a:lnTo>
                      <a:pt x="13058" y="10920"/>
                    </a:lnTo>
                    <a:lnTo>
                      <a:pt x="13751" y="10977"/>
                    </a:lnTo>
                    <a:lnTo>
                      <a:pt x="14618" y="10977"/>
                    </a:lnTo>
                    <a:lnTo>
                      <a:pt x="15369" y="10920"/>
                    </a:lnTo>
                    <a:lnTo>
                      <a:pt x="16120" y="10804"/>
                    </a:lnTo>
                    <a:lnTo>
                      <a:pt x="16871" y="10631"/>
                    </a:lnTo>
                    <a:lnTo>
                      <a:pt x="17506" y="10342"/>
                    </a:lnTo>
                    <a:lnTo>
                      <a:pt x="18084" y="10053"/>
                    </a:lnTo>
                    <a:lnTo>
                      <a:pt x="18662" y="9706"/>
                    </a:lnTo>
                    <a:lnTo>
                      <a:pt x="19182" y="9360"/>
                    </a:lnTo>
                    <a:lnTo>
                      <a:pt x="19702" y="8955"/>
                    </a:lnTo>
                    <a:lnTo>
                      <a:pt x="20106" y="8493"/>
                    </a:lnTo>
                    <a:lnTo>
                      <a:pt x="20511" y="8031"/>
                    </a:lnTo>
                    <a:lnTo>
                      <a:pt x="20915" y="7511"/>
                    </a:lnTo>
                    <a:lnTo>
                      <a:pt x="21204" y="6991"/>
                    </a:lnTo>
                    <a:lnTo>
                      <a:pt x="21551" y="6471"/>
                    </a:lnTo>
                    <a:lnTo>
                      <a:pt x="22071" y="5373"/>
                    </a:lnTo>
                    <a:lnTo>
                      <a:pt x="22302" y="4680"/>
                    </a:lnTo>
                    <a:lnTo>
                      <a:pt x="22533" y="4045"/>
                    </a:lnTo>
                    <a:lnTo>
                      <a:pt x="22937" y="2716"/>
                    </a:lnTo>
                    <a:lnTo>
                      <a:pt x="23111" y="1618"/>
                    </a:lnTo>
                    <a:lnTo>
                      <a:pt x="23284" y="694"/>
                    </a:lnTo>
                    <a:lnTo>
                      <a:pt x="2334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74"/>
              <p:cNvSpPr/>
              <p:nvPr/>
            </p:nvSpPr>
            <p:spPr>
              <a:xfrm>
                <a:off x="6526175" y="1949613"/>
                <a:ext cx="5835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342" h="10978" fill="none" extrusionOk="0">
                    <a:moveTo>
                      <a:pt x="23342" y="0"/>
                    </a:moveTo>
                    <a:lnTo>
                      <a:pt x="23342" y="0"/>
                    </a:lnTo>
                    <a:lnTo>
                      <a:pt x="23342" y="0"/>
                    </a:lnTo>
                    <a:lnTo>
                      <a:pt x="23284" y="694"/>
                    </a:lnTo>
                    <a:lnTo>
                      <a:pt x="23284" y="694"/>
                    </a:lnTo>
                    <a:lnTo>
                      <a:pt x="23111" y="1618"/>
                    </a:lnTo>
                    <a:lnTo>
                      <a:pt x="22937" y="2716"/>
                    </a:lnTo>
                    <a:lnTo>
                      <a:pt x="22533" y="4045"/>
                    </a:lnTo>
                    <a:lnTo>
                      <a:pt x="22302" y="4680"/>
                    </a:lnTo>
                    <a:lnTo>
                      <a:pt x="22071" y="5373"/>
                    </a:lnTo>
                    <a:lnTo>
                      <a:pt x="22071" y="5373"/>
                    </a:lnTo>
                    <a:lnTo>
                      <a:pt x="21551" y="6471"/>
                    </a:lnTo>
                    <a:lnTo>
                      <a:pt x="21204" y="6991"/>
                    </a:lnTo>
                    <a:lnTo>
                      <a:pt x="20915" y="7511"/>
                    </a:lnTo>
                    <a:lnTo>
                      <a:pt x="20511" y="8031"/>
                    </a:lnTo>
                    <a:lnTo>
                      <a:pt x="20106" y="8493"/>
                    </a:lnTo>
                    <a:lnTo>
                      <a:pt x="19702" y="8955"/>
                    </a:lnTo>
                    <a:lnTo>
                      <a:pt x="19182" y="9360"/>
                    </a:lnTo>
                    <a:lnTo>
                      <a:pt x="18662" y="9706"/>
                    </a:lnTo>
                    <a:lnTo>
                      <a:pt x="18084" y="10053"/>
                    </a:lnTo>
                    <a:lnTo>
                      <a:pt x="17506" y="10342"/>
                    </a:lnTo>
                    <a:lnTo>
                      <a:pt x="16871" y="10631"/>
                    </a:lnTo>
                    <a:lnTo>
                      <a:pt x="16120" y="10804"/>
                    </a:lnTo>
                    <a:lnTo>
                      <a:pt x="15369" y="10920"/>
                    </a:lnTo>
                    <a:lnTo>
                      <a:pt x="14618" y="10977"/>
                    </a:lnTo>
                    <a:lnTo>
                      <a:pt x="13751" y="10977"/>
                    </a:lnTo>
                    <a:lnTo>
                      <a:pt x="13751" y="10977"/>
                    </a:lnTo>
                    <a:lnTo>
                      <a:pt x="13058" y="10920"/>
                    </a:lnTo>
                    <a:lnTo>
                      <a:pt x="12365" y="10804"/>
                    </a:lnTo>
                    <a:lnTo>
                      <a:pt x="11671" y="10689"/>
                    </a:lnTo>
                    <a:lnTo>
                      <a:pt x="10978" y="10515"/>
                    </a:lnTo>
                    <a:lnTo>
                      <a:pt x="9649" y="10053"/>
                    </a:lnTo>
                    <a:lnTo>
                      <a:pt x="8436" y="9475"/>
                    </a:lnTo>
                    <a:lnTo>
                      <a:pt x="7223" y="8782"/>
                    </a:lnTo>
                    <a:lnTo>
                      <a:pt x="6067" y="8089"/>
                    </a:lnTo>
                    <a:lnTo>
                      <a:pt x="5027" y="7280"/>
                    </a:lnTo>
                    <a:lnTo>
                      <a:pt x="4045" y="6529"/>
                    </a:lnTo>
                    <a:lnTo>
                      <a:pt x="3179" y="5720"/>
                    </a:lnTo>
                    <a:lnTo>
                      <a:pt x="2370" y="4969"/>
                    </a:lnTo>
                    <a:lnTo>
                      <a:pt x="1099" y="3640"/>
                    </a:lnTo>
                    <a:lnTo>
                      <a:pt x="290" y="2658"/>
                    </a:lnTo>
                    <a:lnTo>
                      <a:pt x="1" y="2311"/>
                    </a:lnTo>
                    <a:lnTo>
                      <a:pt x="5489" y="1791"/>
                    </a:lnTo>
                    <a:lnTo>
                      <a:pt x="23226" y="0"/>
                    </a:lnTo>
                    <a:lnTo>
                      <a:pt x="23284" y="0"/>
                    </a:lnTo>
                    <a:lnTo>
                      <a:pt x="23342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74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extrusionOk="0">
                    <a:moveTo>
                      <a:pt x="5489" y="0"/>
                    </a:move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4"/>
              <p:cNvSpPr/>
              <p:nvPr/>
            </p:nvSpPr>
            <p:spPr>
              <a:xfrm>
                <a:off x="6526175" y="1994388"/>
                <a:ext cx="5445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9187" fill="none" extrusionOk="0">
                    <a:moveTo>
                      <a:pt x="5489" y="0"/>
                    </a:moveTo>
                    <a:lnTo>
                      <a:pt x="5489" y="0"/>
                    </a:lnTo>
                    <a:lnTo>
                      <a:pt x="1" y="520"/>
                    </a:lnTo>
                    <a:lnTo>
                      <a:pt x="1" y="520"/>
                    </a:lnTo>
                    <a:lnTo>
                      <a:pt x="290" y="867"/>
                    </a:lnTo>
                    <a:lnTo>
                      <a:pt x="1099" y="1849"/>
                    </a:lnTo>
                    <a:lnTo>
                      <a:pt x="2370" y="3178"/>
                    </a:lnTo>
                    <a:lnTo>
                      <a:pt x="3179" y="3929"/>
                    </a:lnTo>
                    <a:lnTo>
                      <a:pt x="4045" y="4738"/>
                    </a:lnTo>
                    <a:lnTo>
                      <a:pt x="5027" y="5489"/>
                    </a:lnTo>
                    <a:lnTo>
                      <a:pt x="6067" y="6298"/>
                    </a:lnTo>
                    <a:lnTo>
                      <a:pt x="7223" y="6991"/>
                    </a:lnTo>
                    <a:lnTo>
                      <a:pt x="8436" y="7684"/>
                    </a:lnTo>
                    <a:lnTo>
                      <a:pt x="9649" y="8262"/>
                    </a:lnTo>
                    <a:lnTo>
                      <a:pt x="10978" y="8724"/>
                    </a:lnTo>
                    <a:lnTo>
                      <a:pt x="11671" y="8898"/>
                    </a:lnTo>
                    <a:lnTo>
                      <a:pt x="12365" y="9013"/>
                    </a:lnTo>
                    <a:lnTo>
                      <a:pt x="13058" y="9129"/>
                    </a:lnTo>
                    <a:lnTo>
                      <a:pt x="13751" y="9186"/>
                    </a:lnTo>
                    <a:lnTo>
                      <a:pt x="13751" y="9186"/>
                    </a:lnTo>
                    <a:lnTo>
                      <a:pt x="14271" y="9186"/>
                    </a:lnTo>
                    <a:lnTo>
                      <a:pt x="14271" y="9186"/>
                    </a:lnTo>
                    <a:lnTo>
                      <a:pt x="15022" y="9186"/>
                    </a:lnTo>
                    <a:lnTo>
                      <a:pt x="15715" y="9071"/>
                    </a:lnTo>
                    <a:lnTo>
                      <a:pt x="16351" y="8955"/>
                    </a:lnTo>
                    <a:lnTo>
                      <a:pt x="16929" y="8782"/>
                    </a:lnTo>
                    <a:lnTo>
                      <a:pt x="17506" y="8551"/>
                    </a:lnTo>
                    <a:lnTo>
                      <a:pt x="18084" y="8320"/>
                    </a:lnTo>
                    <a:lnTo>
                      <a:pt x="18546" y="8031"/>
                    </a:lnTo>
                    <a:lnTo>
                      <a:pt x="19066" y="7684"/>
                    </a:lnTo>
                    <a:lnTo>
                      <a:pt x="19471" y="7338"/>
                    </a:lnTo>
                    <a:lnTo>
                      <a:pt x="19875" y="6933"/>
                    </a:lnTo>
                    <a:lnTo>
                      <a:pt x="20280" y="6529"/>
                    </a:lnTo>
                    <a:lnTo>
                      <a:pt x="20626" y="6124"/>
                    </a:lnTo>
                    <a:lnTo>
                      <a:pt x="21262" y="5200"/>
                    </a:lnTo>
                    <a:lnTo>
                      <a:pt x="21782" y="4276"/>
                    </a:lnTo>
                    <a:lnTo>
                      <a:pt x="21551" y="3987"/>
                    </a:lnTo>
                    <a:lnTo>
                      <a:pt x="21551" y="3987"/>
                    </a:lnTo>
                    <a:lnTo>
                      <a:pt x="20684" y="4507"/>
                    </a:lnTo>
                    <a:lnTo>
                      <a:pt x="19875" y="4969"/>
                    </a:lnTo>
                    <a:lnTo>
                      <a:pt x="19066" y="5373"/>
                    </a:lnTo>
                    <a:lnTo>
                      <a:pt x="18258" y="5662"/>
                    </a:lnTo>
                    <a:lnTo>
                      <a:pt x="17506" y="5893"/>
                    </a:lnTo>
                    <a:lnTo>
                      <a:pt x="16755" y="6009"/>
                    </a:lnTo>
                    <a:lnTo>
                      <a:pt x="16004" y="6124"/>
                    </a:lnTo>
                    <a:lnTo>
                      <a:pt x="15311" y="6124"/>
                    </a:lnTo>
                    <a:lnTo>
                      <a:pt x="15311" y="6124"/>
                    </a:lnTo>
                    <a:lnTo>
                      <a:pt x="14444" y="6124"/>
                    </a:lnTo>
                    <a:lnTo>
                      <a:pt x="13578" y="5951"/>
                    </a:lnTo>
                    <a:lnTo>
                      <a:pt x="12769" y="5778"/>
                    </a:lnTo>
                    <a:lnTo>
                      <a:pt x="12018" y="5489"/>
                    </a:lnTo>
                    <a:lnTo>
                      <a:pt x="11267" y="5200"/>
                    </a:lnTo>
                    <a:lnTo>
                      <a:pt x="10574" y="4853"/>
                    </a:lnTo>
                    <a:lnTo>
                      <a:pt x="9880" y="4391"/>
                    </a:lnTo>
                    <a:lnTo>
                      <a:pt x="9245" y="3987"/>
                    </a:lnTo>
                    <a:lnTo>
                      <a:pt x="8667" y="3467"/>
                    </a:lnTo>
                    <a:lnTo>
                      <a:pt x="8089" y="3005"/>
                    </a:lnTo>
                    <a:lnTo>
                      <a:pt x="7049" y="1965"/>
                    </a:lnTo>
                    <a:lnTo>
                      <a:pt x="6183" y="925"/>
                    </a:lnTo>
                    <a:lnTo>
                      <a:pt x="5489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4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extrusionOk="0">
                    <a:moveTo>
                      <a:pt x="0" y="0"/>
                    </a:moveTo>
                    <a:lnTo>
                      <a:pt x="0" y="405"/>
                    </a:lnTo>
                    <a:lnTo>
                      <a:pt x="231" y="1503"/>
                    </a:lnTo>
                    <a:lnTo>
                      <a:pt x="405" y="2196"/>
                    </a:lnTo>
                    <a:lnTo>
                      <a:pt x="636" y="3062"/>
                    </a:lnTo>
                    <a:lnTo>
                      <a:pt x="924" y="3929"/>
                    </a:lnTo>
                    <a:lnTo>
                      <a:pt x="1329" y="4853"/>
                    </a:lnTo>
                    <a:lnTo>
                      <a:pt x="1791" y="5836"/>
                    </a:lnTo>
                    <a:lnTo>
                      <a:pt x="2311" y="6760"/>
                    </a:lnTo>
                    <a:lnTo>
                      <a:pt x="3004" y="7684"/>
                    </a:lnTo>
                    <a:lnTo>
                      <a:pt x="3755" y="8551"/>
                    </a:lnTo>
                    <a:lnTo>
                      <a:pt x="4218" y="8955"/>
                    </a:lnTo>
                    <a:lnTo>
                      <a:pt x="4680" y="9360"/>
                    </a:lnTo>
                    <a:lnTo>
                      <a:pt x="5142" y="9706"/>
                    </a:lnTo>
                    <a:lnTo>
                      <a:pt x="5720" y="10053"/>
                    </a:lnTo>
                    <a:lnTo>
                      <a:pt x="6240" y="10342"/>
                    </a:lnTo>
                    <a:lnTo>
                      <a:pt x="6875" y="10573"/>
                    </a:lnTo>
                    <a:lnTo>
                      <a:pt x="7511" y="10804"/>
                    </a:lnTo>
                    <a:lnTo>
                      <a:pt x="8146" y="10977"/>
                    </a:lnTo>
                    <a:lnTo>
                      <a:pt x="9533" y="11266"/>
                    </a:lnTo>
                    <a:lnTo>
                      <a:pt x="10862" y="11382"/>
                    </a:lnTo>
                    <a:lnTo>
                      <a:pt x="12133" y="11440"/>
                    </a:lnTo>
                    <a:lnTo>
                      <a:pt x="13346" y="11382"/>
                    </a:lnTo>
                    <a:lnTo>
                      <a:pt x="14559" y="11266"/>
                    </a:lnTo>
                    <a:lnTo>
                      <a:pt x="15657" y="11093"/>
                    </a:lnTo>
                    <a:lnTo>
                      <a:pt x="16697" y="10862"/>
                    </a:lnTo>
                    <a:lnTo>
                      <a:pt x="17621" y="10631"/>
                    </a:lnTo>
                    <a:lnTo>
                      <a:pt x="18546" y="10342"/>
                    </a:lnTo>
                    <a:lnTo>
                      <a:pt x="19297" y="10053"/>
                    </a:lnTo>
                    <a:lnTo>
                      <a:pt x="20568" y="9533"/>
                    </a:lnTo>
                    <a:lnTo>
                      <a:pt x="21319" y="9129"/>
                    </a:lnTo>
                    <a:lnTo>
                      <a:pt x="21608" y="8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4"/>
              <p:cNvSpPr/>
              <p:nvPr/>
            </p:nvSpPr>
            <p:spPr>
              <a:xfrm>
                <a:off x="7106825" y="1949613"/>
                <a:ext cx="540200" cy="286000"/>
              </a:xfrm>
              <a:custGeom>
                <a:avLst/>
                <a:gdLst/>
                <a:ahLst/>
                <a:cxnLst/>
                <a:rect l="l" t="t" r="r" b="b"/>
                <a:pathLst>
                  <a:path w="21608" h="11440" fill="none" extrusionOk="0">
                    <a:moveTo>
                      <a:pt x="0" y="0"/>
                    </a:moveTo>
                    <a:lnTo>
                      <a:pt x="21608" y="8955"/>
                    </a:lnTo>
                    <a:lnTo>
                      <a:pt x="21608" y="8955"/>
                    </a:lnTo>
                    <a:lnTo>
                      <a:pt x="21319" y="9129"/>
                    </a:lnTo>
                    <a:lnTo>
                      <a:pt x="20568" y="9533"/>
                    </a:lnTo>
                    <a:lnTo>
                      <a:pt x="19297" y="10053"/>
                    </a:lnTo>
                    <a:lnTo>
                      <a:pt x="18546" y="10342"/>
                    </a:lnTo>
                    <a:lnTo>
                      <a:pt x="17621" y="10631"/>
                    </a:lnTo>
                    <a:lnTo>
                      <a:pt x="16697" y="10862"/>
                    </a:lnTo>
                    <a:lnTo>
                      <a:pt x="15657" y="11093"/>
                    </a:lnTo>
                    <a:lnTo>
                      <a:pt x="14559" y="11266"/>
                    </a:lnTo>
                    <a:lnTo>
                      <a:pt x="13346" y="11382"/>
                    </a:lnTo>
                    <a:lnTo>
                      <a:pt x="12133" y="11440"/>
                    </a:lnTo>
                    <a:lnTo>
                      <a:pt x="10862" y="11382"/>
                    </a:lnTo>
                    <a:lnTo>
                      <a:pt x="9533" y="11266"/>
                    </a:lnTo>
                    <a:lnTo>
                      <a:pt x="8146" y="10977"/>
                    </a:lnTo>
                    <a:lnTo>
                      <a:pt x="8146" y="10977"/>
                    </a:lnTo>
                    <a:lnTo>
                      <a:pt x="7511" y="10804"/>
                    </a:lnTo>
                    <a:lnTo>
                      <a:pt x="6875" y="10573"/>
                    </a:lnTo>
                    <a:lnTo>
                      <a:pt x="6240" y="10342"/>
                    </a:lnTo>
                    <a:lnTo>
                      <a:pt x="5720" y="10053"/>
                    </a:lnTo>
                    <a:lnTo>
                      <a:pt x="5142" y="9706"/>
                    </a:lnTo>
                    <a:lnTo>
                      <a:pt x="4680" y="9360"/>
                    </a:lnTo>
                    <a:lnTo>
                      <a:pt x="4218" y="8955"/>
                    </a:lnTo>
                    <a:lnTo>
                      <a:pt x="3755" y="8551"/>
                    </a:lnTo>
                    <a:lnTo>
                      <a:pt x="3004" y="7684"/>
                    </a:lnTo>
                    <a:lnTo>
                      <a:pt x="2311" y="6760"/>
                    </a:lnTo>
                    <a:lnTo>
                      <a:pt x="1791" y="5836"/>
                    </a:lnTo>
                    <a:lnTo>
                      <a:pt x="1329" y="4853"/>
                    </a:lnTo>
                    <a:lnTo>
                      <a:pt x="924" y="3929"/>
                    </a:lnTo>
                    <a:lnTo>
                      <a:pt x="636" y="3062"/>
                    </a:lnTo>
                    <a:lnTo>
                      <a:pt x="405" y="2196"/>
                    </a:lnTo>
                    <a:lnTo>
                      <a:pt x="231" y="1503"/>
                    </a:lnTo>
                    <a:lnTo>
                      <a:pt x="0" y="40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4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extrusionOk="0">
                    <a:moveTo>
                      <a:pt x="0" y="0"/>
                    </a:moveTo>
                    <a:lnTo>
                      <a:pt x="58" y="694"/>
                    </a:lnTo>
                    <a:lnTo>
                      <a:pt x="173" y="1618"/>
                    </a:lnTo>
                    <a:lnTo>
                      <a:pt x="405" y="2716"/>
                    </a:lnTo>
                    <a:lnTo>
                      <a:pt x="751" y="4045"/>
                    </a:lnTo>
                    <a:lnTo>
                      <a:pt x="982" y="4680"/>
                    </a:lnTo>
                    <a:lnTo>
                      <a:pt x="1271" y="5373"/>
                    </a:lnTo>
                    <a:lnTo>
                      <a:pt x="1733" y="6471"/>
                    </a:lnTo>
                    <a:lnTo>
                      <a:pt x="2080" y="6991"/>
                    </a:lnTo>
                    <a:lnTo>
                      <a:pt x="2427" y="7511"/>
                    </a:lnTo>
                    <a:lnTo>
                      <a:pt x="2773" y="8031"/>
                    </a:lnTo>
                    <a:lnTo>
                      <a:pt x="3178" y="8493"/>
                    </a:lnTo>
                    <a:lnTo>
                      <a:pt x="3640" y="8955"/>
                    </a:lnTo>
                    <a:lnTo>
                      <a:pt x="4102" y="9360"/>
                    </a:lnTo>
                    <a:lnTo>
                      <a:pt x="4622" y="9706"/>
                    </a:lnTo>
                    <a:lnTo>
                      <a:pt x="5200" y="10053"/>
                    </a:lnTo>
                    <a:lnTo>
                      <a:pt x="5778" y="10342"/>
                    </a:lnTo>
                    <a:lnTo>
                      <a:pt x="6471" y="10631"/>
                    </a:lnTo>
                    <a:lnTo>
                      <a:pt x="7164" y="10804"/>
                    </a:lnTo>
                    <a:lnTo>
                      <a:pt x="7915" y="10920"/>
                    </a:lnTo>
                    <a:lnTo>
                      <a:pt x="8724" y="10977"/>
                    </a:lnTo>
                    <a:lnTo>
                      <a:pt x="9533" y="10977"/>
                    </a:lnTo>
                    <a:lnTo>
                      <a:pt x="10284" y="10920"/>
                    </a:lnTo>
                    <a:lnTo>
                      <a:pt x="10977" y="10804"/>
                    </a:lnTo>
                    <a:lnTo>
                      <a:pt x="11613" y="10689"/>
                    </a:lnTo>
                    <a:lnTo>
                      <a:pt x="12306" y="10515"/>
                    </a:lnTo>
                    <a:lnTo>
                      <a:pt x="13635" y="10053"/>
                    </a:lnTo>
                    <a:lnTo>
                      <a:pt x="14906" y="9475"/>
                    </a:lnTo>
                    <a:lnTo>
                      <a:pt x="16061" y="8782"/>
                    </a:lnTo>
                    <a:lnTo>
                      <a:pt x="17217" y="8089"/>
                    </a:lnTo>
                    <a:lnTo>
                      <a:pt x="18257" y="7280"/>
                    </a:lnTo>
                    <a:lnTo>
                      <a:pt x="19239" y="6529"/>
                    </a:lnTo>
                    <a:lnTo>
                      <a:pt x="20105" y="5720"/>
                    </a:lnTo>
                    <a:lnTo>
                      <a:pt x="20914" y="4969"/>
                    </a:lnTo>
                    <a:lnTo>
                      <a:pt x="22185" y="3640"/>
                    </a:lnTo>
                    <a:lnTo>
                      <a:pt x="22994" y="2658"/>
                    </a:lnTo>
                    <a:lnTo>
                      <a:pt x="23283" y="2311"/>
                    </a:lnTo>
                    <a:lnTo>
                      <a:pt x="17794" y="179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4"/>
              <p:cNvSpPr/>
              <p:nvPr/>
            </p:nvSpPr>
            <p:spPr>
              <a:xfrm>
                <a:off x="7106825" y="1949613"/>
                <a:ext cx="58207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0978" fill="none" extrusionOk="0">
                    <a:moveTo>
                      <a:pt x="23283" y="2311"/>
                    </a:moveTo>
                    <a:lnTo>
                      <a:pt x="23283" y="2311"/>
                    </a:lnTo>
                    <a:lnTo>
                      <a:pt x="22994" y="2658"/>
                    </a:lnTo>
                    <a:lnTo>
                      <a:pt x="22185" y="3640"/>
                    </a:lnTo>
                    <a:lnTo>
                      <a:pt x="20914" y="4969"/>
                    </a:lnTo>
                    <a:lnTo>
                      <a:pt x="20105" y="5720"/>
                    </a:lnTo>
                    <a:lnTo>
                      <a:pt x="19239" y="6529"/>
                    </a:lnTo>
                    <a:lnTo>
                      <a:pt x="18257" y="7280"/>
                    </a:lnTo>
                    <a:lnTo>
                      <a:pt x="17217" y="8089"/>
                    </a:lnTo>
                    <a:lnTo>
                      <a:pt x="16061" y="8782"/>
                    </a:lnTo>
                    <a:lnTo>
                      <a:pt x="14906" y="9475"/>
                    </a:lnTo>
                    <a:lnTo>
                      <a:pt x="13635" y="10053"/>
                    </a:lnTo>
                    <a:lnTo>
                      <a:pt x="12306" y="10515"/>
                    </a:lnTo>
                    <a:lnTo>
                      <a:pt x="11613" y="10689"/>
                    </a:lnTo>
                    <a:lnTo>
                      <a:pt x="10977" y="10804"/>
                    </a:lnTo>
                    <a:lnTo>
                      <a:pt x="10284" y="10920"/>
                    </a:lnTo>
                    <a:lnTo>
                      <a:pt x="9533" y="10977"/>
                    </a:lnTo>
                    <a:lnTo>
                      <a:pt x="9533" y="10977"/>
                    </a:lnTo>
                    <a:lnTo>
                      <a:pt x="8724" y="10977"/>
                    </a:lnTo>
                    <a:lnTo>
                      <a:pt x="7915" y="10920"/>
                    </a:lnTo>
                    <a:lnTo>
                      <a:pt x="7164" y="10804"/>
                    </a:lnTo>
                    <a:lnTo>
                      <a:pt x="6471" y="10631"/>
                    </a:lnTo>
                    <a:lnTo>
                      <a:pt x="5778" y="10342"/>
                    </a:lnTo>
                    <a:lnTo>
                      <a:pt x="5200" y="10053"/>
                    </a:lnTo>
                    <a:lnTo>
                      <a:pt x="4622" y="9706"/>
                    </a:lnTo>
                    <a:lnTo>
                      <a:pt x="4102" y="9360"/>
                    </a:lnTo>
                    <a:lnTo>
                      <a:pt x="3640" y="8955"/>
                    </a:lnTo>
                    <a:lnTo>
                      <a:pt x="3178" y="8493"/>
                    </a:lnTo>
                    <a:lnTo>
                      <a:pt x="2773" y="8031"/>
                    </a:lnTo>
                    <a:lnTo>
                      <a:pt x="2427" y="7511"/>
                    </a:lnTo>
                    <a:lnTo>
                      <a:pt x="2080" y="6991"/>
                    </a:lnTo>
                    <a:lnTo>
                      <a:pt x="1733" y="6471"/>
                    </a:lnTo>
                    <a:lnTo>
                      <a:pt x="1271" y="5373"/>
                    </a:lnTo>
                    <a:lnTo>
                      <a:pt x="1271" y="5373"/>
                    </a:lnTo>
                    <a:lnTo>
                      <a:pt x="982" y="4680"/>
                    </a:lnTo>
                    <a:lnTo>
                      <a:pt x="751" y="4045"/>
                    </a:lnTo>
                    <a:lnTo>
                      <a:pt x="405" y="2716"/>
                    </a:lnTo>
                    <a:lnTo>
                      <a:pt x="173" y="1618"/>
                    </a:lnTo>
                    <a:lnTo>
                      <a:pt x="58" y="694"/>
                    </a:lnTo>
                    <a:lnTo>
                      <a:pt x="58" y="69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7794" y="1791"/>
                    </a:lnTo>
                    <a:lnTo>
                      <a:pt x="23283" y="2311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74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extrusionOk="0">
                    <a:moveTo>
                      <a:pt x="16234" y="0"/>
                    </a:move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74"/>
              <p:cNvSpPr/>
              <p:nvPr/>
            </p:nvSpPr>
            <p:spPr>
              <a:xfrm>
                <a:off x="7145825" y="1994388"/>
                <a:ext cx="543075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9187" fill="none" extrusionOk="0">
                    <a:moveTo>
                      <a:pt x="16234" y="0"/>
                    </a:moveTo>
                    <a:lnTo>
                      <a:pt x="16234" y="0"/>
                    </a:lnTo>
                    <a:lnTo>
                      <a:pt x="15541" y="925"/>
                    </a:lnTo>
                    <a:lnTo>
                      <a:pt x="14675" y="1965"/>
                    </a:lnTo>
                    <a:lnTo>
                      <a:pt x="13635" y="3005"/>
                    </a:lnTo>
                    <a:lnTo>
                      <a:pt x="13057" y="3467"/>
                    </a:lnTo>
                    <a:lnTo>
                      <a:pt x="12479" y="3987"/>
                    </a:lnTo>
                    <a:lnTo>
                      <a:pt x="11844" y="4391"/>
                    </a:lnTo>
                    <a:lnTo>
                      <a:pt x="11150" y="4853"/>
                    </a:lnTo>
                    <a:lnTo>
                      <a:pt x="10457" y="5200"/>
                    </a:lnTo>
                    <a:lnTo>
                      <a:pt x="9706" y="5489"/>
                    </a:lnTo>
                    <a:lnTo>
                      <a:pt x="8955" y="5778"/>
                    </a:lnTo>
                    <a:lnTo>
                      <a:pt x="8146" y="5951"/>
                    </a:lnTo>
                    <a:lnTo>
                      <a:pt x="7280" y="6124"/>
                    </a:lnTo>
                    <a:lnTo>
                      <a:pt x="6413" y="6124"/>
                    </a:lnTo>
                    <a:lnTo>
                      <a:pt x="6413" y="6124"/>
                    </a:lnTo>
                    <a:lnTo>
                      <a:pt x="5720" y="6124"/>
                    </a:lnTo>
                    <a:lnTo>
                      <a:pt x="4969" y="6009"/>
                    </a:lnTo>
                    <a:lnTo>
                      <a:pt x="4218" y="5893"/>
                    </a:lnTo>
                    <a:lnTo>
                      <a:pt x="3466" y="5662"/>
                    </a:lnTo>
                    <a:lnTo>
                      <a:pt x="2658" y="5373"/>
                    </a:lnTo>
                    <a:lnTo>
                      <a:pt x="1849" y="4969"/>
                    </a:lnTo>
                    <a:lnTo>
                      <a:pt x="1040" y="4507"/>
                    </a:lnTo>
                    <a:lnTo>
                      <a:pt x="173" y="3987"/>
                    </a:lnTo>
                    <a:lnTo>
                      <a:pt x="0" y="4276"/>
                    </a:lnTo>
                    <a:lnTo>
                      <a:pt x="0" y="4276"/>
                    </a:lnTo>
                    <a:lnTo>
                      <a:pt x="520" y="5200"/>
                    </a:lnTo>
                    <a:lnTo>
                      <a:pt x="1098" y="6124"/>
                    </a:lnTo>
                    <a:lnTo>
                      <a:pt x="1444" y="6529"/>
                    </a:lnTo>
                    <a:lnTo>
                      <a:pt x="1849" y="6933"/>
                    </a:lnTo>
                    <a:lnTo>
                      <a:pt x="2253" y="7338"/>
                    </a:lnTo>
                    <a:lnTo>
                      <a:pt x="2715" y="7684"/>
                    </a:lnTo>
                    <a:lnTo>
                      <a:pt x="3178" y="8031"/>
                    </a:lnTo>
                    <a:lnTo>
                      <a:pt x="3698" y="8320"/>
                    </a:lnTo>
                    <a:lnTo>
                      <a:pt x="4218" y="8551"/>
                    </a:lnTo>
                    <a:lnTo>
                      <a:pt x="4795" y="8782"/>
                    </a:lnTo>
                    <a:lnTo>
                      <a:pt x="5373" y="8955"/>
                    </a:lnTo>
                    <a:lnTo>
                      <a:pt x="6066" y="9071"/>
                    </a:lnTo>
                    <a:lnTo>
                      <a:pt x="6760" y="9186"/>
                    </a:lnTo>
                    <a:lnTo>
                      <a:pt x="7453" y="9186"/>
                    </a:lnTo>
                    <a:lnTo>
                      <a:pt x="7453" y="9186"/>
                    </a:lnTo>
                    <a:lnTo>
                      <a:pt x="7973" y="9186"/>
                    </a:lnTo>
                    <a:lnTo>
                      <a:pt x="7973" y="9186"/>
                    </a:lnTo>
                    <a:lnTo>
                      <a:pt x="8724" y="9129"/>
                    </a:lnTo>
                    <a:lnTo>
                      <a:pt x="9417" y="9013"/>
                    </a:lnTo>
                    <a:lnTo>
                      <a:pt x="10053" y="8898"/>
                    </a:lnTo>
                    <a:lnTo>
                      <a:pt x="10746" y="8724"/>
                    </a:lnTo>
                    <a:lnTo>
                      <a:pt x="12075" y="8262"/>
                    </a:lnTo>
                    <a:lnTo>
                      <a:pt x="13346" y="7684"/>
                    </a:lnTo>
                    <a:lnTo>
                      <a:pt x="14501" y="6991"/>
                    </a:lnTo>
                    <a:lnTo>
                      <a:pt x="15657" y="6298"/>
                    </a:lnTo>
                    <a:lnTo>
                      <a:pt x="16697" y="5489"/>
                    </a:lnTo>
                    <a:lnTo>
                      <a:pt x="17679" y="4738"/>
                    </a:lnTo>
                    <a:lnTo>
                      <a:pt x="18545" y="3929"/>
                    </a:lnTo>
                    <a:lnTo>
                      <a:pt x="19354" y="3178"/>
                    </a:lnTo>
                    <a:lnTo>
                      <a:pt x="20625" y="1849"/>
                    </a:lnTo>
                    <a:lnTo>
                      <a:pt x="21434" y="867"/>
                    </a:lnTo>
                    <a:lnTo>
                      <a:pt x="21723" y="520"/>
                    </a:lnTo>
                    <a:lnTo>
                      <a:pt x="16234" y="0"/>
                    </a:lnTo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4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836" y="7395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4"/>
              <p:cNvSpPr/>
              <p:nvPr/>
            </p:nvSpPr>
            <p:spPr>
              <a:xfrm>
                <a:off x="6962375" y="1964063"/>
                <a:ext cx="290350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7396" fill="none" extrusionOk="0">
                    <a:moveTo>
                      <a:pt x="11613" y="0"/>
                    </a:moveTo>
                    <a:lnTo>
                      <a:pt x="10747" y="1156"/>
                    </a:lnTo>
                    <a:lnTo>
                      <a:pt x="5836" y="7395"/>
                    </a:lnTo>
                    <a:lnTo>
                      <a:pt x="1041" y="1329"/>
                    </a:lnTo>
                    <a:lnTo>
                      <a:pt x="1" y="0"/>
                    </a:lnTo>
                    <a:lnTo>
                      <a:pt x="5836" y="925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4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extrusionOk="0">
                    <a:moveTo>
                      <a:pt x="1" y="0"/>
                    </a:move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  <a:lnTo>
                      <a:pt x="5836" y="9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4"/>
              <p:cNvSpPr/>
              <p:nvPr/>
            </p:nvSpPr>
            <p:spPr>
              <a:xfrm>
                <a:off x="6962375" y="1964063"/>
                <a:ext cx="29035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3120" fill="none" extrusionOk="0">
                    <a:moveTo>
                      <a:pt x="11613" y="0"/>
                    </a:moveTo>
                    <a:lnTo>
                      <a:pt x="5836" y="925"/>
                    </a:lnTo>
                    <a:lnTo>
                      <a:pt x="1" y="0"/>
                    </a:lnTo>
                    <a:lnTo>
                      <a:pt x="1041" y="1329"/>
                    </a:lnTo>
                    <a:lnTo>
                      <a:pt x="5778" y="3120"/>
                    </a:lnTo>
                    <a:lnTo>
                      <a:pt x="10747" y="1156"/>
                    </a:lnTo>
                    <a:lnTo>
                      <a:pt x="11613" y="0"/>
                    </a:lnTo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4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extrusionOk="0">
                    <a:moveTo>
                      <a:pt x="5085" y="1"/>
                    </a:moveTo>
                    <a:lnTo>
                      <a:pt x="4507" y="116"/>
                    </a:lnTo>
                    <a:lnTo>
                      <a:pt x="3987" y="232"/>
                    </a:lnTo>
                    <a:lnTo>
                      <a:pt x="3525" y="405"/>
                    </a:lnTo>
                    <a:lnTo>
                      <a:pt x="3063" y="579"/>
                    </a:lnTo>
                    <a:lnTo>
                      <a:pt x="2658" y="810"/>
                    </a:lnTo>
                    <a:lnTo>
                      <a:pt x="2312" y="1041"/>
                    </a:lnTo>
                    <a:lnTo>
                      <a:pt x="1965" y="1330"/>
                    </a:lnTo>
                    <a:lnTo>
                      <a:pt x="1387" y="1907"/>
                    </a:lnTo>
                    <a:lnTo>
                      <a:pt x="925" y="2543"/>
                    </a:lnTo>
                    <a:lnTo>
                      <a:pt x="578" y="3121"/>
                    </a:lnTo>
                    <a:lnTo>
                      <a:pt x="290" y="3641"/>
                    </a:lnTo>
                    <a:lnTo>
                      <a:pt x="58" y="4276"/>
                    </a:lnTo>
                    <a:lnTo>
                      <a:pt x="1" y="4507"/>
                    </a:lnTo>
                    <a:lnTo>
                      <a:pt x="5836" y="5432"/>
                    </a:lnTo>
                    <a:lnTo>
                      <a:pt x="11613" y="4507"/>
                    </a:lnTo>
                    <a:lnTo>
                      <a:pt x="11556" y="4334"/>
                    </a:lnTo>
                    <a:lnTo>
                      <a:pt x="11382" y="3814"/>
                    </a:lnTo>
                    <a:lnTo>
                      <a:pt x="11151" y="3236"/>
                    </a:lnTo>
                    <a:lnTo>
                      <a:pt x="10804" y="2658"/>
                    </a:lnTo>
                    <a:lnTo>
                      <a:pt x="10342" y="2023"/>
                    </a:lnTo>
                    <a:lnTo>
                      <a:pt x="9707" y="1387"/>
                    </a:lnTo>
                    <a:lnTo>
                      <a:pt x="9360" y="1099"/>
                    </a:lnTo>
                    <a:lnTo>
                      <a:pt x="9013" y="810"/>
                    </a:lnTo>
                    <a:lnTo>
                      <a:pt x="8551" y="579"/>
                    </a:lnTo>
                    <a:lnTo>
                      <a:pt x="8089" y="405"/>
                    </a:lnTo>
                    <a:lnTo>
                      <a:pt x="7627" y="232"/>
                    </a:lnTo>
                    <a:lnTo>
                      <a:pt x="7049" y="116"/>
                    </a:lnTo>
                    <a:lnTo>
                      <a:pt x="64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74"/>
              <p:cNvSpPr/>
              <p:nvPr/>
            </p:nvSpPr>
            <p:spPr>
              <a:xfrm>
                <a:off x="6962375" y="1851388"/>
                <a:ext cx="2903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11614" h="5432" fill="none" extrusionOk="0">
                    <a:moveTo>
                      <a:pt x="11613" y="4507"/>
                    </a:moveTo>
                    <a:lnTo>
                      <a:pt x="5836" y="5432"/>
                    </a:lnTo>
                    <a:lnTo>
                      <a:pt x="1" y="4507"/>
                    </a:lnTo>
                    <a:lnTo>
                      <a:pt x="1" y="4507"/>
                    </a:lnTo>
                    <a:lnTo>
                      <a:pt x="58" y="4276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290" y="3641"/>
                    </a:lnTo>
                    <a:lnTo>
                      <a:pt x="578" y="3121"/>
                    </a:lnTo>
                    <a:lnTo>
                      <a:pt x="925" y="2543"/>
                    </a:lnTo>
                    <a:lnTo>
                      <a:pt x="1387" y="1907"/>
                    </a:lnTo>
                    <a:lnTo>
                      <a:pt x="1965" y="1330"/>
                    </a:lnTo>
                    <a:lnTo>
                      <a:pt x="2312" y="1041"/>
                    </a:lnTo>
                    <a:lnTo>
                      <a:pt x="2658" y="810"/>
                    </a:lnTo>
                    <a:lnTo>
                      <a:pt x="3063" y="579"/>
                    </a:lnTo>
                    <a:lnTo>
                      <a:pt x="3525" y="405"/>
                    </a:lnTo>
                    <a:lnTo>
                      <a:pt x="3987" y="232"/>
                    </a:lnTo>
                    <a:lnTo>
                      <a:pt x="4507" y="116"/>
                    </a:lnTo>
                    <a:lnTo>
                      <a:pt x="5085" y="1"/>
                    </a:lnTo>
                    <a:lnTo>
                      <a:pt x="5720" y="1"/>
                    </a:lnTo>
                    <a:lnTo>
                      <a:pt x="5720" y="1"/>
                    </a:lnTo>
                    <a:lnTo>
                      <a:pt x="5836" y="1"/>
                    </a:lnTo>
                    <a:lnTo>
                      <a:pt x="5836" y="1"/>
                    </a:lnTo>
                    <a:lnTo>
                      <a:pt x="6471" y="1"/>
                    </a:lnTo>
                    <a:lnTo>
                      <a:pt x="7049" y="116"/>
                    </a:lnTo>
                    <a:lnTo>
                      <a:pt x="7627" y="232"/>
                    </a:lnTo>
                    <a:lnTo>
                      <a:pt x="8089" y="405"/>
                    </a:lnTo>
                    <a:lnTo>
                      <a:pt x="8551" y="579"/>
                    </a:lnTo>
                    <a:lnTo>
                      <a:pt x="9013" y="810"/>
                    </a:lnTo>
                    <a:lnTo>
                      <a:pt x="9360" y="1099"/>
                    </a:lnTo>
                    <a:lnTo>
                      <a:pt x="9707" y="1387"/>
                    </a:lnTo>
                    <a:lnTo>
                      <a:pt x="10342" y="2023"/>
                    </a:lnTo>
                    <a:lnTo>
                      <a:pt x="10804" y="2658"/>
                    </a:lnTo>
                    <a:lnTo>
                      <a:pt x="11151" y="3236"/>
                    </a:lnTo>
                    <a:lnTo>
                      <a:pt x="11382" y="3814"/>
                    </a:lnTo>
                    <a:lnTo>
                      <a:pt x="11382" y="3814"/>
                    </a:lnTo>
                    <a:lnTo>
                      <a:pt x="11556" y="4334"/>
                    </a:lnTo>
                    <a:lnTo>
                      <a:pt x="11613" y="450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74"/>
              <p:cNvSpPr/>
              <p:nvPr/>
            </p:nvSpPr>
            <p:spPr>
              <a:xfrm>
                <a:off x="6969600" y="1851388"/>
                <a:ext cx="2773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3814" extrusionOk="0">
                    <a:moveTo>
                      <a:pt x="5431" y="1"/>
                    </a:moveTo>
                    <a:lnTo>
                      <a:pt x="4623" y="59"/>
                    </a:lnTo>
                    <a:lnTo>
                      <a:pt x="3929" y="174"/>
                    </a:lnTo>
                    <a:lnTo>
                      <a:pt x="3294" y="347"/>
                    </a:lnTo>
                    <a:lnTo>
                      <a:pt x="2716" y="636"/>
                    </a:lnTo>
                    <a:lnTo>
                      <a:pt x="2196" y="925"/>
                    </a:lnTo>
                    <a:lnTo>
                      <a:pt x="1792" y="1272"/>
                    </a:lnTo>
                    <a:lnTo>
                      <a:pt x="1387" y="1618"/>
                    </a:lnTo>
                    <a:lnTo>
                      <a:pt x="1041" y="2023"/>
                    </a:lnTo>
                    <a:lnTo>
                      <a:pt x="752" y="2370"/>
                    </a:lnTo>
                    <a:lnTo>
                      <a:pt x="289" y="3063"/>
                    </a:lnTo>
                    <a:lnTo>
                      <a:pt x="1" y="3641"/>
                    </a:lnTo>
                    <a:lnTo>
                      <a:pt x="1" y="3641"/>
                    </a:lnTo>
                    <a:lnTo>
                      <a:pt x="405" y="3294"/>
                    </a:lnTo>
                    <a:lnTo>
                      <a:pt x="867" y="2890"/>
                    </a:lnTo>
                    <a:lnTo>
                      <a:pt x="1503" y="2427"/>
                    </a:lnTo>
                    <a:lnTo>
                      <a:pt x="2312" y="2023"/>
                    </a:lnTo>
                    <a:lnTo>
                      <a:pt x="3236" y="1618"/>
                    </a:lnTo>
                    <a:lnTo>
                      <a:pt x="3756" y="1445"/>
                    </a:lnTo>
                    <a:lnTo>
                      <a:pt x="4334" y="1330"/>
                    </a:lnTo>
                    <a:lnTo>
                      <a:pt x="4854" y="1272"/>
                    </a:lnTo>
                    <a:lnTo>
                      <a:pt x="5489" y="1214"/>
                    </a:lnTo>
                    <a:lnTo>
                      <a:pt x="6125" y="1272"/>
                    </a:lnTo>
                    <a:lnTo>
                      <a:pt x="6760" y="1387"/>
                    </a:lnTo>
                    <a:lnTo>
                      <a:pt x="7453" y="1561"/>
                    </a:lnTo>
                    <a:lnTo>
                      <a:pt x="8147" y="1792"/>
                    </a:lnTo>
                    <a:lnTo>
                      <a:pt x="8840" y="2138"/>
                    </a:lnTo>
                    <a:lnTo>
                      <a:pt x="9591" y="2601"/>
                    </a:lnTo>
                    <a:lnTo>
                      <a:pt x="10342" y="3121"/>
                    </a:lnTo>
                    <a:lnTo>
                      <a:pt x="11093" y="3814"/>
                    </a:lnTo>
                    <a:lnTo>
                      <a:pt x="10804" y="3121"/>
                    </a:lnTo>
                    <a:lnTo>
                      <a:pt x="10342" y="2370"/>
                    </a:lnTo>
                    <a:lnTo>
                      <a:pt x="10053" y="2023"/>
                    </a:lnTo>
                    <a:lnTo>
                      <a:pt x="9995" y="1965"/>
                    </a:lnTo>
                    <a:lnTo>
                      <a:pt x="9649" y="1618"/>
                    </a:lnTo>
                    <a:lnTo>
                      <a:pt x="9244" y="1214"/>
                    </a:lnTo>
                    <a:lnTo>
                      <a:pt x="8782" y="925"/>
                    </a:lnTo>
                    <a:lnTo>
                      <a:pt x="8320" y="579"/>
                    </a:lnTo>
                    <a:lnTo>
                      <a:pt x="7742" y="347"/>
                    </a:lnTo>
                    <a:lnTo>
                      <a:pt x="7107" y="174"/>
                    </a:lnTo>
                    <a:lnTo>
                      <a:pt x="6413" y="59"/>
                    </a:lnTo>
                    <a:lnTo>
                      <a:pt x="56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74"/>
              <p:cNvSpPr/>
              <p:nvPr/>
            </p:nvSpPr>
            <p:spPr>
              <a:xfrm>
                <a:off x="7050475" y="2316488"/>
                <a:ext cx="11415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752" extrusionOk="0">
                    <a:moveTo>
                      <a:pt x="1388" y="0"/>
                    </a:moveTo>
                    <a:lnTo>
                      <a:pt x="694" y="58"/>
                    </a:lnTo>
                    <a:lnTo>
                      <a:pt x="174" y="231"/>
                    </a:lnTo>
                    <a:lnTo>
                      <a:pt x="59" y="289"/>
                    </a:lnTo>
                    <a:lnTo>
                      <a:pt x="1" y="347"/>
                    </a:lnTo>
                    <a:lnTo>
                      <a:pt x="59" y="404"/>
                    </a:lnTo>
                    <a:lnTo>
                      <a:pt x="174" y="520"/>
                    </a:lnTo>
                    <a:lnTo>
                      <a:pt x="694" y="636"/>
                    </a:lnTo>
                    <a:lnTo>
                      <a:pt x="1388" y="693"/>
                    </a:lnTo>
                    <a:lnTo>
                      <a:pt x="2312" y="751"/>
                    </a:lnTo>
                    <a:lnTo>
                      <a:pt x="3178" y="693"/>
                    </a:lnTo>
                    <a:lnTo>
                      <a:pt x="3872" y="636"/>
                    </a:lnTo>
                    <a:lnTo>
                      <a:pt x="4392" y="520"/>
                    </a:lnTo>
                    <a:lnTo>
                      <a:pt x="4507" y="404"/>
                    </a:lnTo>
                    <a:lnTo>
                      <a:pt x="4565" y="347"/>
                    </a:lnTo>
                    <a:lnTo>
                      <a:pt x="4507" y="289"/>
                    </a:lnTo>
                    <a:lnTo>
                      <a:pt x="4392" y="231"/>
                    </a:lnTo>
                    <a:lnTo>
                      <a:pt x="3872" y="58"/>
                    </a:lnTo>
                    <a:lnTo>
                      <a:pt x="3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74"/>
              <p:cNvSpPr/>
              <p:nvPr/>
            </p:nvSpPr>
            <p:spPr>
              <a:xfrm>
                <a:off x="7033150" y="2281813"/>
                <a:ext cx="148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52" extrusionOk="0">
                    <a:moveTo>
                      <a:pt x="3005" y="0"/>
                    </a:moveTo>
                    <a:lnTo>
                      <a:pt x="1849" y="58"/>
                    </a:lnTo>
                    <a:lnTo>
                      <a:pt x="867" y="116"/>
                    </a:lnTo>
                    <a:lnTo>
                      <a:pt x="232" y="232"/>
                    </a:lnTo>
                    <a:lnTo>
                      <a:pt x="58" y="289"/>
                    </a:lnTo>
                    <a:lnTo>
                      <a:pt x="1" y="405"/>
                    </a:lnTo>
                    <a:lnTo>
                      <a:pt x="58" y="463"/>
                    </a:lnTo>
                    <a:lnTo>
                      <a:pt x="232" y="520"/>
                    </a:lnTo>
                    <a:lnTo>
                      <a:pt x="867" y="636"/>
                    </a:lnTo>
                    <a:lnTo>
                      <a:pt x="1849" y="751"/>
                    </a:lnTo>
                    <a:lnTo>
                      <a:pt x="4160" y="751"/>
                    </a:lnTo>
                    <a:lnTo>
                      <a:pt x="5085" y="636"/>
                    </a:lnTo>
                    <a:lnTo>
                      <a:pt x="5720" y="520"/>
                    </a:lnTo>
                    <a:lnTo>
                      <a:pt x="5894" y="463"/>
                    </a:lnTo>
                    <a:lnTo>
                      <a:pt x="5951" y="405"/>
                    </a:lnTo>
                    <a:lnTo>
                      <a:pt x="5894" y="289"/>
                    </a:lnTo>
                    <a:lnTo>
                      <a:pt x="5720" y="232"/>
                    </a:lnTo>
                    <a:lnTo>
                      <a:pt x="5085" y="116"/>
                    </a:lnTo>
                    <a:lnTo>
                      <a:pt x="4160" y="58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74"/>
              <p:cNvSpPr/>
              <p:nvPr/>
            </p:nvSpPr>
            <p:spPr>
              <a:xfrm>
                <a:off x="7020150" y="2248588"/>
                <a:ext cx="174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2" extrusionOk="0">
                    <a:moveTo>
                      <a:pt x="2138" y="1"/>
                    </a:moveTo>
                    <a:lnTo>
                      <a:pt x="1041" y="58"/>
                    </a:lnTo>
                    <a:lnTo>
                      <a:pt x="290" y="232"/>
                    </a:lnTo>
                    <a:lnTo>
                      <a:pt x="58" y="290"/>
                    </a:lnTo>
                    <a:lnTo>
                      <a:pt x="1" y="347"/>
                    </a:lnTo>
                    <a:lnTo>
                      <a:pt x="58" y="405"/>
                    </a:lnTo>
                    <a:lnTo>
                      <a:pt x="290" y="521"/>
                    </a:lnTo>
                    <a:lnTo>
                      <a:pt x="1041" y="636"/>
                    </a:lnTo>
                    <a:lnTo>
                      <a:pt x="2138" y="694"/>
                    </a:lnTo>
                    <a:lnTo>
                      <a:pt x="3525" y="752"/>
                    </a:lnTo>
                    <a:lnTo>
                      <a:pt x="4854" y="694"/>
                    </a:lnTo>
                    <a:lnTo>
                      <a:pt x="6009" y="636"/>
                    </a:lnTo>
                    <a:lnTo>
                      <a:pt x="6760" y="521"/>
                    </a:lnTo>
                    <a:lnTo>
                      <a:pt x="6934" y="405"/>
                    </a:lnTo>
                    <a:lnTo>
                      <a:pt x="6991" y="347"/>
                    </a:lnTo>
                    <a:lnTo>
                      <a:pt x="6934" y="290"/>
                    </a:lnTo>
                    <a:lnTo>
                      <a:pt x="6760" y="232"/>
                    </a:lnTo>
                    <a:lnTo>
                      <a:pt x="6009" y="58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4" name="Google Shape;4414;p74"/>
            <p:cNvGrpSpPr/>
            <p:nvPr/>
          </p:nvGrpSpPr>
          <p:grpSpPr>
            <a:xfrm>
              <a:off x="6873060" y="2265382"/>
              <a:ext cx="468955" cy="305508"/>
              <a:chOff x="6893873" y="2251107"/>
              <a:chExt cx="468955" cy="305508"/>
            </a:xfrm>
          </p:grpSpPr>
          <p:grpSp>
            <p:nvGrpSpPr>
              <p:cNvPr id="4415" name="Google Shape;4415;p74"/>
              <p:cNvGrpSpPr/>
              <p:nvPr/>
            </p:nvGrpSpPr>
            <p:grpSpPr>
              <a:xfrm>
                <a:off x="6893873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4416" name="Google Shape;4416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7" name="Google Shape;4417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8" name="Google Shape;4418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9" name="Google Shape;4419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0" name="Google Shape;4420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1" name="Google Shape;4421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2" name="Google Shape;4422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3" name="Google Shape;4423;p74"/>
              <p:cNvGrpSpPr/>
              <p:nvPr/>
            </p:nvGrpSpPr>
            <p:grpSpPr>
              <a:xfrm flipH="1">
                <a:off x="7141255" y="2251107"/>
                <a:ext cx="221573" cy="305508"/>
                <a:chOff x="275255" y="1725707"/>
                <a:chExt cx="178529" cy="246139"/>
              </a:xfrm>
            </p:grpSpPr>
            <p:sp>
              <p:nvSpPr>
                <p:cNvPr id="4424" name="Google Shape;4424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5" name="Google Shape;4425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6" name="Google Shape;4426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7" name="Google Shape;4427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8" name="Google Shape;4428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9" name="Google Shape;4429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0" name="Google Shape;4430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31" name="Google Shape;4431;p74"/>
          <p:cNvSpPr/>
          <p:nvPr/>
        </p:nvSpPr>
        <p:spPr>
          <a:xfrm rot="4294408">
            <a:off x="4353733" y="3308969"/>
            <a:ext cx="2505328" cy="2548891"/>
          </a:xfrm>
          <a:custGeom>
            <a:avLst/>
            <a:gdLst/>
            <a:ahLst/>
            <a:cxnLst/>
            <a:rect l="l" t="t" r="r" b="b"/>
            <a:pathLst>
              <a:path w="33221" h="33799" extrusionOk="0">
                <a:moveTo>
                  <a:pt x="7569" y="9764"/>
                </a:moveTo>
                <a:lnTo>
                  <a:pt x="8204" y="9822"/>
                </a:lnTo>
                <a:lnTo>
                  <a:pt x="8782" y="9880"/>
                </a:lnTo>
                <a:lnTo>
                  <a:pt x="9302" y="10053"/>
                </a:lnTo>
                <a:lnTo>
                  <a:pt x="9533" y="10169"/>
                </a:lnTo>
                <a:lnTo>
                  <a:pt x="9706" y="10342"/>
                </a:lnTo>
                <a:lnTo>
                  <a:pt x="10169" y="10978"/>
                </a:lnTo>
                <a:lnTo>
                  <a:pt x="9995" y="10862"/>
                </a:lnTo>
                <a:lnTo>
                  <a:pt x="9013" y="10342"/>
                </a:lnTo>
                <a:lnTo>
                  <a:pt x="8551" y="10111"/>
                </a:lnTo>
                <a:lnTo>
                  <a:pt x="8031" y="9880"/>
                </a:lnTo>
                <a:lnTo>
                  <a:pt x="7569" y="9764"/>
                </a:lnTo>
                <a:close/>
                <a:moveTo>
                  <a:pt x="6991" y="1"/>
                </a:moveTo>
                <a:lnTo>
                  <a:pt x="6933" y="58"/>
                </a:lnTo>
                <a:lnTo>
                  <a:pt x="6818" y="174"/>
                </a:lnTo>
                <a:lnTo>
                  <a:pt x="6760" y="347"/>
                </a:lnTo>
                <a:lnTo>
                  <a:pt x="6760" y="636"/>
                </a:lnTo>
                <a:lnTo>
                  <a:pt x="6760" y="1098"/>
                </a:lnTo>
                <a:lnTo>
                  <a:pt x="6818" y="1618"/>
                </a:lnTo>
                <a:lnTo>
                  <a:pt x="6991" y="2658"/>
                </a:lnTo>
                <a:lnTo>
                  <a:pt x="7222" y="3698"/>
                </a:lnTo>
                <a:lnTo>
                  <a:pt x="7453" y="4796"/>
                </a:lnTo>
                <a:lnTo>
                  <a:pt x="7684" y="5894"/>
                </a:lnTo>
                <a:lnTo>
                  <a:pt x="7684" y="5894"/>
                </a:lnTo>
                <a:lnTo>
                  <a:pt x="7049" y="5200"/>
                </a:lnTo>
                <a:lnTo>
                  <a:pt x="6356" y="4507"/>
                </a:lnTo>
                <a:lnTo>
                  <a:pt x="5547" y="3929"/>
                </a:lnTo>
                <a:lnTo>
                  <a:pt x="4796" y="3352"/>
                </a:lnTo>
                <a:lnTo>
                  <a:pt x="3582" y="2543"/>
                </a:lnTo>
                <a:lnTo>
                  <a:pt x="3005" y="2196"/>
                </a:lnTo>
                <a:lnTo>
                  <a:pt x="2369" y="1907"/>
                </a:lnTo>
                <a:lnTo>
                  <a:pt x="1676" y="1618"/>
                </a:lnTo>
                <a:lnTo>
                  <a:pt x="1329" y="1561"/>
                </a:lnTo>
                <a:lnTo>
                  <a:pt x="925" y="1561"/>
                </a:lnTo>
                <a:lnTo>
                  <a:pt x="751" y="1618"/>
                </a:lnTo>
                <a:lnTo>
                  <a:pt x="636" y="1734"/>
                </a:lnTo>
                <a:lnTo>
                  <a:pt x="578" y="1907"/>
                </a:lnTo>
                <a:lnTo>
                  <a:pt x="520" y="2081"/>
                </a:lnTo>
                <a:lnTo>
                  <a:pt x="636" y="2427"/>
                </a:lnTo>
                <a:lnTo>
                  <a:pt x="809" y="2774"/>
                </a:lnTo>
                <a:lnTo>
                  <a:pt x="1156" y="3409"/>
                </a:lnTo>
                <a:lnTo>
                  <a:pt x="1618" y="3987"/>
                </a:lnTo>
                <a:lnTo>
                  <a:pt x="2196" y="4507"/>
                </a:lnTo>
                <a:lnTo>
                  <a:pt x="2831" y="5027"/>
                </a:lnTo>
                <a:lnTo>
                  <a:pt x="3467" y="5489"/>
                </a:lnTo>
                <a:lnTo>
                  <a:pt x="4102" y="5951"/>
                </a:lnTo>
                <a:lnTo>
                  <a:pt x="5200" y="6529"/>
                </a:lnTo>
                <a:lnTo>
                  <a:pt x="6356" y="7165"/>
                </a:lnTo>
                <a:lnTo>
                  <a:pt x="5836" y="6991"/>
                </a:lnTo>
                <a:lnTo>
                  <a:pt x="5258" y="6876"/>
                </a:lnTo>
                <a:lnTo>
                  <a:pt x="4160" y="6760"/>
                </a:lnTo>
                <a:lnTo>
                  <a:pt x="3005" y="6645"/>
                </a:lnTo>
                <a:lnTo>
                  <a:pt x="1849" y="6645"/>
                </a:lnTo>
                <a:lnTo>
                  <a:pt x="1329" y="6587"/>
                </a:lnTo>
                <a:lnTo>
                  <a:pt x="751" y="6587"/>
                </a:lnTo>
                <a:lnTo>
                  <a:pt x="578" y="6645"/>
                </a:lnTo>
                <a:lnTo>
                  <a:pt x="463" y="6760"/>
                </a:lnTo>
                <a:lnTo>
                  <a:pt x="463" y="6876"/>
                </a:lnTo>
                <a:lnTo>
                  <a:pt x="520" y="6991"/>
                </a:lnTo>
                <a:lnTo>
                  <a:pt x="751" y="7222"/>
                </a:lnTo>
                <a:lnTo>
                  <a:pt x="1445" y="7800"/>
                </a:lnTo>
                <a:lnTo>
                  <a:pt x="2022" y="8205"/>
                </a:lnTo>
                <a:lnTo>
                  <a:pt x="2658" y="8551"/>
                </a:lnTo>
                <a:lnTo>
                  <a:pt x="3294" y="8840"/>
                </a:lnTo>
                <a:lnTo>
                  <a:pt x="3929" y="9129"/>
                </a:lnTo>
                <a:lnTo>
                  <a:pt x="4333" y="9244"/>
                </a:lnTo>
                <a:lnTo>
                  <a:pt x="4102" y="9244"/>
                </a:lnTo>
                <a:lnTo>
                  <a:pt x="2311" y="9071"/>
                </a:lnTo>
                <a:lnTo>
                  <a:pt x="1503" y="9013"/>
                </a:lnTo>
                <a:lnTo>
                  <a:pt x="636" y="9013"/>
                </a:lnTo>
                <a:lnTo>
                  <a:pt x="520" y="9071"/>
                </a:lnTo>
                <a:lnTo>
                  <a:pt x="463" y="9187"/>
                </a:lnTo>
                <a:lnTo>
                  <a:pt x="520" y="9302"/>
                </a:lnTo>
                <a:lnTo>
                  <a:pt x="578" y="9360"/>
                </a:lnTo>
                <a:lnTo>
                  <a:pt x="809" y="9476"/>
                </a:lnTo>
                <a:lnTo>
                  <a:pt x="1849" y="9938"/>
                </a:lnTo>
                <a:lnTo>
                  <a:pt x="2947" y="10342"/>
                </a:lnTo>
                <a:lnTo>
                  <a:pt x="5547" y="11324"/>
                </a:lnTo>
                <a:lnTo>
                  <a:pt x="6182" y="11555"/>
                </a:lnTo>
                <a:lnTo>
                  <a:pt x="6875" y="11729"/>
                </a:lnTo>
                <a:lnTo>
                  <a:pt x="8204" y="11960"/>
                </a:lnTo>
                <a:lnTo>
                  <a:pt x="9533" y="12133"/>
                </a:lnTo>
                <a:lnTo>
                  <a:pt x="10977" y="12133"/>
                </a:lnTo>
                <a:lnTo>
                  <a:pt x="11440" y="12826"/>
                </a:lnTo>
                <a:lnTo>
                  <a:pt x="11844" y="13462"/>
                </a:lnTo>
                <a:lnTo>
                  <a:pt x="11151" y="13289"/>
                </a:lnTo>
                <a:lnTo>
                  <a:pt x="9302" y="12884"/>
                </a:lnTo>
                <a:lnTo>
                  <a:pt x="7800" y="12538"/>
                </a:lnTo>
                <a:lnTo>
                  <a:pt x="6298" y="12249"/>
                </a:lnTo>
                <a:lnTo>
                  <a:pt x="5547" y="12133"/>
                </a:lnTo>
                <a:lnTo>
                  <a:pt x="4853" y="12133"/>
                </a:lnTo>
                <a:lnTo>
                  <a:pt x="3351" y="12075"/>
                </a:lnTo>
                <a:lnTo>
                  <a:pt x="1791" y="12133"/>
                </a:lnTo>
                <a:lnTo>
                  <a:pt x="1040" y="12191"/>
                </a:lnTo>
                <a:lnTo>
                  <a:pt x="636" y="12306"/>
                </a:lnTo>
                <a:lnTo>
                  <a:pt x="289" y="12480"/>
                </a:lnTo>
                <a:lnTo>
                  <a:pt x="174" y="12538"/>
                </a:lnTo>
                <a:lnTo>
                  <a:pt x="58" y="12595"/>
                </a:lnTo>
                <a:lnTo>
                  <a:pt x="0" y="12711"/>
                </a:lnTo>
                <a:lnTo>
                  <a:pt x="58" y="12826"/>
                </a:lnTo>
                <a:lnTo>
                  <a:pt x="174" y="12884"/>
                </a:lnTo>
                <a:lnTo>
                  <a:pt x="347" y="12942"/>
                </a:lnTo>
                <a:lnTo>
                  <a:pt x="578" y="12942"/>
                </a:lnTo>
                <a:lnTo>
                  <a:pt x="2080" y="13058"/>
                </a:lnTo>
                <a:lnTo>
                  <a:pt x="2774" y="13173"/>
                </a:lnTo>
                <a:lnTo>
                  <a:pt x="3525" y="13289"/>
                </a:lnTo>
                <a:lnTo>
                  <a:pt x="4565" y="13578"/>
                </a:lnTo>
                <a:lnTo>
                  <a:pt x="5662" y="13809"/>
                </a:lnTo>
                <a:lnTo>
                  <a:pt x="6644" y="13982"/>
                </a:lnTo>
                <a:lnTo>
                  <a:pt x="7627" y="14097"/>
                </a:lnTo>
                <a:lnTo>
                  <a:pt x="8609" y="14155"/>
                </a:lnTo>
                <a:lnTo>
                  <a:pt x="9591" y="14213"/>
                </a:lnTo>
                <a:lnTo>
                  <a:pt x="10284" y="14213"/>
                </a:lnTo>
                <a:lnTo>
                  <a:pt x="10920" y="14155"/>
                </a:lnTo>
                <a:lnTo>
                  <a:pt x="12306" y="14097"/>
                </a:lnTo>
                <a:lnTo>
                  <a:pt x="13000" y="15080"/>
                </a:lnTo>
                <a:lnTo>
                  <a:pt x="11786" y="14906"/>
                </a:lnTo>
                <a:lnTo>
                  <a:pt x="9360" y="14906"/>
                </a:lnTo>
                <a:lnTo>
                  <a:pt x="8147" y="15022"/>
                </a:lnTo>
                <a:lnTo>
                  <a:pt x="5893" y="15253"/>
                </a:lnTo>
                <a:lnTo>
                  <a:pt x="4738" y="15369"/>
                </a:lnTo>
                <a:lnTo>
                  <a:pt x="3640" y="15542"/>
                </a:lnTo>
                <a:lnTo>
                  <a:pt x="2311" y="15831"/>
                </a:lnTo>
                <a:lnTo>
                  <a:pt x="1040" y="16293"/>
                </a:lnTo>
                <a:lnTo>
                  <a:pt x="694" y="16408"/>
                </a:lnTo>
                <a:lnTo>
                  <a:pt x="463" y="16524"/>
                </a:lnTo>
                <a:lnTo>
                  <a:pt x="347" y="16697"/>
                </a:lnTo>
                <a:lnTo>
                  <a:pt x="289" y="16813"/>
                </a:lnTo>
                <a:lnTo>
                  <a:pt x="347" y="16928"/>
                </a:lnTo>
                <a:lnTo>
                  <a:pt x="405" y="17044"/>
                </a:lnTo>
                <a:lnTo>
                  <a:pt x="520" y="17102"/>
                </a:lnTo>
                <a:lnTo>
                  <a:pt x="1098" y="17160"/>
                </a:lnTo>
                <a:lnTo>
                  <a:pt x="1676" y="17217"/>
                </a:lnTo>
                <a:lnTo>
                  <a:pt x="2831" y="17275"/>
                </a:lnTo>
                <a:lnTo>
                  <a:pt x="4160" y="17391"/>
                </a:lnTo>
                <a:lnTo>
                  <a:pt x="5547" y="17448"/>
                </a:lnTo>
                <a:lnTo>
                  <a:pt x="7164" y="17448"/>
                </a:lnTo>
                <a:lnTo>
                  <a:pt x="7915" y="17391"/>
                </a:lnTo>
                <a:lnTo>
                  <a:pt x="8724" y="17275"/>
                </a:lnTo>
                <a:lnTo>
                  <a:pt x="10342" y="16928"/>
                </a:lnTo>
                <a:lnTo>
                  <a:pt x="11960" y="16524"/>
                </a:lnTo>
                <a:lnTo>
                  <a:pt x="12595" y="16351"/>
                </a:lnTo>
                <a:lnTo>
                  <a:pt x="13288" y="16235"/>
                </a:lnTo>
                <a:lnTo>
                  <a:pt x="13635" y="16177"/>
                </a:lnTo>
                <a:lnTo>
                  <a:pt x="13693" y="16120"/>
                </a:lnTo>
                <a:lnTo>
                  <a:pt x="13751" y="16235"/>
                </a:lnTo>
                <a:lnTo>
                  <a:pt x="14848" y="17795"/>
                </a:lnTo>
                <a:lnTo>
                  <a:pt x="14502" y="17737"/>
                </a:lnTo>
                <a:lnTo>
                  <a:pt x="13577" y="17564"/>
                </a:lnTo>
                <a:lnTo>
                  <a:pt x="12653" y="17506"/>
                </a:lnTo>
                <a:lnTo>
                  <a:pt x="11093" y="17506"/>
                </a:lnTo>
                <a:lnTo>
                  <a:pt x="9533" y="17622"/>
                </a:lnTo>
                <a:lnTo>
                  <a:pt x="8031" y="17853"/>
                </a:lnTo>
                <a:lnTo>
                  <a:pt x="6529" y="18199"/>
                </a:lnTo>
                <a:lnTo>
                  <a:pt x="4680" y="18719"/>
                </a:lnTo>
                <a:lnTo>
                  <a:pt x="2774" y="19297"/>
                </a:lnTo>
                <a:lnTo>
                  <a:pt x="1618" y="19586"/>
                </a:lnTo>
                <a:lnTo>
                  <a:pt x="463" y="19817"/>
                </a:lnTo>
                <a:lnTo>
                  <a:pt x="347" y="19817"/>
                </a:lnTo>
                <a:lnTo>
                  <a:pt x="231" y="19933"/>
                </a:lnTo>
                <a:lnTo>
                  <a:pt x="231" y="20048"/>
                </a:lnTo>
                <a:lnTo>
                  <a:pt x="347" y="20164"/>
                </a:lnTo>
                <a:lnTo>
                  <a:pt x="694" y="20279"/>
                </a:lnTo>
                <a:lnTo>
                  <a:pt x="1040" y="20337"/>
                </a:lnTo>
                <a:lnTo>
                  <a:pt x="1791" y="20395"/>
                </a:lnTo>
                <a:lnTo>
                  <a:pt x="2831" y="20510"/>
                </a:lnTo>
                <a:lnTo>
                  <a:pt x="4333" y="20510"/>
                </a:lnTo>
                <a:lnTo>
                  <a:pt x="5836" y="20337"/>
                </a:lnTo>
                <a:lnTo>
                  <a:pt x="7338" y="20164"/>
                </a:lnTo>
                <a:lnTo>
                  <a:pt x="8782" y="19875"/>
                </a:lnTo>
                <a:lnTo>
                  <a:pt x="10631" y="19470"/>
                </a:lnTo>
                <a:lnTo>
                  <a:pt x="11613" y="19239"/>
                </a:lnTo>
                <a:lnTo>
                  <a:pt x="12537" y="18950"/>
                </a:lnTo>
                <a:lnTo>
                  <a:pt x="13693" y="18604"/>
                </a:lnTo>
                <a:lnTo>
                  <a:pt x="14328" y="18431"/>
                </a:lnTo>
                <a:lnTo>
                  <a:pt x="14906" y="18373"/>
                </a:lnTo>
                <a:lnTo>
                  <a:pt x="15195" y="18315"/>
                </a:lnTo>
                <a:lnTo>
                  <a:pt x="15657" y="19124"/>
                </a:lnTo>
                <a:lnTo>
                  <a:pt x="16119" y="19990"/>
                </a:lnTo>
                <a:lnTo>
                  <a:pt x="16408" y="20626"/>
                </a:lnTo>
                <a:lnTo>
                  <a:pt x="16408" y="20626"/>
                </a:lnTo>
                <a:lnTo>
                  <a:pt x="15946" y="20453"/>
                </a:lnTo>
                <a:lnTo>
                  <a:pt x="15426" y="20337"/>
                </a:lnTo>
                <a:lnTo>
                  <a:pt x="14444" y="20106"/>
                </a:lnTo>
                <a:lnTo>
                  <a:pt x="13577" y="19990"/>
                </a:lnTo>
                <a:lnTo>
                  <a:pt x="11960" y="19990"/>
                </a:lnTo>
                <a:lnTo>
                  <a:pt x="11151" y="20048"/>
                </a:lnTo>
                <a:lnTo>
                  <a:pt x="10284" y="20164"/>
                </a:lnTo>
                <a:lnTo>
                  <a:pt x="9475" y="20279"/>
                </a:lnTo>
                <a:lnTo>
                  <a:pt x="7858" y="20626"/>
                </a:lnTo>
                <a:lnTo>
                  <a:pt x="6298" y="21088"/>
                </a:lnTo>
                <a:lnTo>
                  <a:pt x="4680" y="21550"/>
                </a:lnTo>
                <a:lnTo>
                  <a:pt x="1907" y="22475"/>
                </a:lnTo>
                <a:lnTo>
                  <a:pt x="636" y="22995"/>
                </a:lnTo>
                <a:lnTo>
                  <a:pt x="405" y="23052"/>
                </a:lnTo>
                <a:lnTo>
                  <a:pt x="289" y="23110"/>
                </a:lnTo>
                <a:lnTo>
                  <a:pt x="231" y="23226"/>
                </a:lnTo>
                <a:lnTo>
                  <a:pt x="231" y="23284"/>
                </a:lnTo>
                <a:lnTo>
                  <a:pt x="231" y="23399"/>
                </a:lnTo>
                <a:lnTo>
                  <a:pt x="347" y="23457"/>
                </a:lnTo>
                <a:lnTo>
                  <a:pt x="520" y="23515"/>
                </a:lnTo>
                <a:lnTo>
                  <a:pt x="694" y="23515"/>
                </a:lnTo>
                <a:lnTo>
                  <a:pt x="1791" y="23572"/>
                </a:lnTo>
                <a:lnTo>
                  <a:pt x="2889" y="23572"/>
                </a:lnTo>
                <a:lnTo>
                  <a:pt x="3987" y="23515"/>
                </a:lnTo>
                <a:lnTo>
                  <a:pt x="5027" y="23457"/>
                </a:lnTo>
                <a:lnTo>
                  <a:pt x="6124" y="23284"/>
                </a:lnTo>
                <a:lnTo>
                  <a:pt x="7742" y="22937"/>
                </a:lnTo>
                <a:lnTo>
                  <a:pt x="9418" y="22590"/>
                </a:lnTo>
                <a:lnTo>
                  <a:pt x="10169" y="22475"/>
                </a:lnTo>
                <a:lnTo>
                  <a:pt x="10862" y="22301"/>
                </a:lnTo>
                <a:lnTo>
                  <a:pt x="12306" y="21955"/>
                </a:lnTo>
                <a:lnTo>
                  <a:pt x="13404" y="21781"/>
                </a:lnTo>
                <a:lnTo>
                  <a:pt x="14155" y="21608"/>
                </a:lnTo>
                <a:lnTo>
                  <a:pt x="14906" y="21435"/>
                </a:lnTo>
                <a:lnTo>
                  <a:pt x="15599" y="21377"/>
                </a:lnTo>
                <a:lnTo>
                  <a:pt x="16293" y="21435"/>
                </a:lnTo>
                <a:lnTo>
                  <a:pt x="16813" y="21493"/>
                </a:lnTo>
                <a:lnTo>
                  <a:pt x="17159" y="22128"/>
                </a:lnTo>
                <a:lnTo>
                  <a:pt x="18084" y="23804"/>
                </a:lnTo>
                <a:lnTo>
                  <a:pt x="16524" y="23572"/>
                </a:lnTo>
                <a:lnTo>
                  <a:pt x="14964" y="23457"/>
                </a:lnTo>
                <a:lnTo>
                  <a:pt x="14213" y="23457"/>
                </a:lnTo>
                <a:lnTo>
                  <a:pt x="13462" y="23515"/>
                </a:lnTo>
                <a:lnTo>
                  <a:pt x="11960" y="23746"/>
                </a:lnTo>
                <a:lnTo>
                  <a:pt x="10746" y="23919"/>
                </a:lnTo>
                <a:lnTo>
                  <a:pt x="9533" y="24208"/>
                </a:lnTo>
                <a:lnTo>
                  <a:pt x="8378" y="24612"/>
                </a:lnTo>
                <a:lnTo>
                  <a:pt x="7222" y="25017"/>
                </a:lnTo>
                <a:lnTo>
                  <a:pt x="5662" y="25710"/>
                </a:lnTo>
                <a:lnTo>
                  <a:pt x="4160" y="26403"/>
                </a:lnTo>
                <a:lnTo>
                  <a:pt x="2658" y="27154"/>
                </a:lnTo>
                <a:lnTo>
                  <a:pt x="2369" y="27270"/>
                </a:lnTo>
                <a:lnTo>
                  <a:pt x="2196" y="27328"/>
                </a:lnTo>
                <a:lnTo>
                  <a:pt x="2080" y="27443"/>
                </a:lnTo>
                <a:lnTo>
                  <a:pt x="2022" y="27559"/>
                </a:lnTo>
                <a:lnTo>
                  <a:pt x="2080" y="27674"/>
                </a:lnTo>
                <a:lnTo>
                  <a:pt x="2196" y="27732"/>
                </a:lnTo>
                <a:lnTo>
                  <a:pt x="2254" y="27790"/>
                </a:lnTo>
                <a:lnTo>
                  <a:pt x="2485" y="27848"/>
                </a:lnTo>
                <a:lnTo>
                  <a:pt x="3467" y="27848"/>
                </a:lnTo>
                <a:lnTo>
                  <a:pt x="5142" y="27790"/>
                </a:lnTo>
                <a:lnTo>
                  <a:pt x="5951" y="27732"/>
                </a:lnTo>
                <a:lnTo>
                  <a:pt x="6818" y="27674"/>
                </a:lnTo>
                <a:lnTo>
                  <a:pt x="7915" y="27443"/>
                </a:lnTo>
                <a:lnTo>
                  <a:pt x="9071" y="27154"/>
                </a:lnTo>
                <a:lnTo>
                  <a:pt x="10169" y="26808"/>
                </a:lnTo>
                <a:lnTo>
                  <a:pt x="11266" y="26461"/>
                </a:lnTo>
                <a:lnTo>
                  <a:pt x="11902" y="26230"/>
                </a:lnTo>
                <a:lnTo>
                  <a:pt x="12537" y="26057"/>
                </a:lnTo>
                <a:lnTo>
                  <a:pt x="13808" y="25710"/>
                </a:lnTo>
                <a:lnTo>
                  <a:pt x="15542" y="25190"/>
                </a:lnTo>
                <a:lnTo>
                  <a:pt x="16350" y="24959"/>
                </a:lnTo>
                <a:lnTo>
                  <a:pt x="17217" y="24728"/>
                </a:lnTo>
                <a:lnTo>
                  <a:pt x="17910" y="24612"/>
                </a:lnTo>
                <a:lnTo>
                  <a:pt x="18604" y="24612"/>
                </a:lnTo>
                <a:lnTo>
                  <a:pt x="19817" y="26403"/>
                </a:lnTo>
                <a:lnTo>
                  <a:pt x="19124" y="26288"/>
                </a:lnTo>
                <a:lnTo>
                  <a:pt x="18430" y="26346"/>
                </a:lnTo>
                <a:lnTo>
                  <a:pt x="17564" y="26403"/>
                </a:lnTo>
                <a:lnTo>
                  <a:pt x="16697" y="26577"/>
                </a:lnTo>
                <a:lnTo>
                  <a:pt x="14906" y="26923"/>
                </a:lnTo>
                <a:lnTo>
                  <a:pt x="13635" y="27270"/>
                </a:lnTo>
                <a:lnTo>
                  <a:pt x="13000" y="27501"/>
                </a:lnTo>
                <a:lnTo>
                  <a:pt x="12422" y="27732"/>
                </a:lnTo>
                <a:lnTo>
                  <a:pt x="10342" y="28714"/>
                </a:lnTo>
                <a:lnTo>
                  <a:pt x="9302" y="29176"/>
                </a:lnTo>
                <a:lnTo>
                  <a:pt x="8262" y="29639"/>
                </a:lnTo>
                <a:lnTo>
                  <a:pt x="7164" y="30043"/>
                </a:lnTo>
                <a:lnTo>
                  <a:pt x="6587" y="30216"/>
                </a:lnTo>
                <a:lnTo>
                  <a:pt x="6067" y="30448"/>
                </a:lnTo>
                <a:lnTo>
                  <a:pt x="6009" y="30563"/>
                </a:lnTo>
                <a:lnTo>
                  <a:pt x="5951" y="30679"/>
                </a:lnTo>
                <a:lnTo>
                  <a:pt x="5951" y="30736"/>
                </a:lnTo>
                <a:lnTo>
                  <a:pt x="6009" y="30794"/>
                </a:lnTo>
                <a:lnTo>
                  <a:pt x="6182" y="30910"/>
                </a:lnTo>
                <a:lnTo>
                  <a:pt x="6471" y="30967"/>
                </a:lnTo>
                <a:lnTo>
                  <a:pt x="7049" y="31083"/>
                </a:lnTo>
                <a:lnTo>
                  <a:pt x="7511" y="31083"/>
                </a:lnTo>
                <a:lnTo>
                  <a:pt x="8435" y="31025"/>
                </a:lnTo>
                <a:lnTo>
                  <a:pt x="9302" y="30910"/>
                </a:lnTo>
                <a:lnTo>
                  <a:pt x="10226" y="30736"/>
                </a:lnTo>
                <a:lnTo>
                  <a:pt x="11093" y="30563"/>
                </a:lnTo>
                <a:lnTo>
                  <a:pt x="11960" y="30332"/>
                </a:lnTo>
                <a:lnTo>
                  <a:pt x="12826" y="30043"/>
                </a:lnTo>
                <a:lnTo>
                  <a:pt x="17101" y="28425"/>
                </a:lnTo>
                <a:lnTo>
                  <a:pt x="18199" y="27963"/>
                </a:lnTo>
                <a:lnTo>
                  <a:pt x="19297" y="27443"/>
                </a:lnTo>
                <a:lnTo>
                  <a:pt x="19759" y="27212"/>
                </a:lnTo>
                <a:lnTo>
                  <a:pt x="20279" y="27039"/>
                </a:lnTo>
                <a:lnTo>
                  <a:pt x="21088" y="28252"/>
                </a:lnTo>
                <a:lnTo>
                  <a:pt x="20452" y="28425"/>
                </a:lnTo>
                <a:lnTo>
                  <a:pt x="19644" y="28657"/>
                </a:lnTo>
                <a:lnTo>
                  <a:pt x="18892" y="29003"/>
                </a:lnTo>
                <a:lnTo>
                  <a:pt x="17390" y="29696"/>
                </a:lnTo>
                <a:lnTo>
                  <a:pt x="15946" y="30505"/>
                </a:lnTo>
                <a:lnTo>
                  <a:pt x="15253" y="30852"/>
                </a:lnTo>
                <a:lnTo>
                  <a:pt x="14559" y="31199"/>
                </a:lnTo>
                <a:lnTo>
                  <a:pt x="12306" y="32181"/>
                </a:lnTo>
                <a:lnTo>
                  <a:pt x="9938" y="33163"/>
                </a:lnTo>
                <a:lnTo>
                  <a:pt x="9764" y="33221"/>
                </a:lnTo>
                <a:lnTo>
                  <a:pt x="9706" y="33278"/>
                </a:lnTo>
                <a:lnTo>
                  <a:pt x="9649" y="33336"/>
                </a:lnTo>
                <a:lnTo>
                  <a:pt x="9591" y="33452"/>
                </a:lnTo>
                <a:lnTo>
                  <a:pt x="9649" y="33510"/>
                </a:lnTo>
                <a:lnTo>
                  <a:pt x="9880" y="33567"/>
                </a:lnTo>
                <a:lnTo>
                  <a:pt x="10169" y="33567"/>
                </a:lnTo>
                <a:lnTo>
                  <a:pt x="11382" y="33625"/>
                </a:lnTo>
                <a:lnTo>
                  <a:pt x="12653" y="33567"/>
                </a:lnTo>
                <a:lnTo>
                  <a:pt x="13519" y="33567"/>
                </a:lnTo>
                <a:lnTo>
                  <a:pt x="14386" y="33452"/>
                </a:lnTo>
                <a:lnTo>
                  <a:pt x="15484" y="33221"/>
                </a:lnTo>
                <a:lnTo>
                  <a:pt x="16466" y="32874"/>
                </a:lnTo>
                <a:lnTo>
                  <a:pt x="17390" y="32470"/>
                </a:lnTo>
                <a:lnTo>
                  <a:pt x="18257" y="31950"/>
                </a:lnTo>
                <a:lnTo>
                  <a:pt x="19066" y="31314"/>
                </a:lnTo>
                <a:lnTo>
                  <a:pt x="19875" y="30621"/>
                </a:lnTo>
                <a:lnTo>
                  <a:pt x="20568" y="29870"/>
                </a:lnTo>
                <a:lnTo>
                  <a:pt x="21319" y="29119"/>
                </a:lnTo>
                <a:lnTo>
                  <a:pt x="21492" y="28888"/>
                </a:lnTo>
                <a:lnTo>
                  <a:pt x="22474" y="30448"/>
                </a:lnTo>
                <a:lnTo>
                  <a:pt x="23399" y="32065"/>
                </a:lnTo>
                <a:lnTo>
                  <a:pt x="24034" y="33278"/>
                </a:lnTo>
                <a:lnTo>
                  <a:pt x="24092" y="33452"/>
                </a:lnTo>
                <a:lnTo>
                  <a:pt x="24150" y="33510"/>
                </a:lnTo>
                <a:lnTo>
                  <a:pt x="24208" y="33510"/>
                </a:lnTo>
                <a:lnTo>
                  <a:pt x="24323" y="33625"/>
                </a:lnTo>
                <a:lnTo>
                  <a:pt x="24439" y="33741"/>
                </a:lnTo>
                <a:lnTo>
                  <a:pt x="24554" y="33798"/>
                </a:lnTo>
                <a:lnTo>
                  <a:pt x="24728" y="33798"/>
                </a:lnTo>
                <a:lnTo>
                  <a:pt x="24843" y="33741"/>
                </a:lnTo>
                <a:lnTo>
                  <a:pt x="24959" y="33625"/>
                </a:lnTo>
                <a:lnTo>
                  <a:pt x="25017" y="33510"/>
                </a:lnTo>
                <a:lnTo>
                  <a:pt x="25017" y="33394"/>
                </a:lnTo>
                <a:lnTo>
                  <a:pt x="25017" y="33221"/>
                </a:lnTo>
                <a:lnTo>
                  <a:pt x="24843" y="32990"/>
                </a:lnTo>
                <a:lnTo>
                  <a:pt x="23399" y="30390"/>
                </a:lnTo>
                <a:lnTo>
                  <a:pt x="23052" y="29870"/>
                </a:lnTo>
                <a:lnTo>
                  <a:pt x="23168" y="29870"/>
                </a:lnTo>
                <a:lnTo>
                  <a:pt x="24150" y="29639"/>
                </a:lnTo>
                <a:lnTo>
                  <a:pt x="25132" y="29292"/>
                </a:lnTo>
                <a:lnTo>
                  <a:pt x="25999" y="28888"/>
                </a:lnTo>
                <a:lnTo>
                  <a:pt x="26808" y="28483"/>
                </a:lnTo>
                <a:lnTo>
                  <a:pt x="27616" y="28021"/>
                </a:lnTo>
                <a:lnTo>
                  <a:pt x="28367" y="27385"/>
                </a:lnTo>
                <a:lnTo>
                  <a:pt x="29350" y="26461"/>
                </a:lnTo>
                <a:lnTo>
                  <a:pt x="29870" y="25941"/>
                </a:lnTo>
                <a:lnTo>
                  <a:pt x="30332" y="25363"/>
                </a:lnTo>
                <a:lnTo>
                  <a:pt x="30794" y="24728"/>
                </a:lnTo>
                <a:lnTo>
                  <a:pt x="31314" y="24035"/>
                </a:lnTo>
                <a:lnTo>
                  <a:pt x="32123" y="22995"/>
                </a:lnTo>
                <a:lnTo>
                  <a:pt x="32585" y="22475"/>
                </a:lnTo>
                <a:lnTo>
                  <a:pt x="33047" y="22070"/>
                </a:lnTo>
                <a:lnTo>
                  <a:pt x="33163" y="21897"/>
                </a:lnTo>
                <a:lnTo>
                  <a:pt x="33220" y="21839"/>
                </a:lnTo>
                <a:lnTo>
                  <a:pt x="33163" y="21724"/>
                </a:lnTo>
                <a:lnTo>
                  <a:pt x="33105" y="21608"/>
                </a:lnTo>
                <a:lnTo>
                  <a:pt x="32989" y="21608"/>
                </a:lnTo>
                <a:lnTo>
                  <a:pt x="31949" y="22013"/>
                </a:lnTo>
                <a:lnTo>
                  <a:pt x="31429" y="22244"/>
                </a:lnTo>
                <a:lnTo>
                  <a:pt x="30967" y="22532"/>
                </a:lnTo>
                <a:lnTo>
                  <a:pt x="29812" y="23226"/>
                </a:lnTo>
                <a:lnTo>
                  <a:pt x="28714" y="24035"/>
                </a:lnTo>
                <a:lnTo>
                  <a:pt x="28021" y="24612"/>
                </a:lnTo>
                <a:lnTo>
                  <a:pt x="27443" y="25190"/>
                </a:lnTo>
                <a:lnTo>
                  <a:pt x="26230" y="26461"/>
                </a:lnTo>
                <a:lnTo>
                  <a:pt x="25536" y="27097"/>
                </a:lnTo>
                <a:lnTo>
                  <a:pt x="24785" y="27674"/>
                </a:lnTo>
                <a:lnTo>
                  <a:pt x="24092" y="28079"/>
                </a:lnTo>
                <a:lnTo>
                  <a:pt x="23399" y="28483"/>
                </a:lnTo>
                <a:lnTo>
                  <a:pt x="22648" y="28888"/>
                </a:lnTo>
                <a:lnTo>
                  <a:pt x="22532" y="28945"/>
                </a:lnTo>
                <a:lnTo>
                  <a:pt x="22359" y="28657"/>
                </a:lnTo>
                <a:lnTo>
                  <a:pt x="21781" y="27617"/>
                </a:lnTo>
                <a:lnTo>
                  <a:pt x="21897" y="27559"/>
                </a:lnTo>
                <a:lnTo>
                  <a:pt x="22012" y="27501"/>
                </a:lnTo>
                <a:lnTo>
                  <a:pt x="22590" y="27270"/>
                </a:lnTo>
                <a:lnTo>
                  <a:pt x="23110" y="26923"/>
                </a:lnTo>
                <a:lnTo>
                  <a:pt x="24092" y="26403"/>
                </a:lnTo>
                <a:lnTo>
                  <a:pt x="24959" y="25710"/>
                </a:lnTo>
                <a:lnTo>
                  <a:pt x="25768" y="24959"/>
                </a:lnTo>
                <a:lnTo>
                  <a:pt x="26519" y="24150"/>
                </a:lnTo>
                <a:lnTo>
                  <a:pt x="27039" y="23399"/>
                </a:lnTo>
                <a:lnTo>
                  <a:pt x="27501" y="22648"/>
                </a:lnTo>
                <a:lnTo>
                  <a:pt x="27905" y="21897"/>
                </a:lnTo>
                <a:lnTo>
                  <a:pt x="28252" y="21030"/>
                </a:lnTo>
                <a:lnTo>
                  <a:pt x="28714" y="19875"/>
                </a:lnTo>
                <a:lnTo>
                  <a:pt x="28887" y="19239"/>
                </a:lnTo>
                <a:lnTo>
                  <a:pt x="29003" y="18604"/>
                </a:lnTo>
                <a:lnTo>
                  <a:pt x="29003" y="18431"/>
                </a:lnTo>
                <a:lnTo>
                  <a:pt x="29003" y="18315"/>
                </a:lnTo>
                <a:lnTo>
                  <a:pt x="28945" y="18257"/>
                </a:lnTo>
                <a:lnTo>
                  <a:pt x="28714" y="18257"/>
                </a:lnTo>
                <a:lnTo>
                  <a:pt x="28598" y="18431"/>
                </a:lnTo>
                <a:lnTo>
                  <a:pt x="28483" y="18662"/>
                </a:lnTo>
                <a:lnTo>
                  <a:pt x="28252" y="18950"/>
                </a:lnTo>
                <a:lnTo>
                  <a:pt x="28021" y="19297"/>
                </a:lnTo>
                <a:lnTo>
                  <a:pt x="27559" y="19875"/>
                </a:lnTo>
                <a:lnTo>
                  <a:pt x="26056" y="21550"/>
                </a:lnTo>
                <a:lnTo>
                  <a:pt x="24323" y="23457"/>
                </a:lnTo>
                <a:lnTo>
                  <a:pt x="23168" y="24670"/>
                </a:lnTo>
                <a:lnTo>
                  <a:pt x="22590" y="25248"/>
                </a:lnTo>
                <a:lnTo>
                  <a:pt x="22070" y="25883"/>
                </a:lnTo>
                <a:lnTo>
                  <a:pt x="21781" y="26230"/>
                </a:lnTo>
                <a:lnTo>
                  <a:pt x="21377" y="26866"/>
                </a:lnTo>
                <a:lnTo>
                  <a:pt x="20626" y="25421"/>
                </a:lnTo>
                <a:lnTo>
                  <a:pt x="21203" y="25017"/>
                </a:lnTo>
                <a:lnTo>
                  <a:pt x="22186" y="24208"/>
                </a:lnTo>
                <a:lnTo>
                  <a:pt x="23110" y="23399"/>
                </a:lnTo>
                <a:lnTo>
                  <a:pt x="23688" y="22764"/>
                </a:lnTo>
                <a:lnTo>
                  <a:pt x="24265" y="22070"/>
                </a:lnTo>
                <a:lnTo>
                  <a:pt x="24843" y="21319"/>
                </a:lnTo>
                <a:lnTo>
                  <a:pt x="25305" y="20568"/>
                </a:lnTo>
                <a:lnTo>
                  <a:pt x="25883" y="19470"/>
                </a:lnTo>
                <a:lnTo>
                  <a:pt x="26345" y="18315"/>
                </a:lnTo>
                <a:lnTo>
                  <a:pt x="26981" y="16697"/>
                </a:lnTo>
                <a:lnTo>
                  <a:pt x="27096" y="16235"/>
                </a:lnTo>
                <a:lnTo>
                  <a:pt x="27327" y="15542"/>
                </a:lnTo>
                <a:lnTo>
                  <a:pt x="27385" y="15195"/>
                </a:lnTo>
                <a:lnTo>
                  <a:pt x="27385" y="14906"/>
                </a:lnTo>
                <a:lnTo>
                  <a:pt x="27385" y="14791"/>
                </a:lnTo>
                <a:lnTo>
                  <a:pt x="27327" y="14733"/>
                </a:lnTo>
                <a:lnTo>
                  <a:pt x="27270" y="14675"/>
                </a:lnTo>
                <a:lnTo>
                  <a:pt x="27154" y="14675"/>
                </a:lnTo>
                <a:lnTo>
                  <a:pt x="26981" y="14791"/>
                </a:lnTo>
                <a:lnTo>
                  <a:pt x="26923" y="14964"/>
                </a:lnTo>
                <a:lnTo>
                  <a:pt x="26576" y="15542"/>
                </a:lnTo>
                <a:lnTo>
                  <a:pt x="25825" y="16640"/>
                </a:lnTo>
                <a:lnTo>
                  <a:pt x="25074" y="17679"/>
                </a:lnTo>
                <a:lnTo>
                  <a:pt x="24092" y="18777"/>
                </a:lnTo>
                <a:lnTo>
                  <a:pt x="23168" y="19875"/>
                </a:lnTo>
                <a:lnTo>
                  <a:pt x="22417" y="20684"/>
                </a:lnTo>
                <a:lnTo>
                  <a:pt x="21666" y="21550"/>
                </a:lnTo>
                <a:lnTo>
                  <a:pt x="21030" y="22475"/>
                </a:lnTo>
                <a:lnTo>
                  <a:pt x="20741" y="22937"/>
                </a:lnTo>
                <a:lnTo>
                  <a:pt x="20452" y="23399"/>
                </a:lnTo>
                <a:lnTo>
                  <a:pt x="20221" y="23919"/>
                </a:lnTo>
                <a:lnTo>
                  <a:pt x="19990" y="24439"/>
                </a:lnTo>
                <a:lnTo>
                  <a:pt x="19817" y="24150"/>
                </a:lnTo>
                <a:lnTo>
                  <a:pt x="18950" y="22937"/>
                </a:lnTo>
                <a:lnTo>
                  <a:pt x="18950" y="22821"/>
                </a:lnTo>
                <a:lnTo>
                  <a:pt x="19181" y="22821"/>
                </a:lnTo>
                <a:lnTo>
                  <a:pt x="19297" y="22648"/>
                </a:lnTo>
                <a:lnTo>
                  <a:pt x="19528" y="22301"/>
                </a:lnTo>
                <a:lnTo>
                  <a:pt x="19701" y="22013"/>
                </a:lnTo>
                <a:lnTo>
                  <a:pt x="19932" y="21781"/>
                </a:lnTo>
                <a:lnTo>
                  <a:pt x="20452" y="21319"/>
                </a:lnTo>
                <a:lnTo>
                  <a:pt x="21550" y="20337"/>
                </a:lnTo>
                <a:lnTo>
                  <a:pt x="22648" y="19355"/>
                </a:lnTo>
                <a:lnTo>
                  <a:pt x="23110" y="18777"/>
                </a:lnTo>
                <a:lnTo>
                  <a:pt x="23630" y="18199"/>
                </a:lnTo>
                <a:lnTo>
                  <a:pt x="24034" y="17622"/>
                </a:lnTo>
                <a:lnTo>
                  <a:pt x="24439" y="16986"/>
                </a:lnTo>
                <a:lnTo>
                  <a:pt x="24670" y="16466"/>
                </a:lnTo>
                <a:lnTo>
                  <a:pt x="24959" y="15946"/>
                </a:lnTo>
                <a:lnTo>
                  <a:pt x="25132" y="15426"/>
                </a:lnTo>
                <a:lnTo>
                  <a:pt x="25305" y="14849"/>
                </a:lnTo>
                <a:lnTo>
                  <a:pt x="25594" y="13924"/>
                </a:lnTo>
                <a:lnTo>
                  <a:pt x="25825" y="13058"/>
                </a:lnTo>
                <a:lnTo>
                  <a:pt x="25825" y="12769"/>
                </a:lnTo>
                <a:lnTo>
                  <a:pt x="25883" y="12538"/>
                </a:lnTo>
                <a:lnTo>
                  <a:pt x="25825" y="12364"/>
                </a:lnTo>
                <a:lnTo>
                  <a:pt x="25710" y="12306"/>
                </a:lnTo>
                <a:lnTo>
                  <a:pt x="25594" y="12364"/>
                </a:lnTo>
                <a:lnTo>
                  <a:pt x="25479" y="12422"/>
                </a:lnTo>
                <a:lnTo>
                  <a:pt x="24901" y="13289"/>
                </a:lnTo>
                <a:lnTo>
                  <a:pt x="24381" y="13982"/>
                </a:lnTo>
                <a:lnTo>
                  <a:pt x="23803" y="14617"/>
                </a:lnTo>
                <a:lnTo>
                  <a:pt x="22590" y="15888"/>
                </a:lnTo>
                <a:lnTo>
                  <a:pt x="21666" y="16928"/>
                </a:lnTo>
                <a:lnTo>
                  <a:pt x="20741" y="17911"/>
                </a:lnTo>
                <a:lnTo>
                  <a:pt x="19875" y="19008"/>
                </a:lnTo>
                <a:lnTo>
                  <a:pt x="19470" y="19586"/>
                </a:lnTo>
                <a:lnTo>
                  <a:pt x="19124" y="20222"/>
                </a:lnTo>
                <a:lnTo>
                  <a:pt x="18661" y="21030"/>
                </a:lnTo>
                <a:lnTo>
                  <a:pt x="18488" y="21435"/>
                </a:lnTo>
                <a:lnTo>
                  <a:pt x="18373" y="21897"/>
                </a:lnTo>
                <a:lnTo>
                  <a:pt x="18315" y="22013"/>
                </a:lnTo>
                <a:lnTo>
                  <a:pt x="17737" y="20973"/>
                </a:lnTo>
                <a:lnTo>
                  <a:pt x="17101" y="20048"/>
                </a:lnTo>
                <a:lnTo>
                  <a:pt x="17159" y="20048"/>
                </a:lnTo>
                <a:lnTo>
                  <a:pt x="17159" y="19990"/>
                </a:lnTo>
                <a:lnTo>
                  <a:pt x="17275" y="19990"/>
                </a:lnTo>
                <a:lnTo>
                  <a:pt x="17390" y="19933"/>
                </a:lnTo>
                <a:lnTo>
                  <a:pt x="17564" y="19817"/>
                </a:lnTo>
                <a:lnTo>
                  <a:pt x="18315" y="19182"/>
                </a:lnTo>
                <a:lnTo>
                  <a:pt x="19644" y="18084"/>
                </a:lnTo>
                <a:lnTo>
                  <a:pt x="20915" y="16928"/>
                </a:lnTo>
                <a:lnTo>
                  <a:pt x="22243" y="15600"/>
                </a:lnTo>
                <a:lnTo>
                  <a:pt x="22648" y="15080"/>
                </a:lnTo>
                <a:lnTo>
                  <a:pt x="22994" y="14560"/>
                </a:lnTo>
                <a:lnTo>
                  <a:pt x="23341" y="14040"/>
                </a:lnTo>
                <a:lnTo>
                  <a:pt x="23630" y="13462"/>
                </a:lnTo>
                <a:lnTo>
                  <a:pt x="23861" y="12826"/>
                </a:lnTo>
                <a:lnTo>
                  <a:pt x="24092" y="12133"/>
                </a:lnTo>
                <a:lnTo>
                  <a:pt x="24265" y="11440"/>
                </a:lnTo>
                <a:lnTo>
                  <a:pt x="24439" y="10747"/>
                </a:lnTo>
                <a:lnTo>
                  <a:pt x="24439" y="10573"/>
                </a:lnTo>
                <a:lnTo>
                  <a:pt x="24381" y="10458"/>
                </a:lnTo>
                <a:lnTo>
                  <a:pt x="24323" y="10400"/>
                </a:lnTo>
                <a:lnTo>
                  <a:pt x="24208" y="10342"/>
                </a:lnTo>
                <a:lnTo>
                  <a:pt x="24092" y="10400"/>
                </a:lnTo>
                <a:lnTo>
                  <a:pt x="23861" y="10747"/>
                </a:lnTo>
                <a:lnTo>
                  <a:pt x="23630" y="11035"/>
                </a:lnTo>
                <a:lnTo>
                  <a:pt x="22937" y="12018"/>
                </a:lnTo>
                <a:lnTo>
                  <a:pt x="22128" y="12884"/>
                </a:lnTo>
                <a:lnTo>
                  <a:pt x="20972" y="14155"/>
                </a:lnTo>
                <a:lnTo>
                  <a:pt x="19759" y="15369"/>
                </a:lnTo>
                <a:lnTo>
                  <a:pt x="18430" y="16755"/>
                </a:lnTo>
                <a:lnTo>
                  <a:pt x="17795" y="17506"/>
                </a:lnTo>
                <a:lnTo>
                  <a:pt x="17217" y="18315"/>
                </a:lnTo>
                <a:lnTo>
                  <a:pt x="16928" y="18835"/>
                </a:lnTo>
                <a:lnTo>
                  <a:pt x="16639" y="19355"/>
                </a:lnTo>
                <a:lnTo>
                  <a:pt x="16119" y="18546"/>
                </a:lnTo>
                <a:lnTo>
                  <a:pt x="15137" y="17044"/>
                </a:lnTo>
                <a:lnTo>
                  <a:pt x="15195" y="17102"/>
                </a:lnTo>
                <a:lnTo>
                  <a:pt x="15310" y="17102"/>
                </a:lnTo>
                <a:lnTo>
                  <a:pt x="15657" y="16871"/>
                </a:lnTo>
                <a:lnTo>
                  <a:pt x="15946" y="16697"/>
                </a:lnTo>
                <a:lnTo>
                  <a:pt x="16755" y="16120"/>
                </a:lnTo>
                <a:lnTo>
                  <a:pt x="18141" y="15195"/>
                </a:lnTo>
                <a:lnTo>
                  <a:pt x="18777" y="14617"/>
                </a:lnTo>
                <a:lnTo>
                  <a:pt x="19412" y="14040"/>
                </a:lnTo>
                <a:lnTo>
                  <a:pt x="20048" y="13404"/>
                </a:lnTo>
                <a:lnTo>
                  <a:pt x="20568" y="12711"/>
                </a:lnTo>
                <a:lnTo>
                  <a:pt x="21088" y="12018"/>
                </a:lnTo>
                <a:lnTo>
                  <a:pt x="21550" y="11267"/>
                </a:lnTo>
                <a:lnTo>
                  <a:pt x="21897" y="10573"/>
                </a:lnTo>
                <a:lnTo>
                  <a:pt x="22359" y="9533"/>
                </a:lnTo>
                <a:lnTo>
                  <a:pt x="22532" y="9013"/>
                </a:lnTo>
                <a:lnTo>
                  <a:pt x="22648" y="8551"/>
                </a:lnTo>
                <a:lnTo>
                  <a:pt x="22648" y="8320"/>
                </a:lnTo>
                <a:lnTo>
                  <a:pt x="22648" y="8147"/>
                </a:lnTo>
                <a:lnTo>
                  <a:pt x="22590" y="8031"/>
                </a:lnTo>
                <a:lnTo>
                  <a:pt x="22474" y="7973"/>
                </a:lnTo>
                <a:lnTo>
                  <a:pt x="22301" y="7973"/>
                </a:lnTo>
                <a:lnTo>
                  <a:pt x="22128" y="8089"/>
                </a:lnTo>
                <a:lnTo>
                  <a:pt x="20799" y="9187"/>
                </a:lnTo>
                <a:lnTo>
                  <a:pt x="19008" y="10689"/>
                </a:lnTo>
                <a:lnTo>
                  <a:pt x="17217" y="12191"/>
                </a:lnTo>
                <a:lnTo>
                  <a:pt x="16524" y="12826"/>
                </a:lnTo>
                <a:lnTo>
                  <a:pt x="15888" y="13520"/>
                </a:lnTo>
                <a:lnTo>
                  <a:pt x="15310" y="14271"/>
                </a:lnTo>
                <a:lnTo>
                  <a:pt x="14848" y="15080"/>
                </a:lnTo>
                <a:lnTo>
                  <a:pt x="14675" y="15484"/>
                </a:lnTo>
                <a:lnTo>
                  <a:pt x="14502" y="16004"/>
                </a:lnTo>
                <a:lnTo>
                  <a:pt x="13577" y="14617"/>
                </a:lnTo>
                <a:lnTo>
                  <a:pt x="13693" y="14502"/>
                </a:lnTo>
                <a:lnTo>
                  <a:pt x="14271" y="13924"/>
                </a:lnTo>
                <a:lnTo>
                  <a:pt x="15195" y="13000"/>
                </a:lnTo>
                <a:lnTo>
                  <a:pt x="16119" y="12075"/>
                </a:lnTo>
                <a:lnTo>
                  <a:pt x="16870" y="11151"/>
                </a:lnTo>
                <a:lnTo>
                  <a:pt x="17217" y="10689"/>
                </a:lnTo>
                <a:lnTo>
                  <a:pt x="17506" y="10169"/>
                </a:lnTo>
                <a:lnTo>
                  <a:pt x="17910" y="9360"/>
                </a:lnTo>
                <a:lnTo>
                  <a:pt x="18199" y="8493"/>
                </a:lnTo>
                <a:lnTo>
                  <a:pt x="18777" y="6818"/>
                </a:lnTo>
                <a:lnTo>
                  <a:pt x="19066" y="5951"/>
                </a:lnTo>
                <a:lnTo>
                  <a:pt x="19124" y="5720"/>
                </a:lnTo>
                <a:lnTo>
                  <a:pt x="19124" y="5547"/>
                </a:lnTo>
                <a:lnTo>
                  <a:pt x="19066" y="5374"/>
                </a:lnTo>
                <a:lnTo>
                  <a:pt x="18950" y="5258"/>
                </a:lnTo>
                <a:lnTo>
                  <a:pt x="18777" y="5200"/>
                </a:lnTo>
                <a:lnTo>
                  <a:pt x="18604" y="5258"/>
                </a:lnTo>
                <a:lnTo>
                  <a:pt x="18315" y="5431"/>
                </a:lnTo>
                <a:lnTo>
                  <a:pt x="17968" y="5720"/>
                </a:lnTo>
                <a:lnTo>
                  <a:pt x="17621" y="6009"/>
                </a:lnTo>
                <a:lnTo>
                  <a:pt x="17333" y="6356"/>
                </a:lnTo>
                <a:lnTo>
                  <a:pt x="17044" y="6702"/>
                </a:lnTo>
                <a:lnTo>
                  <a:pt x="16466" y="7685"/>
                </a:lnTo>
                <a:lnTo>
                  <a:pt x="15946" y="8609"/>
                </a:lnTo>
                <a:lnTo>
                  <a:pt x="15426" y="9591"/>
                </a:lnTo>
                <a:lnTo>
                  <a:pt x="14848" y="10516"/>
                </a:lnTo>
                <a:lnTo>
                  <a:pt x="14328" y="11324"/>
                </a:lnTo>
                <a:lnTo>
                  <a:pt x="13866" y="12075"/>
                </a:lnTo>
                <a:lnTo>
                  <a:pt x="13404" y="12942"/>
                </a:lnTo>
                <a:lnTo>
                  <a:pt x="13057" y="13751"/>
                </a:lnTo>
                <a:lnTo>
                  <a:pt x="12653" y="13231"/>
                </a:lnTo>
                <a:lnTo>
                  <a:pt x="12191" y="12595"/>
                </a:lnTo>
                <a:lnTo>
                  <a:pt x="12480" y="12306"/>
                </a:lnTo>
                <a:lnTo>
                  <a:pt x="13115" y="11498"/>
                </a:lnTo>
                <a:lnTo>
                  <a:pt x="13751" y="10689"/>
                </a:lnTo>
                <a:lnTo>
                  <a:pt x="14213" y="9996"/>
                </a:lnTo>
                <a:lnTo>
                  <a:pt x="14675" y="9244"/>
                </a:lnTo>
                <a:lnTo>
                  <a:pt x="15022" y="8436"/>
                </a:lnTo>
                <a:lnTo>
                  <a:pt x="15137" y="8031"/>
                </a:lnTo>
                <a:lnTo>
                  <a:pt x="15253" y="7569"/>
                </a:lnTo>
                <a:lnTo>
                  <a:pt x="15426" y="5894"/>
                </a:lnTo>
                <a:lnTo>
                  <a:pt x="15542" y="4969"/>
                </a:lnTo>
                <a:lnTo>
                  <a:pt x="15830" y="4103"/>
                </a:lnTo>
                <a:lnTo>
                  <a:pt x="16004" y="3583"/>
                </a:lnTo>
                <a:lnTo>
                  <a:pt x="16062" y="3294"/>
                </a:lnTo>
                <a:lnTo>
                  <a:pt x="16004" y="3063"/>
                </a:lnTo>
                <a:lnTo>
                  <a:pt x="15946" y="3005"/>
                </a:lnTo>
                <a:lnTo>
                  <a:pt x="15715" y="3005"/>
                </a:lnTo>
                <a:lnTo>
                  <a:pt x="15599" y="3120"/>
                </a:lnTo>
                <a:lnTo>
                  <a:pt x="15079" y="3756"/>
                </a:lnTo>
                <a:lnTo>
                  <a:pt x="14617" y="4391"/>
                </a:lnTo>
                <a:lnTo>
                  <a:pt x="14155" y="5085"/>
                </a:lnTo>
                <a:lnTo>
                  <a:pt x="13751" y="5778"/>
                </a:lnTo>
                <a:lnTo>
                  <a:pt x="13346" y="6645"/>
                </a:lnTo>
                <a:lnTo>
                  <a:pt x="13057" y="7453"/>
                </a:lnTo>
                <a:lnTo>
                  <a:pt x="12480" y="9244"/>
                </a:lnTo>
                <a:lnTo>
                  <a:pt x="12248" y="10053"/>
                </a:lnTo>
                <a:lnTo>
                  <a:pt x="12017" y="10862"/>
                </a:lnTo>
                <a:lnTo>
                  <a:pt x="11902" y="11382"/>
                </a:lnTo>
                <a:lnTo>
                  <a:pt x="11786" y="12075"/>
                </a:lnTo>
                <a:lnTo>
                  <a:pt x="10862" y="10747"/>
                </a:lnTo>
                <a:lnTo>
                  <a:pt x="10977" y="10573"/>
                </a:lnTo>
                <a:lnTo>
                  <a:pt x="11093" y="10342"/>
                </a:lnTo>
                <a:lnTo>
                  <a:pt x="11555" y="9418"/>
                </a:lnTo>
                <a:lnTo>
                  <a:pt x="12133" y="7973"/>
                </a:lnTo>
                <a:lnTo>
                  <a:pt x="12364" y="7280"/>
                </a:lnTo>
                <a:lnTo>
                  <a:pt x="12537" y="6529"/>
                </a:lnTo>
                <a:lnTo>
                  <a:pt x="12653" y="5605"/>
                </a:lnTo>
                <a:lnTo>
                  <a:pt x="12653" y="4623"/>
                </a:lnTo>
                <a:lnTo>
                  <a:pt x="12595" y="3640"/>
                </a:lnTo>
                <a:lnTo>
                  <a:pt x="12422" y="2658"/>
                </a:lnTo>
                <a:lnTo>
                  <a:pt x="12306" y="2254"/>
                </a:lnTo>
                <a:lnTo>
                  <a:pt x="12248" y="2023"/>
                </a:lnTo>
                <a:lnTo>
                  <a:pt x="12191" y="1792"/>
                </a:lnTo>
                <a:lnTo>
                  <a:pt x="12075" y="1734"/>
                </a:lnTo>
                <a:lnTo>
                  <a:pt x="11902" y="1734"/>
                </a:lnTo>
                <a:lnTo>
                  <a:pt x="11844" y="1907"/>
                </a:lnTo>
                <a:lnTo>
                  <a:pt x="11729" y="2081"/>
                </a:lnTo>
                <a:lnTo>
                  <a:pt x="11324" y="3005"/>
                </a:lnTo>
                <a:lnTo>
                  <a:pt x="10977" y="3987"/>
                </a:lnTo>
                <a:lnTo>
                  <a:pt x="10631" y="5200"/>
                </a:lnTo>
                <a:lnTo>
                  <a:pt x="10515" y="5836"/>
                </a:lnTo>
                <a:lnTo>
                  <a:pt x="10400" y="6471"/>
                </a:lnTo>
                <a:lnTo>
                  <a:pt x="10342" y="7280"/>
                </a:lnTo>
                <a:lnTo>
                  <a:pt x="10284" y="8147"/>
                </a:lnTo>
                <a:lnTo>
                  <a:pt x="10226" y="8956"/>
                </a:lnTo>
                <a:lnTo>
                  <a:pt x="10284" y="9822"/>
                </a:lnTo>
                <a:lnTo>
                  <a:pt x="9938" y="9187"/>
                </a:lnTo>
                <a:lnTo>
                  <a:pt x="9822" y="8609"/>
                </a:lnTo>
                <a:lnTo>
                  <a:pt x="9764" y="8031"/>
                </a:lnTo>
                <a:lnTo>
                  <a:pt x="9706" y="6876"/>
                </a:lnTo>
                <a:lnTo>
                  <a:pt x="9591" y="6125"/>
                </a:lnTo>
                <a:lnTo>
                  <a:pt x="9418" y="5374"/>
                </a:lnTo>
                <a:lnTo>
                  <a:pt x="9071" y="3814"/>
                </a:lnTo>
                <a:lnTo>
                  <a:pt x="8551" y="2369"/>
                </a:lnTo>
                <a:lnTo>
                  <a:pt x="7973" y="925"/>
                </a:lnTo>
                <a:lnTo>
                  <a:pt x="7684" y="405"/>
                </a:lnTo>
                <a:lnTo>
                  <a:pt x="7569" y="232"/>
                </a:lnTo>
                <a:lnTo>
                  <a:pt x="7338" y="58"/>
                </a:lnTo>
                <a:lnTo>
                  <a:pt x="722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2" name="Google Shape;4432;p74"/>
          <p:cNvGrpSpPr/>
          <p:nvPr/>
        </p:nvGrpSpPr>
        <p:grpSpPr>
          <a:xfrm rot="5400000">
            <a:off x="5268612" y="2758913"/>
            <a:ext cx="946084" cy="835691"/>
            <a:chOff x="474137" y="781189"/>
            <a:chExt cx="946084" cy="835691"/>
          </a:xfrm>
        </p:grpSpPr>
        <p:sp>
          <p:nvSpPr>
            <p:cNvPr id="4433" name="Google Shape;4433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extrusionOk="0">
                  <a:moveTo>
                    <a:pt x="4103" y="1"/>
                  </a:moveTo>
                  <a:lnTo>
                    <a:pt x="3698" y="58"/>
                  </a:lnTo>
                  <a:lnTo>
                    <a:pt x="3409" y="232"/>
                  </a:lnTo>
                  <a:lnTo>
                    <a:pt x="3063" y="347"/>
                  </a:lnTo>
                  <a:lnTo>
                    <a:pt x="2774" y="578"/>
                  </a:lnTo>
                  <a:lnTo>
                    <a:pt x="2485" y="809"/>
                  </a:lnTo>
                  <a:lnTo>
                    <a:pt x="2254" y="1098"/>
                  </a:lnTo>
                  <a:lnTo>
                    <a:pt x="2023" y="1387"/>
                  </a:lnTo>
                  <a:lnTo>
                    <a:pt x="1618" y="2080"/>
                  </a:lnTo>
                  <a:lnTo>
                    <a:pt x="1214" y="2889"/>
                  </a:lnTo>
                  <a:lnTo>
                    <a:pt x="925" y="3756"/>
                  </a:lnTo>
                  <a:lnTo>
                    <a:pt x="694" y="4680"/>
                  </a:lnTo>
                  <a:lnTo>
                    <a:pt x="463" y="5662"/>
                  </a:lnTo>
                  <a:lnTo>
                    <a:pt x="347" y="6645"/>
                  </a:lnTo>
                  <a:lnTo>
                    <a:pt x="116" y="8551"/>
                  </a:lnTo>
                  <a:lnTo>
                    <a:pt x="58" y="10227"/>
                  </a:lnTo>
                  <a:lnTo>
                    <a:pt x="1" y="11498"/>
                  </a:lnTo>
                  <a:lnTo>
                    <a:pt x="58" y="12826"/>
                  </a:lnTo>
                  <a:lnTo>
                    <a:pt x="116" y="14502"/>
                  </a:lnTo>
                  <a:lnTo>
                    <a:pt x="347" y="16408"/>
                  </a:lnTo>
                  <a:lnTo>
                    <a:pt x="463" y="17390"/>
                  </a:lnTo>
                  <a:lnTo>
                    <a:pt x="694" y="18373"/>
                  </a:lnTo>
                  <a:lnTo>
                    <a:pt x="925" y="19297"/>
                  </a:lnTo>
                  <a:lnTo>
                    <a:pt x="1214" y="20164"/>
                  </a:lnTo>
                  <a:lnTo>
                    <a:pt x="1618" y="20972"/>
                  </a:lnTo>
                  <a:lnTo>
                    <a:pt x="2023" y="21666"/>
                  </a:lnTo>
                  <a:lnTo>
                    <a:pt x="2254" y="21955"/>
                  </a:lnTo>
                  <a:lnTo>
                    <a:pt x="2485" y="22243"/>
                  </a:lnTo>
                  <a:lnTo>
                    <a:pt x="2774" y="22475"/>
                  </a:lnTo>
                  <a:lnTo>
                    <a:pt x="3063" y="22706"/>
                  </a:lnTo>
                  <a:lnTo>
                    <a:pt x="3409" y="22821"/>
                  </a:lnTo>
                  <a:lnTo>
                    <a:pt x="3698" y="22937"/>
                  </a:lnTo>
                  <a:lnTo>
                    <a:pt x="4103" y="23052"/>
                  </a:lnTo>
                  <a:lnTo>
                    <a:pt x="4796" y="23052"/>
                  </a:lnTo>
                  <a:lnTo>
                    <a:pt x="5200" y="22937"/>
                  </a:lnTo>
                  <a:lnTo>
                    <a:pt x="5489" y="22821"/>
                  </a:lnTo>
                  <a:lnTo>
                    <a:pt x="5836" y="22706"/>
                  </a:lnTo>
                  <a:lnTo>
                    <a:pt x="6125" y="22475"/>
                  </a:lnTo>
                  <a:lnTo>
                    <a:pt x="6414" y="22243"/>
                  </a:lnTo>
                  <a:lnTo>
                    <a:pt x="6645" y="21955"/>
                  </a:lnTo>
                  <a:lnTo>
                    <a:pt x="6876" y="21666"/>
                  </a:lnTo>
                  <a:lnTo>
                    <a:pt x="7280" y="20972"/>
                  </a:lnTo>
                  <a:lnTo>
                    <a:pt x="7685" y="20164"/>
                  </a:lnTo>
                  <a:lnTo>
                    <a:pt x="7973" y="19297"/>
                  </a:lnTo>
                  <a:lnTo>
                    <a:pt x="8205" y="18315"/>
                  </a:lnTo>
                  <a:lnTo>
                    <a:pt x="8378" y="17390"/>
                  </a:lnTo>
                  <a:lnTo>
                    <a:pt x="8551" y="16408"/>
                  </a:lnTo>
                  <a:lnTo>
                    <a:pt x="8782" y="14502"/>
                  </a:lnTo>
                  <a:lnTo>
                    <a:pt x="8840" y="12826"/>
                  </a:lnTo>
                  <a:lnTo>
                    <a:pt x="8898" y="11498"/>
                  </a:lnTo>
                  <a:lnTo>
                    <a:pt x="8840" y="10227"/>
                  </a:lnTo>
                  <a:lnTo>
                    <a:pt x="8782" y="8551"/>
                  </a:lnTo>
                  <a:lnTo>
                    <a:pt x="8551" y="6645"/>
                  </a:lnTo>
                  <a:lnTo>
                    <a:pt x="8378" y="5662"/>
                  </a:lnTo>
                  <a:lnTo>
                    <a:pt x="8205" y="4680"/>
                  </a:lnTo>
                  <a:lnTo>
                    <a:pt x="7973" y="3756"/>
                  </a:lnTo>
                  <a:lnTo>
                    <a:pt x="7685" y="2889"/>
                  </a:lnTo>
                  <a:lnTo>
                    <a:pt x="7280" y="2080"/>
                  </a:lnTo>
                  <a:lnTo>
                    <a:pt x="6876" y="1387"/>
                  </a:lnTo>
                  <a:lnTo>
                    <a:pt x="6645" y="1098"/>
                  </a:lnTo>
                  <a:lnTo>
                    <a:pt x="6414" y="809"/>
                  </a:lnTo>
                  <a:lnTo>
                    <a:pt x="6125" y="578"/>
                  </a:lnTo>
                  <a:lnTo>
                    <a:pt x="5836" y="347"/>
                  </a:lnTo>
                  <a:lnTo>
                    <a:pt x="5489" y="232"/>
                  </a:lnTo>
                  <a:lnTo>
                    <a:pt x="5200" y="58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4"/>
            <p:cNvSpPr/>
            <p:nvPr/>
          </p:nvSpPr>
          <p:spPr>
            <a:xfrm>
              <a:off x="872725" y="883450"/>
              <a:ext cx="200400" cy="200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4"/>
            <p:cNvSpPr/>
            <p:nvPr/>
          </p:nvSpPr>
          <p:spPr>
            <a:xfrm rot="856932">
              <a:off x="764790" y="1416384"/>
              <a:ext cx="183451" cy="65026"/>
            </a:xfrm>
            <a:custGeom>
              <a:avLst/>
              <a:gdLst/>
              <a:ahLst/>
              <a:cxnLst/>
              <a:rect l="l" t="t" r="r" b="b"/>
              <a:pathLst>
                <a:path w="7338" h="2601" fill="none" extrusionOk="0">
                  <a:moveTo>
                    <a:pt x="7338" y="0"/>
                  </a:moveTo>
                  <a:lnTo>
                    <a:pt x="7338" y="0"/>
                  </a:lnTo>
                  <a:lnTo>
                    <a:pt x="7049" y="520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6298" y="1445"/>
                  </a:lnTo>
                  <a:lnTo>
                    <a:pt x="5893" y="1849"/>
                  </a:lnTo>
                  <a:lnTo>
                    <a:pt x="5893" y="1849"/>
                  </a:lnTo>
                  <a:lnTo>
                    <a:pt x="5373" y="2138"/>
                  </a:lnTo>
                  <a:lnTo>
                    <a:pt x="4854" y="2427"/>
                  </a:lnTo>
                  <a:lnTo>
                    <a:pt x="4276" y="2542"/>
                  </a:lnTo>
                  <a:lnTo>
                    <a:pt x="3640" y="2600"/>
                  </a:lnTo>
                  <a:lnTo>
                    <a:pt x="3640" y="2600"/>
                  </a:lnTo>
                  <a:lnTo>
                    <a:pt x="3063" y="2600"/>
                  </a:lnTo>
                  <a:lnTo>
                    <a:pt x="2485" y="2427"/>
                  </a:lnTo>
                  <a:lnTo>
                    <a:pt x="1965" y="2196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983" y="1445"/>
                  </a:lnTo>
                  <a:lnTo>
                    <a:pt x="578" y="1040"/>
                  </a:lnTo>
                  <a:lnTo>
                    <a:pt x="578" y="1040"/>
                  </a:lnTo>
                  <a:lnTo>
                    <a:pt x="232" y="52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89" y="520"/>
                  </a:lnTo>
                  <a:lnTo>
                    <a:pt x="636" y="982"/>
                  </a:lnTo>
                  <a:lnTo>
                    <a:pt x="636" y="982"/>
                  </a:lnTo>
                  <a:lnTo>
                    <a:pt x="1040" y="1445"/>
                  </a:lnTo>
                  <a:lnTo>
                    <a:pt x="1503" y="1791"/>
                  </a:lnTo>
                  <a:lnTo>
                    <a:pt x="1503" y="1791"/>
                  </a:lnTo>
                  <a:lnTo>
                    <a:pt x="1965" y="2138"/>
                  </a:lnTo>
                  <a:lnTo>
                    <a:pt x="2485" y="2369"/>
                  </a:lnTo>
                  <a:lnTo>
                    <a:pt x="2485" y="2369"/>
                  </a:lnTo>
                  <a:lnTo>
                    <a:pt x="3063" y="2485"/>
                  </a:lnTo>
                  <a:lnTo>
                    <a:pt x="3640" y="2542"/>
                  </a:lnTo>
                  <a:lnTo>
                    <a:pt x="3640" y="2542"/>
                  </a:lnTo>
                  <a:lnTo>
                    <a:pt x="4218" y="2485"/>
                  </a:lnTo>
                  <a:lnTo>
                    <a:pt x="4796" y="2311"/>
                  </a:lnTo>
                  <a:lnTo>
                    <a:pt x="4796" y="2311"/>
                  </a:lnTo>
                  <a:lnTo>
                    <a:pt x="5316" y="2080"/>
                  </a:lnTo>
                  <a:lnTo>
                    <a:pt x="5836" y="1791"/>
                  </a:lnTo>
                  <a:lnTo>
                    <a:pt x="5836" y="1791"/>
                  </a:lnTo>
                  <a:lnTo>
                    <a:pt x="6298" y="1387"/>
                  </a:lnTo>
                  <a:lnTo>
                    <a:pt x="6702" y="982"/>
                  </a:lnTo>
                  <a:lnTo>
                    <a:pt x="6702" y="982"/>
                  </a:lnTo>
                  <a:lnTo>
                    <a:pt x="7049" y="520"/>
                  </a:lnTo>
                  <a:lnTo>
                    <a:pt x="7338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4"/>
            <p:cNvSpPr/>
            <p:nvPr/>
          </p:nvSpPr>
          <p:spPr>
            <a:xfrm rot="856932">
              <a:off x="812643" y="893207"/>
              <a:ext cx="222452" cy="576330"/>
            </a:xfrm>
            <a:custGeom>
              <a:avLst/>
              <a:gdLst/>
              <a:ahLst/>
              <a:cxnLst/>
              <a:rect l="l" t="t" r="r" b="b"/>
              <a:pathLst>
                <a:path w="8898" h="23053" fill="none" extrusionOk="0">
                  <a:moveTo>
                    <a:pt x="8898" y="11498"/>
                  </a:moveTo>
                  <a:lnTo>
                    <a:pt x="8898" y="11498"/>
                  </a:lnTo>
                  <a:lnTo>
                    <a:pt x="8840" y="12826"/>
                  </a:lnTo>
                  <a:lnTo>
                    <a:pt x="8782" y="14502"/>
                  </a:lnTo>
                  <a:lnTo>
                    <a:pt x="8551" y="16408"/>
                  </a:lnTo>
                  <a:lnTo>
                    <a:pt x="8378" y="17390"/>
                  </a:lnTo>
                  <a:lnTo>
                    <a:pt x="8205" y="18315"/>
                  </a:lnTo>
                  <a:lnTo>
                    <a:pt x="7973" y="19297"/>
                  </a:lnTo>
                  <a:lnTo>
                    <a:pt x="7685" y="20164"/>
                  </a:lnTo>
                  <a:lnTo>
                    <a:pt x="7280" y="20972"/>
                  </a:lnTo>
                  <a:lnTo>
                    <a:pt x="6876" y="21666"/>
                  </a:lnTo>
                  <a:lnTo>
                    <a:pt x="6645" y="21955"/>
                  </a:lnTo>
                  <a:lnTo>
                    <a:pt x="6414" y="22243"/>
                  </a:lnTo>
                  <a:lnTo>
                    <a:pt x="6125" y="22475"/>
                  </a:lnTo>
                  <a:lnTo>
                    <a:pt x="5836" y="22706"/>
                  </a:lnTo>
                  <a:lnTo>
                    <a:pt x="5489" y="22821"/>
                  </a:lnTo>
                  <a:lnTo>
                    <a:pt x="5200" y="22937"/>
                  </a:lnTo>
                  <a:lnTo>
                    <a:pt x="4796" y="23052"/>
                  </a:lnTo>
                  <a:lnTo>
                    <a:pt x="4449" y="23052"/>
                  </a:lnTo>
                  <a:lnTo>
                    <a:pt x="4449" y="23052"/>
                  </a:lnTo>
                  <a:lnTo>
                    <a:pt x="4103" y="23052"/>
                  </a:lnTo>
                  <a:lnTo>
                    <a:pt x="3698" y="22937"/>
                  </a:lnTo>
                  <a:lnTo>
                    <a:pt x="3409" y="22821"/>
                  </a:lnTo>
                  <a:lnTo>
                    <a:pt x="3063" y="22706"/>
                  </a:lnTo>
                  <a:lnTo>
                    <a:pt x="2774" y="22475"/>
                  </a:lnTo>
                  <a:lnTo>
                    <a:pt x="2485" y="22243"/>
                  </a:lnTo>
                  <a:lnTo>
                    <a:pt x="2254" y="21955"/>
                  </a:lnTo>
                  <a:lnTo>
                    <a:pt x="2023" y="21666"/>
                  </a:lnTo>
                  <a:lnTo>
                    <a:pt x="1618" y="20972"/>
                  </a:lnTo>
                  <a:lnTo>
                    <a:pt x="1214" y="20164"/>
                  </a:lnTo>
                  <a:lnTo>
                    <a:pt x="925" y="19297"/>
                  </a:lnTo>
                  <a:lnTo>
                    <a:pt x="694" y="18373"/>
                  </a:lnTo>
                  <a:lnTo>
                    <a:pt x="463" y="17390"/>
                  </a:lnTo>
                  <a:lnTo>
                    <a:pt x="347" y="16408"/>
                  </a:lnTo>
                  <a:lnTo>
                    <a:pt x="116" y="14502"/>
                  </a:lnTo>
                  <a:lnTo>
                    <a:pt x="58" y="12826"/>
                  </a:lnTo>
                  <a:lnTo>
                    <a:pt x="1" y="11498"/>
                  </a:lnTo>
                  <a:lnTo>
                    <a:pt x="1" y="11498"/>
                  </a:lnTo>
                  <a:lnTo>
                    <a:pt x="58" y="10227"/>
                  </a:lnTo>
                  <a:lnTo>
                    <a:pt x="116" y="8551"/>
                  </a:lnTo>
                  <a:lnTo>
                    <a:pt x="347" y="6645"/>
                  </a:lnTo>
                  <a:lnTo>
                    <a:pt x="463" y="5662"/>
                  </a:lnTo>
                  <a:lnTo>
                    <a:pt x="694" y="4680"/>
                  </a:lnTo>
                  <a:lnTo>
                    <a:pt x="925" y="3756"/>
                  </a:lnTo>
                  <a:lnTo>
                    <a:pt x="1214" y="2889"/>
                  </a:lnTo>
                  <a:lnTo>
                    <a:pt x="1618" y="2080"/>
                  </a:lnTo>
                  <a:lnTo>
                    <a:pt x="2023" y="1387"/>
                  </a:lnTo>
                  <a:lnTo>
                    <a:pt x="2254" y="1098"/>
                  </a:lnTo>
                  <a:lnTo>
                    <a:pt x="2485" y="809"/>
                  </a:lnTo>
                  <a:lnTo>
                    <a:pt x="2774" y="578"/>
                  </a:lnTo>
                  <a:lnTo>
                    <a:pt x="3063" y="347"/>
                  </a:lnTo>
                  <a:lnTo>
                    <a:pt x="3409" y="232"/>
                  </a:lnTo>
                  <a:lnTo>
                    <a:pt x="3698" y="58"/>
                  </a:lnTo>
                  <a:lnTo>
                    <a:pt x="4103" y="1"/>
                  </a:lnTo>
                  <a:lnTo>
                    <a:pt x="4449" y="1"/>
                  </a:lnTo>
                  <a:lnTo>
                    <a:pt x="4449" y="1"/>
                  </a:lnTo>
                  <a:lnTo>
                    <a:pt x="4796" y="1"/>
                  </a:lnTo>
                  <a:lnTo>
                    <a:pt x="5200" y="58"/>
                  </a:lnTo>
                  <a:lnTo>
                    <a:pt x="5489" y="232"/>
                  </a:lnTo>
                  <a:lnTo>
                    <a:pt x="5836" y="347"/>
                  </a:lnTo>
                  <a:lnTo>
                    <a:pt x="6125" y="578"/>
                  </a:lnTo>
                  <a:lnTo>
                    <a:pt x="6414" y="809"/>
                  </a:lnTo>
                  <a:lnTo>
                    <a:pt x="6645" y="1098"/>
                  </a:lnTo>
                  <a:lnTo>
                    <a:pt x="6876" y="1387"/>
                  </a:lnTo>
                  <a:lnTo>
                    <a:pt x="7280" y="2080"/>
                  </a:lnTo>
                  <a:lnTo>
                    <a:pt x="7685" y="2889"/>
                  </a:lnTo>
                  <a:lnTo>
                    <a:pt x="7973" y="3756"/>
                  </a:lnTo>
                  <a:lnTo>
                    <a:pt x="8205" y="4680"/>
                  </a:lnTo>
                  <a:lnTo>
                    <a:pt x="8378" y="5662"/>
                  </a:lnTo>
                  <a:lnTo>
                    <a:pt x="8551" y="6645"/>
                  </a:lnTo>
                  <a:lnTo>
                    <a:pt x="8782" y="8551"/>
                  </a:lnTo>
                  <a:lnTo>
                    <a:pt x="8840" y="10227"/>
                  </a:lnTo>
                  <a:lnTo>
                    <a:pt x="8898" y="1149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4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12307" y="0"/>
                  </a:moveTo>
                  <a:lnTo>
                    <a:pt x="11960" y="116"/>
                  </a:lnTo>
                  <a:lnTo>
                    <a:pt x="11613" y="404"/>
                  </a:lnTo>
                  <a:lnTo>
                    <a:pt x="405" y="10226"/>
                  </a:lnTo>
                  <a:lnTo>
                    <a:pt x="174" y="10457"/>
                  </a:lnTo>
                  <a:lnTo>
                    <a:pt x="59" y="10746"/>
                  </a:lnTo>
                  <a:lnTo>
                    <a:pt x="1" y="10977"/>
                  </a:lnTo>
                  <a:lnTo>
                    <a:pt x="59" y="11266"/>
                  </a:lnTo>
                  <a:lnTo>
                    <a:pt x="232" y="11670"/>
                  </a:lnTo>
                  <a:lnTo>
                    <a:pt x="521" y="12017"/>
                  </a:lnTo>
                  <a:lnTo>
                    <a:pt x="983" y="12421"/>
                  </a:lnTo>
                  <a:lnTo>
                    <a:pt x="1445" y="12710"/>
                  </a:lnTo>
                  <a:lnTo>
                    <a:pt x="2023" y="12941"/>
                  </a:lnTo>
                  <a:lnTo>
                    <a:pt x="2601" y="13115"/>
                  </a:lnTo>
                  <a:lnTo>
                    <a:pt x="3294" y="13172"/>
                  </a:lnTo>
                  <a:lnTo>
                    <a:pt x="3987" y="13172"/>
                  </a:lnTo>
                  <a:lnTo>
                    <a:pt x="4738" y="13115"/>
                  </a:lnTo>
                  <a:lnTo>
                    <a:pt x="5547" y="12941"/>
                  </a:lnTo>
                  <a:lnTo>
                    <a:pt x="6125" y="12826"/>
                  </a:lnTo>
                  <a:lnTo>
                    <a:pt x="6645" y="12595"/>
                  </a:lnTo>
                  <a:lnTo>
                    <a:pt x="7165" y="12306"/>
                  </a:lnTo>
                  <a:lnTo>
                    <a:pt x="7685" y="11959"/>
                  </a:lnTo>
                  <a:lnTo>
                    <a:pt x="8147" y="11613"/>
                  </a:lnTo>
                  <a:lnTo>
                    <a:pt x="8609" y="11150"/>
                  </a:lnTo>
                  <a:lnTo>
                    <a:pt x="9014" y="10688"/>
                  </a:lnTo>
                  <a:lnTo>
                    <a:pt x="9360" y="10226"/>
                  </a:lnTo>
                  <a:lnTo>
                    <a:pt x="9418" y="10168"/>
                  </a:lnTo>
                  <a:lnTo>
                    <a:pt x="10285" y="8724"/>
                  </a:lnTo>
                  <a:lnTo>
                    <a:pt x="11036" y="7222"/>
                  </a:lnTo>
                  <a:lnTo>
                    <a:pt x="11671" y="5835"/>
                  </a:lnTo>
                  <a:lnTo>
                    <a:pt x="12191" y="4449"/>
                  </a:lnTo>
                  <a:lnTo>
                    <a:pt x="12538" y="3178"/>
                  </a:lnTo>
                  <a:lnTo>
                    <a:pt x="12769" y="2022"/>
                  </a:lnTo>
                  <a:lnTo>
                    <a:pt x="12769" y="1502"/>
                  </a:lnTo>
                  <a:lnTo>
                    <a:pt x="12827" y="982"/>
                  </a:lnTo>
                  <a:lnTo>
                    <a:pt x="12769" y="578"/>
                  </a:lnTo>
                  <a:lnTo>
                    <a:pt x="12711" y="173"/>
                  </a:lnTo>
                  <a:lnTo>
                    <a:pt x="12653" y="58"/>
                  </a:lnTo>
                  <a:lnTo>
                    <a:pt x="125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4"/>
            <p:cNvSpPr/>
            <p:nvPr/>
          </p:nvSpPr>
          <p:spPr>
            <a:xfrm rot="856932">
              <a:off x="604219" y="957527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521" y="12017"/>
                  </a:moveTo>
                  <a:lnTo>
                    <a:pt x="521" y="12017"/>
                  </a:lnTo>
                  <a:lnTo>
                    <a:pt x="232" y="11670"/>
                  </a:lnTo>
                  <a:lnTo>
                    <a:pt x="59" y="11266"/>
                  </a:lnTo>
                  <a:lnTo>
                    <a:pt x="59" y="11266"/>
                  </a:lnTo>
                  <a:lnTo>
                    <a:pt x="1" y="10977"/>
                  </a:lnTo>
                  <a:lnTo>
                    <a:pt x="59" y="10746"/>
                  </a:lnTo>
                  <a:lnTo>
                    <a:pt x="174" y="10457"/>
                  </a:lnTo>
                  <a:lnTo>
                    <a:pt x="405" y="10226"/>
                  </a:lnTo>
                  <a:lnTo>
                    <a:pt x="11613" y="404"/>
                  </a:lnTo>
                  <a:lnTo>
                    <a:pt x="11613" y="404"/>
                  </a:lnTo>
                  <a:lnTo>
                    <a:pt x="11960" y="116"/>
                  </a:lnTo>
                  <a:lnTo>
                    <a:pt x="12307" y="0"/>
                  </a:lnTo>
                  <a:lnTo>
                    <a:pt x="12480" y="0"/>
                  </a:lnTo>
                  <a:lnTo>
                    <a:pt x="12596" y="0"/>
                  </a:lnTo>
                  <a:lnTo>
                    <a:pt x="12653" y="58"/>
                  </a:lnTo>
                  <a:lnTo>
                    <a:pt x="12711" y="173"/>
                  </a:lnTo>
                  <a:lnTo>
                    <a:pt x="12711" y="173"/>
                  </a:lnTo>
                  <a:lnTo>
                    <a:pt x="12769" y="578"/>
                  </a:lnTo>
                  <a:lnTo>
                    <a:pt x="12827" y="982"/>
                  </a:lnTo>
                  <a:lnTo>
                    <a:pt x="12769" y="1502"/>
                  </a:lnTo>
                  <a:lnTo>
                    <a:pt x="12769" y="2022"/>
                  </a:lnTo>
                  <a:lnTo>
                    <a:pt x="12538" y="3178"/>
                  </a:lnTo>
                  <a:lnTo>
                    <a:pt x="12191" y="4449"/>
                  </a:lnTo>
                  <a:lnTo>
                    <a:pt x="11671" y="5835"/>
                  </a:lnTo>
                  <a:lnTo>
                    <a:pt x="11036" y="7222"/>
                  </a:lnTo>
                  <a:lnTo>
                    <a:pt x="10285" y="8724"/>
                  </a:lnTo>
                  <a:lnTo>
                    <a:pt x="9418" y="10168"/>
                  </a:lnTo>
                  <a:lnTo>
                    <a:pt x="9360" y="10226"/>
                  </a:lnTo>
                  <a:lnTo>
                    <a:pt x="9360" y="10226"/>
                  </a:lnTo>
                  <a:lnTo>
                    <a:pt x="9014" y="10688"/>
                  </a:lnTo>
                  <a:lnTo>
                    <a:pt x="8609" y="11150"/>
                  </a:lnTo>
                  <a:lnTo>
                    <a:pt x="8147" y="11613"/>
                  </a:lnTo>
                  <a:lnTo>
                    <a:pt x="7685" y="11959"/>
                  </a:lnTo>
                  <a:lnTo>
                    <a:pt x="7165" y="12306"/>
                  </a:lnTo>
                  <a:lnTo>
                    <a:pt x="6645" y="12595"/>
                  </a:lnTo>
                  <a:lnTo>
                    <a:pt x="6125" y="12826"/>
                  </a:lnTo>
                  <a:lnTo>
                    <a:pt x="5547" y="12941"/>
                  </a:lnTo>
                  <a:lnTo>
                    <a:pt x="5547" y="12941"/>
                  </a:lnTo>
                  <a:lnTo>
                    <a:pt x="4738" y="13115"/>
                  </a:lnTo>
                  <a:lnTo>
                    <a:pt x="3987" y="13172"/>
                  </a:lnTo>
                  <a:lnTo>
                    <a:pt x="3294" y="13172"/>
                  </a:lnTo>
                  <a:lnTo>
                    <a:pt x="2601" y="13115"/>
                  </a:lnTo>
                  <a:lnTo>
                    <a:pt x="2023" y="12941"/>
                  </a:lnTo>
                  <a:lnTo>
                    <a:pt x="1445" y="12710"/>
                  </a:lnTo>
                  <a:lnTo>
                    <a:pt x="983" y="12421"/>
                  </a:lnTo>
                  <a:lnTo>
                    <a:pt x="521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4"/>
            <p:cNvSpPr/>
            <p:nvPr/>
          </p:nvSpPr>
          <p:spPr>
            <a:xfrm rot="856932">
              <a:off x="634832" y="1001608"/>
              <a:ext cx="280227" cy="218127"/>
            </a:xfrm>
            <a:custGeom>
              <a:avLst/>
              <a:gdLst/>
              <a:ahLst/>
              <a:cxnLst/>
              <a:rect l="l" t="t" r="r" b="b"/>
              <a:pathLst>
                <a:path w="11209" h="8725" extrusionOk="0">
                  <a:moveTo>
                    <a:pt x="11209" y="0"/>
                  </a:moveTo>
                  <a:lnTo>
                    <a:pt x="10862" y="578"/>
                  </a:lnTo>
                  <a:lnTo>
                    <a:pt x="10458" y="1214"/>
                  </a:lnTo>
                  <a:lnTo>
                    <a:pt x="9995" y="1791"/>
                  </a:lnTo>
                  <a:lnTo>
                    <a:pt x="9418" y="2427"/>
                  </a:lnTo>
                  <a:lnTo>
                    <a:pt x="8840" y="3062"/>
                  </a:lnTo>
                  <a:lnTo>
                    <a:pt x="7569" y="4160"/>
                  </a:lnTo>
                  <a:lnTo>
                    <a:pt x="6182" y="5258"/>
                  </a:lnTo>
                  <a:lnTo>
                    <a:pt x="5431" y="5778"/>
                  </a:lnTo>
                  <a:lnTo>
                    <a:pt x="4622" y="6240"/>
                  </a:lnTo>
                  <a:lnTo>
                    <a:pt x="3814" y="6760"/>
                  </a:lnTo>
                  <a:lnTo>
                    <a:pt x="2947" y="7164"/>
                  </a:lnTo>
                  <a:lnTo>
                    <a:pt x="2369" y="7453"/>
                  </a:lnTo>
                  <a:lnTo>
                    <a:pt x="1734" y="7627"/>
                  </a:lnTo>
                  <a:lnTo>
                    <a:pt x="1156" y="7742"/>
                  </a:lnTo>
                  <a:lnTo>
                    <a:pt x="174" y="7742"/>
                  </a:lnTo>
                  <a:lnTo>
                    <a:pt x="1" y="7915"/>
                  </a:lnTo>
                  <a:lnTo>
                    <a:pt x="578" y="8262"/>
                  </a:lnTo>
                  <a:lnTo>
                    <a:pt x="1156" y="8493"/>
                  </a:lnTo>
                  <a:lnTo>
                    <a:pt x="1907" y="8667"/>
                  </a:lnTo>
                  <a:lnTo>
                    <a:pt x="2658" y="8724"/>
                  </a:lnTo>
                  <a:lnTo>
                    <a:pt x="2658" y="7742"/>
                  </a:lnTo>
                  <a:lnTo>
                    <a:pt x="6298" y="7742"/>
                  </a:lnTo>
                  <a:lnTo>
                    <a:pt x="6876" y="7338"/>
                  </a:lnTo>
                  <a:lnTo>
                    <a:pt x="7453" y="6876"/>
                  </a:lnTo>
                  <a:lnTo>
                    <a:pt x="7973" y="6298"/>
                  </a:lnTo>
                  <a:lnTo>
                    <a:pt x="8436" y="5720"/>
                  </a:lnTo>
                  <a:lnTo>
                    <a:pt x="9302" y="4218"/>
                  </a:lnTo>
                  <a:lnTo>
                    <a:pt x="10053" y="2774"/>
                  </a:lnTo>
                  <a:lnTo>
                    <a:pt x="10689" y="1387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4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4"/>
            <p:cNvSpPr/>
            <p:nvPr/>
          </p:nvSpPr>
          <p:spPr>
            <a:xfrm rot="856932">
              <a:off x="863064" y="1085241"/>
              <a:ext cx="14475" cy="15925"/>
            </a:xfrm>
            <a:custGeom>
              <a:avLst/>
              <a:gdLst/>
              <a:ahLst/>
              <a:cxnLst/>
              <a:rect l="l" t="t" r="r" b="b"/>
              <a:pathLst>
                <a:path w="579" h="637" fill="none" extrusionOk="0">
                  <a:moveTo>
                    <a:pt x="579" y="1"/>
                  </a:moveTo>
                  <a:lnTo>
                    <a:pt x="579" y="1"/>
                  </a:lnTo>
                  <a:lnTo>
                    <a:pt x="1" y="636"/>
                  </a:lnTo>
                  <a:lnTo>
                    <a:pt x="1" y="636"/>
                  </a:lnTo>
                  <a:lnTo>
                    <a:pt x="57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4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extrusionOk="0">
                  <a:moveTo>
                    <a:pt x="116" y="1"/>
                  </a:move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4"/>
            <p:cNvSpPr/>
            <p:nvPr/>
          </p:nvSpPr>
          <p:spPr>
            <a:xfrm rot="856932">
              <a:off x="491814" y="980209"/>
              <a:ext cx="251352" cy="174801"/>
            </a:xfrm>
            <a:custGeom>
              <a:avLst/>
              <a:gdLst/>
              <a:ahLst/>
              <a:cxnLst/>
              <a:rect l="l" t="t" r="r" b="b"/>
              <a:pathLst>
                <a:path w="10054" h="6992" fill="none" extrusionOk="0">
                  <a:moveTo>
                    <a:pt x="116" y="1"/>
                  </a:moveTo>
                  <a:lnTo>
                    <a:pt x="116" y="1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1" y="752"/>
                  </a:lnTo>
                  <a:lnTo>
                    <a:pt x="59" y="1387"/>
                  </a:lnTo>
                  <a:lnTo>
                    <a:pt x="59" y="1387"/>
                  </a:lnTo>
                  <a:lnTo>
                    <a:pt x="232" y="2138"/>
                  </a:lnTo>
                  <a:lnTo>
                    <a:pt x="463" y="2889"/>
                  </a:lnTo>
                  <a:lnTo>
                    <a:pt x="810" y="3583"/>
                  </a:lnTo>
                  <a:lnTo>
                    <a:pt x="1272" y="4218"/>
                  </a:lnTo>
                  <a:lnTo>
                    <a:pt x="1792" y="4854"/>
                  </a:lnTo>
                  <a:lnTo>
                    <a:pt x="2427" y="5431"/>
                  </a:lnTo>
                  <a:lnTo>
                    <a:pt x="3178" y="5951"/>
                  </a:lnTo>
                  <a:lnTo>
                    <a:pt x="3929" y="6356"/>
                  </a:lnTo>
                  <a:lnTo>
                    <a:pt x="3929" y="6356"/>
                  </a:lnTo>
                  <a:lnTo>
                    <a:pt x="4449" y="6645"/>
                  </a:lnTo>
                  <a:lnTo>
                    <a:pt x="5027" y="6818"/>
                  </a:lnTo>
                  <a:lnTo>
                    <a:pt x="5605" y="6933"/>
                  </a:lnTo>
                  <a:lnTo>
                    <a:pt x="6125" y="6991"/>
                  </a:lnTo>
                  <a:lnTo>
                    <a:pt x="10053" y="3525"/>
                  </a:lnTo>
                  <a:lnTo>
                    <a:pt x="10053" y="3525"/>
                  </a:lnTo>
                  <a:lnTo>
                    <a:pt x="8840" y="3987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7511" y="4391"/>
                  </a:lnTo>
                  <a:lnTo>
                    <a:pt x="6818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6067" y="4565"/>
                  </a:lnTo>
                  <a:lnTo>
                    <a:pt x="5258" y="4507"/>
                  </a:lnTo>
                  <a:lnTo>
                    <a:pt x="4449" y="4334"/>
                  </a:lnTo>
                  <a:lnTo>
                    <a:pt x="3641" y="4045"/>
                  </a:lnTo>
                  <a:lnTo>
                    <a:pt x="2947" y="3583"/>
                  </a:lnTo>
                  <a:lnTo>
                    <a:pt x="2947" y="3583"/>
                  </a:lnTo>
                  <a:lnTo>
                    <a:pt x="2658" y="3409"/>
                  </a:lnTo>
                  <a:lnTo>
                    <a:pt x="2658" y="3409"/>
                  </a:lnTo>
                  <a:lnTo>
                    <a:pt x="1792" y="2600"/>
                  </a:lnTo>
                  <a:lnTo>
                    <a:pt x="1445" y="2196"/>
                  </a:lnTo>
                  <a:lnTo>
                    <a:pt x="1098" y="1792"/>
                  </a:lnTo>
                  <a:lnTo>
                    <a:pt x="810" y="1329"/>
                  </a:lnTo>
                  <a:lnTo>
                    <a:pt x="521" y="925"/>
                  </a:lnTo>
                  <a:lnTo>
                    <a:pt x="290" y="463"/>
                  </a:lnTo>
                  <a:lnTo>
                    <a:pt x="116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4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4"/>
            <p:cNvSpPr/>
            <p:nvPr/>
          </p:nvSpPr>
          <p:spPr>
            <a:xfrm rot="856932">
              <a:off x="631681" y="1085832"/>
              <a:ext cx="98251" cy="86701"/>
            </a:xfrm>
            <a:custGeom>
              <a:avLst/>
              <a:gdLst/>
              <a:ahLst/>
              <a:cxnLst/>
              <a:rect l="l" t="t" r="r" b="b"/>
              <a:pathLst>
                <a:path w="3930" h="3468" fill="none" extrusionOk="0">
                  <a:moveTo>
                    <a:pt x="3929" y="1"/>
                  </a:moveTo>
                  <a:lnTo>
                    <a:pt x="3929" y="1"/>
                  </a:lnTo>
                  <a:lnTo>
                    <a:pt x="1" y="3467"/>
                  </a:lnTo>
                  <a:lnTo>
                    <a:pt x="1" y="3467"/>
                  </a:lnTo>
                  <a:lnTo>
                    <a:pt x="392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4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extrusionOk="0">
                  <a:moveTo>
                    <a:pt x="8667" y="0"/>
                  </a:move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4"/>
            <p:cNvSpPr/>
            <p:nvPr/>
          </p:nvSpPr>
          <p:spPr>
            <a:xfrm rot="856932">
              <a:off x="633592" y="1070583"/>
              <a:ext cx="216677" cy="117026"/>
            </a:xfrm>
            <a:custGeom>
              <a:avLst/>
              <a:gdLst/>
              <a:ahLst/>
              <a:cxnLst/>
              <a:rect l="l" t="t" r="r" b="b"/>
              <a:pathLst>
                <a:path w="8667" h="4681" fill="none" extrusionOk="0">
                  <a:moveTo>
                    <a:pt x="8667" y="0"/>
                  </a:moveTo>
                  <a:lnTo>
                    <a:pt x="8667" y="0"/>
                  </a:lnTo>
                  <a:lnTo>
                    <a:pt x="8031" y="520"/>
                  </a:lnTo>
                  <a:lnTo>
                    <a:pt x="7338" y="925"/>
                  </a:lnTo>
                  <a:lnTo>
                    <a:pt x="6645" y="1272"/>
                  </a:lnTo>
                  <a:lnTo>
                    <a:pt x="5894" y="1503"/>
                  </a:lnTo>
                  <a:lnTo>
                    <a:pt x="5894" y="1503"/>
                  </a:lnTo>
                  <a:lnTo>
                    <a:pt x="4912" y="1676"/>
                  </a:lnTo>
                  <a:lnTo>
                    <a:pt x="3987" y="1734"/>
                  </a:lnTo>
                  <a:lnTo>
                    <a:pt x="3987" y="1734"/>
                  </a:lnTo>
                  <a:lnTo>
                    <a:pt x="3409" y="1676"/>
                  </a:lnTo>
                  <a:lnTo>
                    <a:pt x="3929" y="1214"/>
                  </a:lnTo>
                  <a:lnTo>
                    <a:pt x="3929" y="1214"/>
                  </a:lnTo>
                  <a:lnTo>
                    <a:pt x="1" y="4680"/>
                  </a:lnTo>
                  <a:lnTo>
                    <a:pt x="1" y="4680"/>
                  </a:lnTo>
                  <a:lnTo>
                    <a:pt x="347" y="4680"/>
                  </a:lnTo>
                  <a:lnTo>
                    <a:pt x="347" y="4680"/>
                  </a:lnTo>
                  <a:lnTo>
                    <a:pt x="983" y="4680"/>
                  </a:lnTo>
                  <a:lnTo>
                    <a:pt x="1561" y="4565"/>
                  </a:lnTo>
                  <a:lnTo>
                    <a:pt x="2196" y="4391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2774" y="4102"/>
                  </a:lnTo>
                  <a:lnTo>
                    <a:pt x="3641" y="3698"/>
                  </a:lnTo>
                  <a:lnTo>
                    <a:pt x="4449" y="3178"/>
                  </a:lnTo>
                  <a:lnTo>
                    <a:pt x="5258" y="2716"/>
                  </a:lnTo>
                  <a:lnTo>
                    <a:pt x="6009" y="2196"/>
                  </a:lnTo>
                  <a:lnTo>
                    <a:pt x="7396" y="1098"/>
                  </a:lnTo>
                  <a:lnTo>
                    <a:pt x="8667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4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extrusionOk="0">
                  <a:moveTo>
                    <a:pt x="405" y="1"/>
                  </a:moveTo>
                  <a:lnTo>
                    <a:pt x="232" y="290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74"/>
            <p:cNvSpPr/>
            <p:nvPr/>
          </p:nvSpPr>
          <p:spPr>
            <a:xfrm rot="856932">
              <a:off x="941013" y="1012335"/>
              <a:ext cx="10150" cy="28925"/>
            </a:xfrm>
            <a:custGeom>
              <a:avLst/>
              <a:gdLst/>
              <a:ahLst/>
              <a:cxnLst/>
              <a:rect l="l" t="t" r="r" b="b"/>
              <a:pathLst>
                <a:path w="406" h="1157" fill="none" extrusionOk="0">
                  <a:moveTo>
                    <a:pt x="405" y="1"/>
                  </a:moveTo>
                  <a:lnTo>
                    <a:pt x="405" y="1"/>
                  </a:lnTo>
                  <a:lnTo>
                    <a:pt x="232" y="290"/>
                  </a:lnTo>
                  <a:lnTo>
                    <a:pt x="232" y="290"/>
                  </a:lnTo>
                  <a:lnTo>
                    <a:pt x="1" y="1156"/>
                  </a:lnTo>
                  <a:lnTo>
                    <a:pt x="1" y="1156"/>
                  </a:lnTo>
                  <a:lnTo>
                    <a:pt x="232" y="637"/>
                  </a:lnTo>
                  <a:lnTo>
                    <a:pt x="405" y="117"/>
                  </a:lnTo>
                  <a:lnTo>
                    <a:pt x="405" y="117"/>
                  </a:lnTo>
                  <a:lnTo>
                    <a:pt x="405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74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extrusionOk="0">
                  <a:moveTo>
                    <a:pt x="2023" y="1"/>
                  </a:move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20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74"/>
            <p:cNvSpPr/>
            <p:nvPr/>
          </p:nvSpPr>
          <p:spPr>
            <a:xfrm rot="856932">
              <a:off x="888625" y="1012452"/>
              <a:ext cx="50575" cy="82351"/>
            </a:xfrm>
            <a:custGeom>
              <a:avLst/>
              <a:gdLst/>
              <a:ahLst/>
              <a:cxnLst/>
              <a:rect l="l" t="t" r="r" b="b"/>
              <a:pathLst>
                <a:path w="2023" h="3294" fill="none" extrusionOk="0">
                  <a:moveTo>
                    <a:pt x="2023" y="1"/>
                  </a:moveTo>
                  <a:lnTo>
                    <a:pt x="2023" y="1"/>
                  </a:lnTo>
                  <a:lnTo>
                    <a:pt x="1907" y="174"/>
                  </a:lnTo>
                  <a:lnTo>
                    <a:pt x="1907" y="174"/>
                  </a:lnTo>
                  <a:lnTo>
                    <a:pt x="1272" y="1387"/>
                  </a:lnTo>
                  <a:lnTo>
                    <a:pt x="521" y="2658"/>
                  </a:lnTo>
                  <a:lnTo>
                    <a:pt x="463" y="2658"/>
                  </a:lnTo>
                  <a:lnTo>
                    <a:pt x="463" y="2658"/>
                  </a:lnTo>
                  <a:lnTo>
                    <a:pt x="1" y="3294"/>
                  </a:lnTo>
                  <a:lnTo>
                    <a:pt x="1" y="3294"/>
                  </a:lnTo>
                  <a:lnTo>
                    <a:pt x="578" y="2658"/>
                  </a:lnTo>
                  <a:lnTo>
                    <a:pt x="1041" y="2081"/>
                  </a:lnTo>
                  <a:lnTo>
                    <a:pt x="1445" y="1445"/>
                  </a:lnTo>
                  <a:lnTo>
                    <a:pt x="1792" y="867"/>
                  </a:lnTo>
                  <a:lnTo>
                    <a:pt x="1792" y="867"/>
                  </a:lnTo>
                  <a:lnTo>
                    <a:pt x="2023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74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7742" y="0"/>
                  </a:move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74"/>
            <p:cNvSpPr/>
            <p:nvPr/>
          </p:nvSpPr>
          <p:spPr>
            <a:xfrm rot="856932">
              <a:off x="737206" y="997472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7742" y="0"/>
                  </a:moveTo>
                  <a:lnTo>
                    <a:pt x="7742" y="0"/>
                  </a:lnTo>
                  <a:lnTo>
                    <a:pt x="7280" y="636"/>
                  </a:lnTo>
                  <a:lnTo>
                    <a:pt x="6644" y="1329"/>
                  </a:lnTo>
                  <a:lnTo>
                    <a:pt x="5893" y="1964"/>
                  </a:lnTo>
                  <a:lnTo>
                    <a:pt x="4969" y="2658"/>
                  </a:lnTo>
                  <a:lnTo>
                    <a:pt x="3987" y="3293"/>
                  </a:lnTo>
                  <a:lnTo>
                    <a:pt x="2947" y="3871"/>
                  </a:lnTo>
                  <a:lnTo>
                    <a:pt x="1791" y="4449"/>
                  </a:lnTo>
                  <a:lnTo>
                    <a:pt x="520" y="4969"/>
                  </a:lnTo>
                  <a:lnTo>
                    <a:pt x="0" y="5431"/>
                  </a:lnTo>
                  <a:lnTo>
                    <a:pt x="0" y="5431"/>
                  </a:lnTo>
                  <a:lnTo>
                    <a:pt x="578" y="5489"/>
                  </a:lnTo>
                  <a:lnTo>
                    <a:pt x="578" y="5489"/>
                  </a:lnTo>
                  <a:lnTo>
                    <a:pt x="1503" y="5431"/>
                  </a:lnTo>
                  <a:lnTo>
                    <a:pt x="2485" y="5258"/>
                  </a:lnTo>
                  <a:lnTo>
                    <a:pt x="2485" y="5258"/>
                  </a:lnTo>
                  <a:lnTo>
                    <a:pt x="3236" y="5027"/>
                  </a:lnTo>
                  <a:lnTo>
                    <a:pt x="3929" y="4680"/>
                  </a:lnTo>
                  <a:lnTo>
                    <a:pt x="4622" y="4275"/>
                  </a:lnTo>
                  <a:lnTo>
                    <a:pt x="5258" y="3755"/>
                  </a:lnTo>
                  <a:lnTo>
                    <a:pt x="5258" y="3755"/>
                  </a:lnTo>
                  <a:lnTo>
                    <a:pt x="5836" y="3120"/>
                  </a:lnTo>
                  <a:lnTo>
                    <a:pt x="5836" y="3120"/>
                  </a:lnTo>
                  <a:lnTo>
                    <a:pt x="6298" y="2484"/>
                  </a:lnTo>
                  <a:lnTo>
                    <a:pt x="6356" y="2484"/>
                  </a:lnTo>
                  <a:lnTo>
                    <a:pt x="6356" y="2484"/>
                  </a:lnTo>
                  <a:lnTo>
                    <a:pt x="7107" y="1213"/>
                  </a:lnTo>
                  <a:lnTo>
                    <a:pt x="774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74"/>
            <p:cNvSpPr/>
            <p:nvPr/>
          </p:nvSpPr>
          <p:spPr>
            <a:xfrm rot="856932">
              <a:off x="607605" y="985376"/>
              <a:ext cx="320678" cy="247027"/>
            </a:xfrm>
            <a:custGeom>
              <a:avLst/>
              <a:gdLst/>
              <a:ahLst/>
              <a:cxnLst/>
              <a:rect l="l" t="t" r="r" b="b"/>
              <a:pathLst>
                <a:path w="12827" h="9881" extrusionOk="0">
                  <a:moveTo>
                    <a:pt x="1" y="9880"/>
                  </a:moveTo>
                  <a:lnTo>
                    <a:pt x="1" y="9880"/>
                  </a:lnTo>
                  <a:lnTo>
                    <a:pt x="1" y="9880"/>
                  </a:lnTo>
                  <a:lnTo>
                    <a:pt x="1" y="9880"/>
                  </a:lnTo>
                  <a:close/>
                  <a:moveTo>
                    <a:pt x="12827" y="1"/>
                  </a:moveTo>
                  <a:lnTo>
                    <a:pt x="12827" y="59"/>
                  </a:lnTo>
                  <a:lnTo>
                    <a:pt x="12827" y="59"/>
                  </a:lnTo>
                  <a:lnTo>
                    <a:pt x="128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74"/>
            <p:cNvSpPr/>
            <p:nvPr/>
          </p:nvSpPr>
          <p:spPr>
            <a:xfrm rot="856932">
              <a:off x="1140270" y="102230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74"/>
            <p:cNvSpPr/>
            <p:nvPr/>
          </p:nvSpPr>
          <p:spPr>
            <a:xfrm rot="856932">
              <a:off x="953589" y="1028721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74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extrusionOk="0">
                  <a:moveTo>
                    <a:pt x="925" y="1"/>
                  </a:moveTo>
                  <a:lnTo>
                    <a:pt x="636" y="174"/>
                  </a:lnTo>
                  <a:lnTo>
                    <a:pt x="347" y="347"/>
                  </a:lnTo>
                  <a:lnTo>
                    <a:pt x="232" y="636"/>
                  </a:lnTo>
                  <a:lnTo>
                    <a:pt x="58" y="1214"/>
                  </a:lnTo>
                  <a:lnTo>
                    <a:pt x="0" y="1849"/>
                  </a:lnTo>
                  <a:lnTo>
                    <a:pt x="0" y="2600"/>
                  </a:lnTo>
                  <a:lnTo>
                    <a:pt x="116" y="3409"/>
                  </a:lnTo>
                  <a:lnTo>
                    <a:pt x="289" y="4160"/>
                  </a:lnTo>
                  <a:lnTo>
                    <a:pt x="636" y="4854"/>
                  </a:lnTo>
                  <a:lnTo>
                    <a:pt x="1040" y="5605"/>
                  </a:lnTo>
                  <a:lnTo>
                    <a:pt x="1560" y="6240"/>
                  </a:lnTo>
                  <a:lnTo>
                    <a:pt x="2138" y="6876"/>
                  </a:lnTo>
                  <a:lnTo>
                    <a:pt x="2831" y="7511"/>
                  </a:lnTo>
                  <a:lnTo>
                    <a:pt x="3351" y="7858"/>
                  </a:lnTo>
                  <a:lnTo>
                    <a:pt x="3929" y="8147"/>
                  </a:lnTo>
                  <a:lnTo>
                    <a:pt x="4507" y="8378"/>
                  </a:lnTo>
                  <a:lnTo>
                    <a:pt x="5085" y="8551"/>
                  </a:lnTo>
                  <a:lnTo>
                    <a:pt x="5720" y="8667"/>
                  </a:lnTo>
                  <a:lnTo>
                    <a:pt x="6356" y="8667"/>
                  </a:lnTo>
                  <a:lnTo>
                    <a:pt x="7049" y="8609"/>
                  </a:lnTo>
                  <a:lnTo>
                    <a:pt x="7684" y="8493"/>
                  </a:lnTo>
                  <a:lnTo>
                    <a:pt x="8609" y="8262"/>
                  </a:lnTo>
                  <a:lnTo>
                    <a:pt x="9475" y="7916"/>
                  </a:lnTo>
                  <a:lnTo>
                    <a:pt x="11151" y="7280"/>
                  </a:lnTo>
                  <a:lnTo>
                    <a:pt x="12711" y="6529"/>
                  </a:lnTo>
                  <a:lnTo>
                    <a:pt x="14097" y="5662"/>
                  </a:lnTo>
                  <a:lnTo>
                    <a:pt x="15368" y="4796"/>
                  </a:lnTo>
                  <a:lnTo>
                    <a:pt x="15888" y="4334"/>
                  </a:lnTo>
                  <a:lnTo>
                    <a:pt x="16408" y="3929"/>
                  </a:lnTo>
                  <a:lnTo>
                    <a:pt x="16813" y="3467"/>
                  </a:lnTo>
                  <a:lnTo>
                    <a:pt x="17217" y="3005"/>
                  </a:lnTo>
                  <a:lnTo>
                    <a:pt x="17506" y="2543"/>
                  </a:lnTo>
                  <a:lnTo>
                    <a:pt x="17737" y="2138"/>
                  </a:lnTo>
                  <a:lnTo>
                    <a:pt x="17795" y="2023"/>
                  </a:lnTo>
                  <a:lnTo>
                    <a:pt x="17795" y="1849"/>
                  </a:lnTo>
                  <a:lnTo>
                    <a:pt x="17737" y="1734"/>
                  </a:lnTo>
                  <a:lnTo>
                    <a:pt x="17622" y="1560"/>
                  </a:lnTo>
                  <a:lnTo>
                    <a:pt x="17448" y="1503"/>
                  </a:lnTo>
                  <a:lnTo>
                    <a:pt x="17275" y="1387"/>
                  </a:lnTo>
                  <a:lnTo>
                    <a:pt x="17044" y="1329"/>
                  </a:lnTo>
                  <a:lnTo>
                    <a:pt x="16813" y="1272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74"/>
            <p:cNvSpPr/>
            <p:nvPr/>
          </p:nvSpPr>
          <p:spPr>
            <a:xfrm rot="856932">
              <a:off x="504765" y="902986"/>
              <a:ext cx="444878" cy="216677"/>
            </a:xfrm>
            <a:custGeom>
              <a:avLst/>
              <a:gdLst/>
              <a:ahLst/>
              <a:cxnLst/>
              <a:rect l="l" t="t" r="r" b="b"/>
              <a:pathLst>
                <a:path w="17795" h="8667" fill="none" extrusionOk="0">
                  <a:moveTo>
                    <a:pt x="0" y="1849"/>
                  </a:moveTo>
                  <a:lnTo>
                    <a:pt x="0" y="1849"/>
                  </a:lnTo>
                  <a:lnTo>
                    <a:pt x="58" y="1214"/>
                  </a:lnTo>
                  <a:lnTo>
                    <a:pt x="232" y="636"/>
                  </a:lnTo>
                  <a:lnTo>
                    <a:pt x="232" y="636"/>
                  </a:lnTo>
                  <a:lnTo>
                    <a:pt x="347" y="347"/>
                  </a:lnTo>
                  <a:lnTo>
                    <a:pt x="636" y="174"/>
                  </a:lnTo>
                  <a:lnTo>
                    <a:pt x="925" y="1"/>
                  </a:lnTo>
                  <a:lnTo>
                    <a:pt x="1271" y="1"/>
                  </a:lnTo>
                  <a:lnTo>
                    <a:pt x="16813" y="1272"/>
                  </a:lnTo>
                  <a:lnTo>
                    <a:pt x="16813" y="1272"/>
                  </a:lnTo>
                  <a:lnTo>
                    <a:pt x="17044" y="1329"/>
                  </a:lnTo>
                  <a:lnTo>
                    <a:pt x="17275" y="1387"/>
                  </a:lnTo>
                  <a:lnTo>
                    <a:pt x="17448" y="1503"/>
                  </a:lnTo>
                  <a:lnTo>
                    <a:pt x="17622" y="1560"/>
                  </a:lnTo>
                  <a:lnTo>
                    <a:pt x="17737" y="1734"/>
                  </a:lnTo>
                  <a:lnTo>
                    <a:pt x="17795" y="1849"/>
                  </a:lnTo>
                  <a:lnTo>
                    <a:pt x="17795" y="2023"/>
                  </a:lnTo>
                  <a:lnTo>
                    <a:pt x="17737" y="2138"/>
                  </a:lnTo>
                  <a:lnTo>
                    <a:pt x="17737" y="2138"/>
                  </a:lnTo>
                  <a:lnTo>
                    <a:pt x="17506" y="2543"/>
                  </a:lnTo>
                  <a:lnTo>
                    <a:pt x="17217" y="3005"/>
                  </a:lnTo>
                  <a:lnTo>
                    <a:pt x="16813" y="3467"/>
                  </a:lnTo>
                  <a:lnTo>
                    <a:pt x="16408" y="3929"/>
                  </a:lnTo>
                  <a:lnTo>
                    <a:pt x="15888" y="4334"/>
                  </a:lnTo>
                  <a:lnTo>
                    <a:pt x="15368" y="4796"/>
                  </a:lnTo>
                  <a:lnTo>
                    <a:pt x="14097" y="5662"/>
                  </a:lnTo>
                  <a:lnTo>
                    <a:pt x="12711" y="6529"/>
                  </a:lnTo>
                  <a:lnTo>
                    <a:pt x="11151" y="7280"/>
                  </a:lnTo>
                  <a:lnTo>
                    <a:pt x="9475" y="7916"/>
                  </a:lnTo>
                  <a:lnTo>
                    <a:pt x="8609" y="8262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684" y="8493"/>
                  </a:lnTo>
                  <a:lnTo>
                    <a:pt x="7049" y="8609"/>
                  </a:lnTo>
                  <a:lnTo>
                    <a:pt x="6356" y="8667"/>
                  </a:lnTo>
                  <a:lnTo>
                    <a:pt x="5720" y="8667"/>
                  </a:lnTo>
                  <a:lnTo>
                    <a:pt x="5085" y="8551"/>
                  </a:lnTo>
                  <a:lnTo>
                    <a:pt x="4507" y="8378"/>
                  </a:lnTo>
                  <a:lnTo>
                    <a:pt x="3929" y="8147"/>
                  </a:lnTo>
                  <a:lnTo>
                    <a:pt x="3351" y="7858"/>
                  </a:lnTo>
                  <a:lnTo>
                    <a:pt x="2831" y="7511"/>
                  </a:lnTo>
                  <a:lnTo>
                    <a:pt x="2831" y="7511"/>
                  </a:lnTo>
                  <a:lnTo>
                    <a:pt x="2138" y="6876"/>
                  </a:lnTo>
                  <a:lnTo>
                    <a:pt x="1560" y="6240"/>
                  </a:lnTo>
                  <a:lnTo>
                    <a:pt x="1040" y="5605"/>
                  </a:lnTo>
                  <a:lnTo>
                    <a:pt x="636" y="4854"/>
                  </a:lnTo>
                  <a:lnTo>
                    <a:pt x="289" y="4160"/>
                  </a:lnTo>
                  <a:lnTo>
                    <a:pt x="116" y="3409"/>
                  </a:lnTo>
                  <a:lnTo>
                    <a:pt x="0" y="2600"/>
                  </a:lnTo>
                  <a:lnTo>
                    <a:pt x="0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74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extrusionOk="0">
                  <a:moveTo>
                    <a:pt x="0" y="1"/>
                  </a:moveTo>
                  <a:lnTo>
                    <a:pt x="0" y="116"/>
                  </a:lnTo>
                  <a:lnTo>
                    <a:pt x="0" y="867"/>
                  </a:lnTo>
                  <a:lnTo>
                    <a:pt x="116" y="1676"/>
                  </a:lnTo>
                  <a:lnTo>
                    <a:pt x="289" y="2427"/>
                  </a:lnTo>
                  <a:lnTo>
                    <a:pt x="636" y="3121"/>
                  </a:lnTo>
                  <a:lnTo>
                    <a:pt x="1040" y="3872"/>
                  </a:lnTo>
                  <a:lnTo>
                    <a:pt x="1560" y="4507"/>
                  </a:lnTo>
                  <a:lnTo>
                    <a:pt x="2138" y="5143"/>
                  </a:lnTo>
                  <a:lnTo>
                    <a:pt x="2831" y="5778"/>
                  </a:lnTo>
                  <a:lnTo>
                    <a:pt x="3351" y="6125"/>
                  </a:lnTo>
                  <a:lnTo>
                    <a:pt x="3929" y="6414"/>
                  </a:lnTo>
                  <a:lnTo>
                    <a:pt x="4507" y="6645"/>
                  </a:lnTo>
                  <a:lnTo>
                    <a:pt x="5085" y="6818"/>
                  </a:lnTo>
                  <a:lnTo>
                    <a:pt x="5720" y="6934"/>
                  </a:lnTo>
                  <a:lnTo>
                    <a:pt x="6356" y="6934"/>
                  </a:lnTo>
                  <a:lnTo>
                    <a:pt x="7049" y="6876"/>
                  </a:lnTo>
                  <a:lnTo>
                    <a:pt x="7684" y="6760"/>
                  </a:lnTo>
                  <a:lnTo>
                    <a:pt x="8609" y="6529"/>
                  </a:lnTo>
                  <a:lnTo>
                    <a:pt x="9475" y="6183"/>
                  </a:lnTo>
                  <a:lnTo>
                    <a:pt x="11151" y="5547"/>
                  </a:lnTo>
                  <a:lnTo>
                    <a:pt x="12711" y="4796"/>
                  </a:lnTo>
                  <a:lnTo>
                    <a:pt x="14097" y="3929"/>
                  </a:lnTo>
                  <a:lnTo>
                    <a:pt x="15368" y="3063"/>
                  </a:lnTo>
                  <a:lnTo>
                    <a:pt x="15888" y="2601"/>
                  </a:lnTo>
                  <a:lnTo>
                    <a:pt x="16408" y="2196"/>
                  </a:lnTo>
                  <a:lnTo>
                    <a:pt x="16813" y="1734"/>
                  </a:lnTo>
                  <a:lnTo>
                    <a:pt x="17217" y="1272"/>
                  </a:lnTo>
                  <a:lnTo>
                    <a:pt x="17506" y="810"/>
                  </a:lnTo>
                  <a:lnTo>
                    <a:pt x="17737" y="405"/>
                  </a:lnTo>
                  <a:lnTo>
                    <a:pt x="17795" y="232"/>
                  </a:lnTo>
                  <a:lnTo>
                    <a:pt x="17795" y="116"/>
                  </a:lnTo>
                  <a:lnTo>
                    <a:pt x="17506" y="521"/>
                  </a:lnTo>
                  <a:lnTo>
                    <a:pt x="17159" y="925"/>
                  </a:lnTo>
                  <a:lnTo>
                    <a:pt x="16755" y="1387"/>
                  </a:lnTo>
                  <a:lnTo>
                    <a:pt x="16293" y="1792"/>
                  </a:lnTo>
                  <a:lnTo>
                    <a:pt x="15253" y="2658"/>
                  </a:lnTo>
                  <a:lnTo>
                    <a:pt x="14040" y="3467"/>
                  </a:lnTo>
                  <a:lnTo>
                    <a:pt x="12653" y="4218"/>
                  </a:lnTo>
                  <a:lnTo>
                    <a:pt x="11151" y="4912"/>
                  </a:lnTo>
                  <a:lnTo>
                    <a:pt x="9533" y="5547"/>
                  </a:lnTo>
                  <a:lnTo>
                    <a:pt x="7800" y="6067"/>
                  </a:lnTo>
                  <a:lnTo>
                    <a:pt x="7164" y="6240"/>
                  </a:lnTo>
                  <a:lnTo>
                    <a:pt x="6471" y="6298"/>
                  </a:lnTo>
                  <a:lnTo>
                    <a:pt x="5836" y="6240"/>
                  </a:lnTo>
                  <a:lnTo>
                    <a:pt x="5200" y="6125"/>
                  </a:lnTo>
                  <a:lnTo>
                    <a:pt x="4565" y="6009"/>
                  </a:lnTo>
                  <a:lnTo>
                    <a:pt x="3987" y="5720"/>
                  </a:lnTo>
                  <a:lnTo>
                    <a:pt x="3409" y="5432"/>
                  </a:lnTo>
                  <a:lnTo>
                    <a:pt x="2889" y="5085"/>
                  </a:lnTo>
                  <a:lnTo>
                    <a:pt x="2254" y="4507"/>
                  </a:lnTo>
                  <a:lnTo>
                    <a:pt x="1734" y="3929"/>
                  </a:lnTo>
                  <a:lnTo>
                    <a:pt x="1214" y="3352"/>
                  </a:lnTo>
                  <a:lnTo>
                    <a:pt x="809" y="2716"/>
                  </a:lnTo>
                  <a:lnTo>
                    <a:pt x="463" y="2081"/>
                  </a:lnTo>
                  <a:lnTo>
                    <a:pt x="232" y="1387"/>
                  </a:lnTo>
                  <a:lnTo>
                    <a:pt x="58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74"/>
            <p:cNvSpPr/>
            <p:nvPr/>
          </p:nvSpPr>
          <p:spPr>
            <a:xfrm rot="856932">
              <a:off x="499421" y="945641"/>
              <a:ext cx="444878" cy="173351"/>
            </a:xfrm>
            <a:custGeom>
              <a:avLst/>
              <a:gdLst/>
              <a:ahLst/>
              <a:cxnLst/>
              <a:rect l="l" t="t" r="r" b="b"/>
              <a:pathLst>
                <a:path w="17795" h="6934" fill="none" extrusionOk="0">
                  <a:moveTo>
                    <a:pt x="0" y="116"/>
                  </a:moveTo>
                  <a:lnTo>
                    <a:pt x="0" y="116"/>
                  </a:lnTo>
                  <a:lnTo>
                    <a:pt x="0" y="1"/>
                  </a:lnTo>
                  <a:lnTo>
                    <a:pt x="0" y="1"/>
                  </a:lnTo>
                  <a:lnTo>
                    <a:pt x="58" y="694"/>
                  </a:lnTo>
                  <a:lnTo>
                    <a:pt x="232" y="1387"/>
                  </a:lnTo>
                  <a:lnTo>
                    <a:pt x="463" y="2081"/>
                  </a:lnTo>
                  <a:lnTo>
                    <a:pt x="809" y="2716"/>
                  </a:lnTo>
                  <a:lnTo>
                    <a:pt x="1214" y="3352"/>
                  </a:lnTo>
                  <a:lnTo>
                    <a:pt x="1734" y="3929"/>
                  </a:lnTo>
                  <a:lnTo>
                    <a:pt x="2254" y="4507"/>
                  </a:lnTo>
                  <a:lnTo>
                    <a:pt x="2889" y="5085"/>
                  </a:lnTo>
                  <a:lnTo>
                    <a:pt x="2889" y="5085"/>
                  </a:lnTo>
                  <a:lnTo>
                    <a:pt x="3409" y="5432"/>
                  </a:lnTo>
                  <a:lnTo>
                    <a:pt x="3987" y="5720"/>
                  </a:lnTo>
                  <a:lnTo>
                    <a:pt x="4565" y="6009"/>
                  </a:lnTo>
                  <a:lnTo>
                    <a:pt x="5200" y="6125"/>
                  </a:lnTo>
                  <a:lnTo>
                    <a:pt x="5836" y="6240"/>
                  </a:lnTo>
                  <a:lnTo>
                    <a:pt x="6471" y="6298"/>
                  </a:lnTo>
                  <a:lnTo>
                    <a:pt x="7164" y="6240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7800" y="6067"/>
                  </a:lnTo>
                  <a:lnTo>
                    <a:pt x="9533" y="5547"/>
                  </a:lnTo>
                  <a:lnTo>
                    <a:pt x="11151" y="4912"/>
                  </a:lnTo>
                  <a:lnTo>
                    <a:pt x="12653" y="4218"/>
                  </a:lnTo>
                  <a:lnTo>
                    <a:pt x="14040" y="3467"/>
                  </a:lnTo>
                  <a:lnTo>
                    <a:pt x="15253" y="2658"/>
                  </a:lnTo>
                  <a:lnTo>
                    <a:pt x="16293" y="1792"/>
                  </a:lnTo>
                  <a:lnTo>
                    <a:pt x="16755" y="1387"/>
                  </a:lnTo>
                  <a:lnTo>
                    <a:pt x="17159" y="925"/>
                  </a:lnTo>
                  <a:lnTo>
                    <a:pt x="17506" y="521"/>
                  </a:lnTo>
                  <a:lnTo>
                    <a:pt x="17795" y="116"/>
                  </a:lnTo>
                  <a:lnTo>
                    <a:pt x="17795" y="116"/>
                  </a:lnTo>
                  <a:lnTo>
                    <a:pt x="17795" y="232"/>
                  </a:lnTo>
                  <a:lnTo>
                    <a:pt x="17737" y="405"/>
                  </a:lnTo>
                  <a:lnTo>
                    <a:pt x="17737" y="405"/>
                  </a:lnTo>
                  <a:lnTo>
                    <a:pt x="17506" y="810"/>
                  </a:lnTo>
                  <a:lnTo>
                    <a:pt x="17217" y="1272"/>
                  </a:lnTo>
                  <a:lnTo>
                    <a:pt x="16813" y="1734"/>
                  </a:lnTo>
                  <a:lnTo>
                    <a:pt x="16408" y="2196"/>
                  </a:lnTo>
                  <a:lnTo>
                    <a:pt x="15888" y="2601"/>
                  </a:lnTo>
                  <a:lnTo>
                    <a:pt x="15368" y="3063"/>
                  </a:lnTo>
                  <a:lnTo>
                    <a:pt x="14097" y="3929"/>
                  </a:lnTo>
                  <a:lnTo>
                    <a:pt x="12711" y="4796"/>
                  </a:lnTo>
                  <a:lnTo>
                    <a:pt x="11151" y="5547"/>
                  </a:lnTo>
                  <a:lnTo>
                    <a:pt x="9475" y="6183"/>
                  </a:lnTo>
                  <a:lnTo>
                    <a:pt x="8609" y="6529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684" y="6760"/>
                  </a:lnTo>
                  <a:lnTo>
                    <a:pt x="7049" y="6876"/>
                  </a:lnTo>
                  <a:lnTo>
                    <a:pt x="6356" y="6934"/>
                  </a:lnTo>
                  <a:lnTo>
                    <a:pt x="5720" y="6934"/>
                  </a:lnTo>
                  <a:lnTo>
                    <a:pt x="5085" y="6818"/>
                  </a:lnTo>
                  <a:lnTo>
                    <a:pt x="4507" y="6645"/>
                  </a:lnTo>
                  <a:lnTo>
                    <a:pt x="3929" y="6414"/>
                  </a:lnTo>
                  <a:lnTo>
                    <a:pt x="3351" y="6125"/>
                  </a:lnTo>
                  <a:lnTo>
                    <a:pt x="2831" y="5778"/>
                  </a:lnTo>
                  <a:lnTo>
                    <a:pt x="2831" y="5778"/>
                  </a:lnTo>
                  <a:lnTo>
                    <a:pt x="2138" y="5143"/>
                  </a:lnTo>
                  <a:lnTo>
                    <a:pt x="1560" y="4507"/>
                  </a:lnTo>
                  <a:lnTo>
                    <a:pt x="1040" y="3872"/>
                  </a:lnTo>
                  <a:lnTo>
                    <a:pt x="636" y="3121"/>
                  </a:lnTo>
                  <a:lnTo>
                    <a:pt x="289" y="2427"/>
                  </a:lnTo>
                  <a:lnTo>
                    <a:pt x="116" y="1676"/>
                  </a:lnTo>
                  <a:lnTo>
                    <a:pt x="0" y="867"/>
                  </a:lnTo>
                  <a:lnTo>
                    <a:pt x="0" y="11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74"/>
            <p:cNvSpPr/>
            <p:nvPr/>
          </p:nvSpPr>
          <p:spPr>
            <a:xfrm rot="856932">
              <a:off x="539690" y="905372"/>
              <a:ext cx="405903" cy="119901"/>
            </a:xfrm>
            <a:custGeom>
              <a:avLst/>
              <a:gdLst/>
              <a:ahLst/>
              <a:cxnLst/>
              <a:rect l="l" t="t" r="r" b="b"/>
              <a:pathLst>
                <a:path w="16236" h="4796" fill="none" extrusionOk="0">
                  <a:moveTo>
                    <a:pt x="290" y="1"/>
                  </a:moveTo>
                  <a:lnTo>
                    <a:pt x="290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59" y="521"/>
                  </a:lnTo>
                  <a:lnTo>
                    <a:pt x="232" y="983"/>
                  </a:lnTo>
                  <a:lnTo>
                    <a:pt x="463" y="1445"/>
                  </a:lnTo>
                  <a:lnTo>
                    <a:pt x="752" y="1907"/>
                  </a:lnTo>
                  <a:lnTo>
                    <a:pt x="1099" y="2312"/>
                  </a:lnTo>
                  <a:lnTo>
                    <a:pt x="1503" y="2716"/>
                  </a:lnTo>
                  <a:lnTo>
                    <a:pt x="2023" y="3063"/>
                  </a:lnTo>
                  <a:lnTo>
                    <a:pt x="2543" y="3409"/>
                  </a:lnTo>
                  <a:lnTo>
                    <a:pt x="3121" y="3756"/>
                  </a:lnTo>
                  <a:lnTo>
                    <a:pt x="3756" y="3987"/>
                  </a:lnTo>
                  <a:lnTo>
                    <a:pt x="4392" y="4218"/>
                  </a:lnTo>
                  <a:lnTo>
                    <a:pt x="5143" y="4449"/>
                  </a:lnTo>
                  <a:lnTo>
                    <a:pt x="5894" y="4622"/>
                  </a:lnTo>
                  <a:lnTo>
                    <a:pt x="6645" y="4738"/>
                  </a:lnTo>
                  <a:lnTo>
                    <a:pt x="7454" y="4796"/>
                  </a:lnTo>
                  <a:lnTo>
                    <a:pt x="8263" y="4796"/>
                  </a:lnTo>
                  <a:lnTo>
                    <a:pt x="8263" y="4796"/>
                  </a:lnTo>
                  <a:lnTo>
                    <a:pt x="9649" y="4738"/>
                  </a:lnTo>
                  <a:lnTo>
                    <a:pt x="10920" y="4565"/>
                  </a:lnTo>
                  <a:lnTo>
                    <a:pt x="12133" y="4276"/>
                  </a:lnTo>
                  <a:lnTo>
                    <a:pt x="13231" y="3814"/>
                  </a:lnTo>
                  <a:lnTo>
                    <a:pt x="13751" y="3583"/>
                  </a:lnTo>
                  <a:lnTo>
                    <a:pt x="14213" y="3351"/>
                  </a:lnTo>
                  <a:lnTo>
                    <a:pt x="14675" y="3063"/>
                  </a:lnTo>
                  <a:lnTo>
                    <a:pt x="15022" y="2716"/>
                  </a:lnTo>
                  <a:lnTo>
                    <a:pt x="15426" y="2427"/>
                  </a:lnTo>
                  <a:lnTo>
                    <a:pt x="15715" y="2080"/>
                  </a:lnTo>
                  <a:lnTo>
                    <a:pt x="16004" y="1734"/>
                  </a:lnTo>
                  <a:lnTo>
                    <a:pt x="16235" y="1329"/>
                  </a:lnTo>
                  <a:lnTo>
                    <a:pt x="16235" y="1329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889" y="1272"/>
                  </a:lnTo>
                  <a:lnTo>
                    <a:pt x="15484" y="1272"/>
                  </a:lnTo>
                  <a:lnTo>
                    <a:pt x="14675" y="1156"/>
                  </a:lnTo>
                  <a:lnTo>
                    <a:pt x="13809" y="1098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290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74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extrusionOk="0">
                  <a:moveTo>
                    <a:pt x="232" y="0"/>
                  </a:moveTo>
                  <a:lnTo>
                    <a:pt x="174" y="58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74"/>
            <p:cNvSpPr/>
            <p:nvPr/>
          </p:nvSpPr>
          <p:spPr>
            <a:xfrm rot="856932">
              <a:off x="931748" y="1040903"/>
              <a:ext cx="320678" cy="329328"/>
            </a:xfrm>
            <a:custGeom>
              <a:avLst/>
              <a:gdLst/>
              <a:ahLst/>
              <a:cxnLst/>
              <a:rect l="l" t="t" r="r" b="b"/>
              <a:pathLst>
                <a:path w="12827" h="13173" fill="none" extrusionOk="0">
                  <a:moveTo>
                    <a:pt x="12307" y="12017"/>
                  </a:moveTo>
                  <a:lnTo>
                    <a:pt x="12307" y="12017"/>
                  </a:lnTo>
                  <a:lnTo>
                    <a:pt x="12596" y="11670"/>
                  </a:lnTo>
                  <a:lnTo>
                    <a:pt x="12769" y="11266"/>
                  </a:lnTo>
                  <a:lnTo>
                    <a:pt x="12769" y="11266"/>
                  </a:lnTo>
                  <a:lnTo>
                    <a:pt x="12827" y="10977"/>
                  </a:lnTo>
                  <a:lnTo>
                    <a:pt x="12769" y="10746"/>
                  </a:lnTo>
                  <a:lnTo>
                    <a:pt x="12653" y="10457"/>
                  </a:lnTo>
                  <a:lnTo>
                    <a:pt x="12422" y="10226"/>
                  </a:lnTo>
                  <a:lnTo>
                    <a:pt x="1214" y="404"/>
                  </a:lnTo>
                  <a:lnTo>
                    <a:pt x="1214" y="404"/>
                  </a:lnTo>
                  <a:lnTo>
                    <a:pt x="868" y="116"/>
                  </a:lnTo>
                  <a:lnTo>
                    <a:pt x="521" y="0"/>
                  </a:lnTo>
                  <a:lnTo>
                    <a:pt x="348" y="0"/>
                  </a:lnTo>
                  <a:lnTo>
                    <a:pt x="232" y="0"/>
                  </a:lnTo>
                  <a:lnTo>
                    <a:pt x="174" y="58"/>
                  </a:lnTo>
                  <a:lnTo>
                    <a:pt x="116" y="173"/>
                  </a:lnTo>
                  <a:lnTo>
                    <a:pt x="116" y="173"/>
                  </a:lnTo>
                  <a:lnTo>
                    <a:pt x="59" y="578"/>
                  </a:lnTo>
                  <a:lnTo>
                    <a:pt x="1" y="982"/>
                  </a:lnTo>
                  <a:lnTo>
                    <a:pt x="59" y="1502"/>
                  </a:lnTo>
                  <a:lnTo>
                    <a:pt x="59" y="2022"/>
                  </a:lnTo>
                  <a:lnTo>
                    <a:pt x="290" y="3178"/>
                  </a:lnTo>
                  <a:lnTo>
                    <a:pt x="636" y="4449"/>
                  </a:lnTo>
                  <a:lnTo>
                    <a:pt x="1156" y="5835"/>
                  </a:lnTo>
                  <a:lnTo>
                    <a:pt x="1792" y="7222"/>
                  </a:lnTo>
                  <a:lnTo>
                    <a:pt x="2543" y="8724"/>
                  </a:lnTo>
                  <a:lnTo>
                    <a:pt x="3410" y="10168"/>
                  </a:lnTo>
                  <a:lnTo>
                    <a:pt x="3467" y="10226"/>
                  </a:lnTo>
                  <a:lnTo>
                    <a:pt x="3467" y="10226"/>
                  </a:lnTo>
                  <a:lnTo>
                    <a:pt x="3814" y="10688"/>
                  </a:lnTo>
                  <a:lnTo>
                    <a:pt x="4218" y="11150"/>
                  </a:lnTo>
                  <a:lnTo>
                    <a:pt x="4681" y="11613"/>
                  </a:lnTo>
                  <a:lnTo>
                    <a:pt x="5143" y="11959"/>
                  </a:lnTo>
                  <a:lnTo>
                    <a:pt x="5663" y="12306"/>
                  </a:lnTo>
                  <a:lnTo>
                    <a:pt x="6183" y="12595"/>
                  </a:lnTo>
                  <a:lnTo>
                    <a:pt x="6703" y="12826"/>
                  </a:lnTo>
                  <a:lnTo>
                    <a:pt x="7280" y="12941"/>
                  </a:lnTo>
                  <a:lnTo>
                    <a:pt x="7280" y="12941"/>
                  </a:lnTo>
                  <a:lnTo>
                    <a:pt x="8089" y="13115"/>
                  </a:lnTo>
                  <a:lnTo>
                    <a:pt x="8840" y="13172"/>
                  </a:lnTo>
                  <a:lnTo>
                    <a:pt x="9534" y="13172"/>
                  </a:lnTo>
                  <a:lnTo>
                    <a:pt x="10227" y="13115"/>
                  </a:lnTo>
                  <a:lnTo>
                    <a:pt x="10805" y="12941"/>
                  </a:lnTo>
                  <a:lnTo>
                    <a:pt x="11382" y="12710"/>
                  </a:lnTo>
                  <a:lnTo>
                    <a:pt x="11902" y="12421"/>
                  </a:lnTo>
                  <a:lnTo>
                    <a:pt x="12307" y="1201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74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extrusionOk="0">
                  <a:moveTo>
                    <a:pt x="0" y="0"/>
                  </a:move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74"/>
            <p:cNvSpPr/>
            <p:nvPr/>
          </p:nvSpPr>
          <p:spPr>
            <a:xfrm rot="856932">
              <a:off x="951037" y="1094755"/>
              <a:ext cx="275877" cy="205127"/>
            </a:xfrm>
            <a:custGeom>
              <a:avLst/>
              <a:gdLst/>
              <a:ahLst/>
              <a:cxnLst/>
              <a:rect l="l" t="t" r="r" b="b"/>
              <a:pathLst>
                <a:path w="11035" h="820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20" y="1271"/>
                  </a:lnTo>
                  <a:lnTo>
                    <a:pt x="1098" y="2542"/>
                  </a:lnTo>
                  <a:lnTo>
                    <a:pt x="1791" y="3871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2600" y="5200"/>
                  </a:lnTo>
                  <a:lnTo>
                    <a:pt x="3062" y="5778"/>
                  </a:lnTo>
                  <a:lnTo>
                    <a:pt x="3582" y="6356"/>
                  </a:lnTo>
                  <a:lnTo>
                    <a:pt x="4160" y="6818"/>
                  </a:lnTo>
                  <a:lnTo>
                    <a:pt x="4738" y="7222"/>
                  </a:lnTo>
                  <a:lnTo>
                    <a:pt x="8551" y="7222"/>
                  </a:lnTo>
                  <a:lnTo>
                    <a:pt x="8551" y="8204"/>
                  </a:lnTo>
                  <a:lnTo>
                    <a:pt x="8551" y="8204"/>
                  </a:lnTo>
                  <a:lnTo>
                    <a:pt x="9244" y="8147"/>
                  </a:lnTo>
                  <a:lnTo>
                    <a:pt x="9937" y="7973"/>
                  </a:lnTo>
                  <a:lnTo>
                    <a:pt x="10515" y="7742"/>
                  </a:lnTo>
                  <a:lnTo>
                    <a:pt x="11035" y="7395"/>
                  </a:lnTo>
                  <a:lnTo>
                    <a:pt x="10804" y="7222"/>
                  </a:lnTo>
                  <a:lnTo>
                    <a:pt x="10804" y="7222"/>
                  </a:lnTo>
                  <a:lnTo>
                    <a:pt x="10400" y="7222"/>
                  </a:lnTo>
                  <a:lnTo>
                    <a:pt x="10400" y="7222"/>
                  </a:lnTo>
                  <a:lnTo>
                    <a:pt x="9764" y="7222"/>
                  </a:lnTo>
                  <a:lnTo>
                    <a:pt x="9186" y="7107"/>
                  </a:lnTo>
                  <a:lnTo>
                    <a:pt x="8551" y="6933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7973" y="6644"/>
                  </a:lnTo>
                  <a:lnTo>
                    <a:pt x="6644" y="5951"/>
                  </a:lnTo>
                  <a:lnTo>
                    <a:pt x="5373" y="5200"/>
                  </a:lnTo>
                  <a:lnTo>
                    <a:pt x="4218" y="4333"/>
                  </a:lnTo>
                  <a:lnTo>
                    <a:pt x="3178" y="3525"/>
                  </a:lnTo>
                  <a:lnTo>
                    <a:pt x="2196" y="2600"/>
                  </a:lnTo>
                  <a:lnTo>
                    <a:pt x="1329" y="1734"/>
                  </a:lnTo>
                  <a:lnTo>
                    <a:pt x="636" y="867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74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74"/>
            <p:cNvSpPr/>
            <p:nvPr/>
          </p:nvSpPr>
          <p:spPr>
            <a:xfrm rot="856932">
              <a:off x="1220188" y="1351463"/>
              <a:ext cx="25" cy="1450"/>
            </a:xfrm>
            <a:custGeom>
              <a:avLst/>
              <a:gdLst/>
              <a:ahLst/>
              <a:cxnLst/>
              <a:rect l="l" t="t" r="r" b="b"/>
              <a:pathLst>
                <a:path w="1" h="58" fill="none" extrusionOk="0">
                  <a:moveTo>
                    <a:pt x="1" y="0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74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extrusionOk="0">
                  <a:moveTo>
                    <a:pt x="16524" y="1"/>
                  </a:move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74"/>
            <p:cNvSpPr/>
            <p:nvPr/>
          </p:nvSpPr>
          <p:spPr>
            <a:xfrm rot="856932">
              <a:off x="955466" y="1017720"/>
              <a:ext cx="444903" cy="216677"/>
            </a:xfrm>
            <a:custGeom>
              <a:avLst/>
              <a:gdLst/>
              <a:ahLst/>
              <a:cxnLst/>
              <a:rect l="l" t="t" r="r" b="b"/>
              <a:pathLst>
                <a:path w="17796" h="8667" fill="none" extrusionOk="0">
                  <a:moveTo>
                    <a:pt x="17795" y="1849"/>
                  </a:moveTo>
                  <a:lnTo>
                    <a:pt x="17795" y="1849"/>
                  </a:lnTo>
                  <a:lnTo>
                    <a:pt x="17737" y="1214"/>
                  </a:lnTo>
                  <a:lnTo>
                    <a:pt x="17564" y="636"/>
                  </a:lnTo>
                  <a:lnTo>
                    <a:pt x="17564" y="636"/>
                  </a:lnTo>
                  <a:lnTo>
                    <a:pt x="17448" y="347"/>
                  </a:lnTo>
                  <a:lnTo>
                    <a:pt x="17160" y="174"/>
                  </a:lnTo>
                  <a:lnTo>
                    <a:pt x="16871" y="1"/>
                  </a:lnTo>
                  <a:lnTo>
                    <a:pt x="16524" y="1"/>
                  </a:lnTo>
                  <a:lnTo>
                    <a:pt x="983" y="1272"/>
                  </a:lnTo>
                  <a:lnTo>
                    <a:pt x="983" y="1272"/>
                  </a:lnTo>
                  <a:lnTo>
                    <a:pt x="752" y="1329"/>
                  </a:lnTo>
                  <a:lnTo>
                    <a:pt x="521" y="1387"/>
                  </a:lnTo>
                  <a:lnTo>
                    <a:pt x="347" y="1503"/>
                  </a:lnTo>
                  <a:lnTo>
                    <a:pt x="174" y="1560"/>
                  </a:lnTo>
                  <a:lnTo>
                    <a:pt x="58" y="1734"/>
                  </a:lnTo>
                  <a:lnTo>
                    <a:pt x="1" y="1849"/>
                  </a:lnTo>
                  <a:lnTo>
                    <a:pt x="1" y="2023"/>
                  </a:lnTo>
                  <a:lnTo>
                    <a:pt x="58" y="2138"/>
                  </a:lnTo>
                  <a:lnTo>
                    <a:pt x="58" y="2138"/>
                  </a:lnTo>
                  <a:lnTo>
                    <a:pt x="290" y="2543"/>
                  </a:lnTo>
                  <a:lnTo>
                    <a:pt x="578" y="3005"/>
                  </a:lnTo>
                  <a:lnTo>
                    <a:pt x="983" y="3467"/>
                  </a:lnTo>
                  <a:lnTo>
                    <a:pt x="1387" y="3929"/>
                  </a:lnTo>
                  <a:lnTo>
                    <a:pt x="1907" y="4334"/>
                  </a:lnTo>
                  <a:lnTo>
                    <a:pt x="2427" y="4796"/>
                  </a:lnTo>
                  <a:lnTo>
                    <a:pt x="3698" y="5662"/>
                  </a:lnTo>
                  <a:lnTo>
                    <a:pt x="5085" y="6529"/>
                  </a:lnTo>
                  <a:lnTo>
                    <a:pt x="6645" y="7280"/>
                  </a:lnTo>
                  <a:lnTo>
                    <a:pt x="8320" y="7916"/>
                  </a:lnTo>
                  <a:lnTo>
                    <a:pt x="9187" y="8262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111" y="8493"/>
                  </a:lnTo>
                  <a:lnTo>
                    <a:pt x="10747" y="8609"/>
                  </a:lnTo>
                  <a:lnTo>
                    <a:pt x="11440" y="8667"/>
                  </a:lnTo>
                  <a:lnTo>
                    <a:pt x="12075" y="8667"/>
                  </a:lnTo>
                  <a:lnTo>
                    <a:pt x="12711" y="8551"/>
                  </a:lnTo>
                  <a:lnTo>
                    <a:pt x="13289" y="8378"/>
                  </a:lnTo>
                  <a:lnTo>
                    <a:pt x="13866" y="8147"/>
                  </a:lnTo>
                  <a:lnTo>
                    <a:pt x="14444" y="7858"/>
                  </a:lnTo>
                  <a:lnTo>
                    <a:pt x="14964" y="7511"/>
                  </a:lnTo>
                  <a:lnTo>
                    <a:pt x="14964" y="7511"/>
                  </a:lnTo>
                  <a:lnTo>
                    <a:pt x="15657" y="6876"/>
                  </a:lnTo>
                  <a:lnTo>
                    <a:pt x="16235" y="6240"/>
                  </a:lnTo>
                  <a:lnTo>
                    <a:pt x="16755" y="5605"/>
                  </a:lnTo>
                  <a:lnTo>
                    <a:pt x="17160" y="4854"/>
                  </a:lnTo>
                  <a:lnTo>
                    <a:pt x="17506" y="4160"/>
                  </a:lnTo>
                  <a:lnTo>
                    <a:pt x="17680" y="3409"/>
                  </a:lnTo>
                  <a:lnTo>
                    <a:pt x="17795" y="2600"/>
                  </a:lnTo>
                  <a:lnTo>
                    <a:pt x="17795" y="184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74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extrusionOk="0">
                  <a:moveTo>
                    <a:pt x="9879" y="1"/>
                  </a:move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74"/>
            <p:cNvSpPr/>
            <p:nvPr/>
          </p:nvSpPr>
          <p:spPr>
            <a:xfrm rot="856932">
              <a:off x="1121212" y="1144454"/>
              <a:ext cx="248452" cy="170476"/>
            </a:xfrm>
            <a:custGeom>
              <a:avLst/>
              <a:gdLst/>
              <a:ahLst/>
              <a:cxnLst/>
              <a:rect l="l" t="t" r="r" b="b"/>
              <a:pathLst>
                <a:path w="9938" h="6819" fill="none" extrusionOk="0">
                  <a:moveTo>
                    <a:pt x="9879" y="1"/>
                  </a:moveTo>
                  <a:lnTo>
                    <a:pt x="9879" y="1"/>
                  </a:lnTo>
                  <a:lnTo>
                    <a:pt x="9706" y="405"/>
                  </a:lnTo>
                  <a:lnTo>
                    <a:pt x="9475" y="867"/>
                  </a:lnTo>
                  <a:lnTo>
                    <a:pt x="8897" y="1676"/>
                  </a:lnTo>
                  <a:lnTo>
                    <a:pt x="8204" y="2485"/>
                  </a:lnTo>
                  <a:lnTo>
                    <a:pt x="7395" y="3236"/>
                  </a:lnTo>
                  <a:lnTo>
                    <a:pt x="7395" y="3236"/>
                  </a:lnTo>
                  <a:lnTo>
                    <a:pt x="7048" y="3467"/>
                  </a:lnTo>
                  <a:lnTo>
                    <a:pt x="6644" y="3756"/>
                  </a:lnTo>
                  <a:lnTo>
                    <a:pt x="6240" y="3929"/>
                  </a:lnTo>
                  <a:lnTo>
                    <a:pt x="5777" y="4103"/>
                  </a:lnTo>
                  <a:lnTo>
                    <a:pt x="5373" y="4218"/>
                  </a:lnTo>
                  <a:lnTo>
                    <a:pt x="4911" y="4334"/>
                  </a:lnTo>
                  <a:lnTo>
                    <a:pt x="4449" y="4392"/>
                  </a:lnTo>
                  <a:lnTo>
                    <a:pt x="3986" y="4392"/>
                  </a:lnTo>
                  <a:lnTo>
                    <a:pt x="3986" y="4392"/>
                  </a:lnTo>
                  <a:lnTo>
                    <a:pt x="3293" y="4392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2542" y="4218"/>
                  </a:lnTo>
                  <a:lnTo>
                    <a:pt x="1213" y="3814"/>
                  </a:lnTo>
                  <a:lnTo>
                    <a:pt x="0" y="3352"/>
                  </a:lnTo>
                  <a:lnTo>
                    <a:pt x="3871" y="6818"/>
                  </a:lnTo>
                  <a:lnTo>
                    <a:pt x="3871" y="6818"/>
                  </a:lnTo>
                  <a:lnTo>
                    <a:pt x="4449" y="6760"/>
                  </a:lnTo>
                  <a:lnTo>
                    <a:pt x="4969" y="6645"/>
                  </a:lnTo>
                  <a:lnTo>
                    <a:pt x="5489" y="6414"/>
                  </a:lnTo>
                  <a:lnTo>
                    <a:pt x="6009" y="6183"/>
                  </a:lnTo>
                  <a:lnTo>
                    <a:pt x="6009" y="6183"/>
                  </a:lnTo>
                  <a:lnTo>
                    <a:pt x="6760" y="5778"/>
                  </a:lnTo>
                  <a:lnTo>
                    <a:pt x="7511" y="5258"/>
                  </a:lnTo>
                  <a:lnTo>
                    <a:pt x="8146" y="4681"/>
                  </a:lnTo>
                  <a:lnTo>
                    <a:pt x="8666" y="4045"/>
                  </a:lnTo>
                  <a:lnTo>
                    <a:pt x="9128" y="3410"/>
                  </a:lnTo>
                  <a:lnTo>
                    <a:pt x="9475" y="2716"/>
                  </a:lnTo>
                  <a:lnTo>
                    <a:pt x="9706" y="1965"/>
                  </a:lnTo>
                  <a:lnTo>
                    <a:pt x="9879" y="1214"/>
                  </a:lnTo>
                  <a:lnTo>
                    <a:pt x="9879" y="1214"/>
                  </a:lnTo>
                  <a:lnTo>
                    <a:pt x="9937" y="579"/>
                  </a:lnTo>
                  <a:lnTo>
                    <a:pt x="9879" y="1"/>
                  </a:lnTo>
                  <a:lnTo>
                    <a:pt x="9879" y="1"/>
                  </a:lnTo>
                  <a:lnTo>
                    <a:pt x="9879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74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extrusionOk="0">
                  <a:moveTo>
                    <a:pt x="59" y="1"/>
                  </a:moveTo>
                  <a:lnTo>
                    <a:pt x="1" y="116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74"/>
            <p:cNvSpPr/>
            <p:nvPr/>
          </p:nvSpPr>
          <p:spPr>
            <a:xfrm rot="856932">
              <a:off x="973918" y="1014845"/>
              <a:ext cx="1475" cy="10150"/>
            </a:xfrm>
            <a:custGeom>
              <a:avLst/>
              <a:gdLst/>
              <a:ahLst/>
              <a:cxnLst/>
              <a:rect l="l" t="t" r="r" b="b"/>
              <a:pathLst>
                <a:path w="59" h="406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1" y="116"/>
                  </a:lnTo>
                  <a:lnTo>
                    <a:pt x="1" y="290"/>
                  </a:lnTo>
                  <a:lnTo>
                    <a:pt x="1" y="290"/>
                  </a:lnTo>
                  <a:lnTo>
                    <a:pt x="59" y="405"/>
                  </a:lnTo>
                  <a:lnTo>
                    <a:pt x="59" y="405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74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extrusionOk="0">
                  <a:moveTo>
                    <a:pt x="0" y="0"/>
                  </a:move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74"/>
            <p:cNvSpPr/>
            <p:nvPr/>
          </p:nvSpPr>
          <p:spPr>
            <a:xfrm rot="856932">
              <a:off x="1113223" y="1208225"/>
              <a:ext cx="96776" cy="86701"/>
            </a:xfrm>
            <a:custGeom>
              <a:avLst/>
              <a:gdLst/>
              <a:ahLst/>
              <a:cxnLst/>
              <a:rect l="l" t="t" r="r" b="b"/>
              <a:pathLst>
                <a:path w="3871" h="3468" fill="none" extrusionOk="0">
                  <a:moveTo>
                    <a:pt x="0" y="1"/>
                  </a:moveTo>
                  <a:lnTo>
                    <a:pt x="3871" y="3467"/>
                  </a:lnTo>
                  <a:lnTo>
                    <a:pt x="3871" y="3467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74"/>
            <p:cNvSpPr/>
            <p:nvPr/>
          </p:nvSpPr>
          <p:spPr>
            <a:xfrm rot="856932">
              <a:off x="971717" y="1019461"/>
              <a:ext cx="14475" cy="43350"/>
            </a:xfrm>
            <a:custGeom>
              <a:avLst/>
              <a:gdLst/>
              <a:ahLst/>
              <a:cxnLst/>
              <a:rect l="l" t="t" r="r" b="b"/>
              <a:pathLst>
                <a:path w="579" h="17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578"/>
                  </a:lnTo>
                  <a:lnTo>
                    <a:pt x="0" y="578"/>
                  </a:lnTo>
                  <a:lnTo>
                    <a:pt x="289" y="1156"/>
                  </a:lnTo>
                  <a:lnTo>
                    <a:pt x="578" y="1733"/>
                  </a:lnTo>
                  <a:lnTo>
                    <a:pt x="578" y="1733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74"/>
            <p:cNvSpPr/>
            <p:nvPr/>
          </p:nvSpPr>
          <p:spPr>
            <a:xfrm rot="856932">
              <a:off x="975166" y="1016451"/>
              <a:ext cx="25" cy="8700"/>
            </a:xfrm>
            <a:custGeom>
              <a:avLst/>
              <a:gdLst/>
              <a:ahLst/>
              <a:cxnLst/>
              <a:rect l="l" t="t" r="r" b="b"/>
              <a:pathLst>
                <a:path w="1" h="34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3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74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extrusionOk="0">
                  <a:moveTo>
                    <a:pt x="7338" y="5143"/>
                  </a:moveTo>
                  <a:lnTo>
                    <a:pt x="7855" y="5605"/>
                  </a:lnTo>
                  <a:lnTo>
                    <a:pt x="7858" y="5605"/>
                  </a:lnTo>
                  <a:lnTo>
                    <a:pt x="7338" y="5143"/>
                  </a:lnTo>
                  <a:close/>
                  <a:moveTo>
                    <a:pt x="1" y="1"/>
                  </a:move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1209" y="8609"/>
                  </a:lnTo>
                  <a:lnTo>
                    <a:pt x="7855" y="5605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74"/>
            <p:cNvSpPr/>
            <p:nvPr/>
          </p:nvSpPr>
          <p:spPr>
            <a:xfrm rot="856932">
              <a:off x="948463" y="1059034"/>
              <a:ext cx="280227" cy="215252"/>
            </a:xfrm>
            <a:custGeom>
              <a:avLst/>
              <a:gdLst/>
              <a:ahLst/>
              <a:cxnLst/>
              <a:rect l="l" t="t" r="r" b="b"/>
              <a:pathLst>
                <a:path w="11209" h="86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1387"/>
                  </a:lnTo>
                  <a:lnTo>
                    <a:pt x="405" y="1387"/>
                  </a:lnTo>
                  <a:lnTo>
                    <a:pt x="1041" y="2254"/>
                  </a:lnTo>
                  <a:lnTo>
                    <a:pt x="1734" y="3121"/>
                  </a:lnTo>
                  <a:lnTo>
                    <a:pt x="2601" y="3987"/>
                  </a:lnTo>
                  <a:lnTo>
                    <a:pt x="3583" y="4912"/>
                  </a:lnTo>
                  <a:lnTo>
                    <a:pt x="4623" y="5720"/>
                  </a:lnTo>
                  <a:lnTo>
                    <a:pt x="5778" y="6587"/>
                  </a:lnTo>
                  <a:lnTo>
                    <a:pt x="7049" y="7338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378" y="8031"/>
                  </a:lnTo>
                  <a:lnTo>
                    <a:pt x="8956" y="8320"/>
                  </a:lnTo>
                  <a:lnTo>
                    <a:pt x="9591" y="8494"/>
                  </a:lnTo>
                  <a:lnTo>
                    <a:pt x="10169" y="8609"/>
                  </a:lnTo>
                  <a:lnTo>
                    <a:pt x="10805" y="8609"/>
                  </a:lnTo>
                  <a:lnTo>
                    <a:pt x="10805" y="8609"/>
                  </a:lnTo>
                  <a:lnTo>
                    <a:pt x="11209" y="8609"/>
                  </a:lnTo>
                  <a:lnTo>
                    <a:pt x="7338" y="5143"/>
                  </a:lnTo>
                  <a:lnTo>
                    <a:pt x="7338" y="5143"/>
                  </a:lnTo>
                  <a:lnTo>
                    <a:pt x="7858" y="5605"/>
                  </a:lnTo>
                  <a:lnTo>
                    <a:pt x="7858" y="5605"/>
                  </a:lnTo>
                  <a:lnTo>
                    <a:pt x="7280" y="5663"/>
                  </a:lnTo>
                  <a:lnTo>
                    <a:pt x="7280" y="5663"/>
                  </a:lnTo>
                  <a:lnTo>
                    <a:pt x="6356" y="5605"/>
                  </a:lnTo>
                  <a:lnTo>
                    <a:pt x="5374" y="5432"/>
                  </a:lnTo>
                  <a:lnTo>
                    <a:pt x="5374" y="5432"/>
                  </a:lnTo>
                  <a:lnTo>
                    <a:pt x="4796" y="5258"/>
                  </a:lnTo>
                  <a:lnTo>
                    <a:pt x="4276" y="5027"/>
                  </a:lnTo>
                  <a:lnTo>
                    <a:pt x="3756" y="4738"/>
                  </a:lnTo>
                  <a:lnTo>
                    <a:pt x="3236" y="4392"/>
                  </a:lnTo>
                  <a:lnTo>
                    <a:pt x="2716" y="4045"/>
                  </a:lnTo>
                  <a:lnTo>
                    <a:pt x="2312" y="3583"/>
                  </a:lnTo>
                  <a:lnTo>
                    <a:pt x="1907" y="3178"/>
                  </a:lnTo>
                  <a:lnTo>
                    <a:pt x="1561" y="2658"/>
                  </a:lnTo>
                  <a:lnTo>
                    <a:pt x="1503" y="2658"/>
                  </a:lnTo>
                  <a:lnTo>
                    <a:pt x="1503" y="2658"/>
                  </a:lnTo>
                  <a:lnTo>
                    <a:pt x="752" y="1387"/>
                  </a:lnTo>
                  <a:lnTo>
                    <a:pt x="116" y="174"/>
                  </a:lnTo>
                  <a:lnTo>
                    <a:pt x="116" y="174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74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extrusionOk="0">
                  <a:moveTo>
                    <a:pt x="0" y="0"/>
                  </a:move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74"/>
            <p:cNvSpPr/>
            <p:nvPr/>
          </p:nvSpPr>
          <p:spPr>
            <a:xfrm rot="856932">
              <a:off x="961164" y="1054483"/>
              <a:ext cx="193577" cy="137226"/>
            </a:xfrm>
            <a:custGeom>
              <a:avLst/>
              <a:gdLst/>
              <a:ahLst/>
              <a:cxnLst/>
              <a:rect l="l" t="t" r="r" b="b"/>
              <a:pathLst>
                <a:path w="7743" h="5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36" y="1213"/>
                  </a:lnTo>
                  <a:lnTo>
                    <a:pt x="1387" y="2484"/>
                  </a:lnTo>
                  <a:lnTo>
                    <a:pt x="1445" y="2484"/>
                  </a:lnTo>
                  <a:lnTo>
                    <a:pt x="1445" y="2484"/>
                  </a:lnTo>
                  <a:lnTo>
                    <a:pt x="1791" y="3004"/>
                  </a:lnTo>
                  <a:lnTo>
                    <a:pt x="2196" y="3409"/>
                  </a:lnTo>
                  <a:lnTo>
                    <a:pt x="2600" y="3871"/>
                  </a:lnTo>
                  <a:lnTo>
                    <a:pt x="3120" y="4218"/>
                  </a:lnTo>
                  <a:lnTo>
                    <a:pt x="3640" y="4564"/>
                  </a:lnTo>
                  <a:lnTo>
                    <a:pt x="4160" y="4853"/>
                  </a:lnTo>
                  <a:lnTo>
                    <a:pt x="4680" y="5084"/>
                  </a:lnTo>
                  <a:lnTo>
                    <a:pt x="5258" y="5258"/>
                  </a:lnTo>
                  <a:lnTo>
                    <a:pt x="5258" y="5258"/>
                  </a:lnTo>
                  <a:lnTo>
                    <a:pt x="6240" y="5431"/>
                  </a:lnTo>
                  <a:lnTo>
                    <a:pt x="7164" y="5489"/>
                  </a:lnTo>
                  <a:lnTo>
                    <a:pt x="7164" y="5489"/>
                  </a:lnTo>
                  <a:lnTo>
                    <a:pt x="7742" y="5431"/>
                  </a:lnTo>
                  <a:lnTo>
                    <a:pt x="7222" y="4969"/>
                  </a:lnTo>
                  <a:lnTo>
                    <a:pt x="7222" y="4969"/>
                  </a:lnTo>
                  <a:lnTo>
                    <a:pt x="5951" y="4449"/>
                  </a:lnTo>
                  <a:lnTo>
                    <a:pt x="4796" y="3871"/>
                  </a:lnTo>
                  <a:lnTo>
                    <a:pt x="3756" y="3293"/>
                  </a:lnTo>
                  <a:lnTo>
                    <a:pt x="2773" y="2658"/>
                  </a:lnTo>
                  <a:lnTo>
                    <a:pt x="1907" y="1964"/>
                  </a:lnTo>
                  <a:lnTo>
                    <a:pt x="1098" y="1329"/>
                  </a:lnTo>
                  <a:lnTo>
                    <a:pt x="463" y="636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74"/>
            <p:cNvSpPr/>
            <p:nvPr/>
          </p:nvSpPr>
          <p:spPr>
            <a:xfrm rot="856932">
              <a:off x="952460" y="1057614"/>
              <a:ext cx="430453" cy="170451"/>
            </a:xfrm>
            <a:custGeom>
              <a:avLst/>
              <a:gdLst/>
              <a:ahLst/>
              <a:cxnLst/>
              <a:rect l="l" t="t" r="r" b="b"/>
              <a:pathLst>
                <a:path w="17218" h="6818" extrusionOk="0">
                  <a:moveTo>
                    <a:pt x="0" y="462"/>
                  </a:moveTo>
                  <a:lnTo>
                    <a:pt x="174" y="809"/>
                  </a:lnTo>
                  <a:lnTo>
                    <a:pt x="289" y="982"/>
                  </a:lnTo>
                  <a:lnTo>
                    <a:pt x="392" y="1123"/>
                  </a:lnTo>
                  <a:lnTo>
                    <a:pt x="232" y="867"/>
                  </a:lnTo>
                  <a:lnTo>
                    <a:pt x="0" y="462"/>
                  </a:lnTo>
                  <a:close/>
                  <a:moveTo>
                    <a:pt x="392" y="1123"/>
                  </a:moveTo>
                  <a:lnTo>
                    <a:pt x="520" y="1329"/>
                  </a:lnTo>
                  <a:lnTo>
                    <a:pt x="645" y="1471"/>
                  </a:lnTo>
                  <a:lnTo>
                    <a:pt x="645" y="1471"/>
                  </a:lnTo>
                  <a:lnTo>
                    <a:pt x="392" y="1123"/>
                  </a:lnTo>
                  <a:close/>
                  <a:moveTo>
                    <a:pt x="645" y="1471"/>
                  </a:moveTo>
                  <a:lnTo>
                    <a:pt x="752" y="1618"/>
                  </a:lnTo>
                  <a:lnTo>
                    <a:pt x="1228" y="2138"/>
                  </a:lnTo>
                  <a:lnTo>
                    <a:pt x="925" y="1791"/>
                  </a:lnTo>
                  <a:lnTo>
                    <a:pt x="645" y="1471"/>
                  </a:lnTo>
                  <a:close/>
                  <a:moveTo>
                    <a:pt x="1228" y="2138"/>
                  </a:moveTo>
                  <a:lnTo>
                    <a:pt x="1329" y="2253"/>
                  </a:lnTo>
                  <a:lnTo>
                    <a:pt x="1346" y="2266"/>
                  </a:lnTo>
                  <a:lnTo>
                    <a:pt x="1228" y="2138"/>
                  </a:lnTo>
                  <a:close/>
                  <a:moveTo>
                    <a:pt x="1346" y="2266"/>
                  </a:moveTo>
                  <a:lnTo>
                    <a:pt x="1387" y="2311"/>
                  </a:lnTo>
                  <a:lnTo>
                    <a:pt x="2009" y="2800"/>
                  </a:lnTo>
                  <a:lnTo>
                    <a:pt x="1849" y="2658"/>
                  </a:lnTo>
                  <a:lnTo>
                    <a:pt x="1346" y="2266"/>
                  </a:lnTo>
                  <a:close/>
                  <a:moveTo>
                    <a:pt x="2009" y="2800"/>
                  </a:moveTo>
                  <a:lnTo>
                    <a:pt x="2369" y="3120"/>
                  </a:lnTo>
                  <a:lnTo>
                    <a:pt x="2662" y="3320"/>
                  </a:lnTo>
                  <a:lnTo>
                    <a:pt x="2662" y="3320"/>
                  </a:lnTo>
                  <a:lnTo>
                    <a:pt x="2196" y="2946"/>
                  </a:lnTo>
                  <a:lnTo>
                    <a:pt x="2009" y="2800"/>
                  </a:lnTo>
                  <a:close/>
                  <a:moveTo>
                    <a:pt x="2662" y="3320"/>
                  </a:moveTo>
                  <a:lnTo>
                    <a:pt x="3062" y="3640"/>
                  </a:lnTo>
                  <a:lnTo>
                    <a:pt x="4045" y="4275"/>
                  </a:lnTo>
                  <a:lnTo>
                    <a:pt x="4565" y="4564"/>
                  </a:lnTo>
                  <a:lnTo>
                    <a:pt x="3640" y="3986"/>
                  </a:lnTo>
                  <a:lnTo>
                    <a:pt x="2662" y="3320"/>
                  </a:lnTo>
                  <a:close/>
                  <a:moveTo>
                    <a:pt x="520" y="0"/>
                  </a:move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close/>
                  <a:moveTo>
                    <a:pt x="4565" y="4564"/>
                  </a:moveTo>
                  <a:lnTo>
                    <a:pt x="5027" y="4853"/>
                  </a:lnTo>
                  <a:lnTo>
                    <a:pt x="6587" y="5604"/>
                  </a:lnTo>
                  <a:lnTo>
                    <a:pt x="8262" y="6240"/>
                  </a:lnTo>
                  <a:lnTo>
                    <a:pt x="9129" y="6586"/>
                  </a:lnTo>
                  <a:lnTo>
                    <a:pt x="10053" y="6817"/>
                  </a:lnTo>
                  <a:lnTo>
                    <a:pt x="8724" y="6413"/>
                  </a:lnTo>
                  <a:lnTo>
                    <a:pt x="7511" y="5951"/>
                  </a:lnTo>
                  <a:lnTo>
                    <a:pt x="6240" y="5431"/>
                  </a:lnTo>
                  <a:lnTo>
                    <a:pt x="5085" y="4853"/>
                  </a:lnTo>
                  <a:lnTo>
                    <a:pt x="4565" y="4564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74"/>
            <p:cNvSpPr/>
            <p:nvPr/>
          </p:nvSpPr>
          <p:spPr>
            <a:xfrm rot="856932">
              <a:off x="950435" y="1069453"/>
              <a:ext cx="434778" cy="163226"/>
            </a:xfrm>
            <a:custGeom>
              <a:avLst/>
              <a:gdLst/>
              <a:ahLst/>
              <a:cxnLst/>
              <a:rect l="l" t="t" r="r" b="b"/>
              <a:pathLst>
                <a:path w="17391" h="652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74" y="347"/>
                  </a:lnTo>
                  <a:lnTo>
                    <a:pt x="174" y="347"/>
                  </a:lnTo>
                  <a:lnTo>
                    <a:pt x="289" y="520"/>
                  </a:lnTo>
                  <a:lnTo>
                    <a:pt x="289" y="520"/>
                  </a:lnTo>
                  <a:lnTo>
                    <a:pt x="752" y="1156"/>
                  </a:lnTo>
                  <a:lnTo>
                    <a:pt x="1387" y="1849"/>
                  </a:lnTo>
                  <a:lnTo>
                    <a:pt x="2196" y="2484"/>
                  </a:lnTo>
                  <a:lnTo>
                    <a:pt x="3062" y="3178"/>
                  </a:lnTo>
                  <a:lnTo>
                    <a:pt x="4045" y="3813"/>
                  </a:lnTo>
                  <a:lnTo>
                    <a:pt x="5085" y="4391"/>
                  </a:lnTo>
                  <a:lnTo>
                    <a:pt x="6240" y="496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7511" y="5489"/>
                  </a:lnTo>
                  <a:lnTo>
                    <a:pt x="8724" y="5951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804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1960" y="6529"/>
                  </a:lnTo>
                  <a:lnTo>
                    <a:pt x="12422" y="6471"/>
                  </a:lnTo>
                  <a:lnTo>
                    <a:pt x="12884" y="6355"/>
                  </a:lnTo>
                  <a:lnTo>
                    <a:pt x="13288" y="6240"/>
                  </a:lnTo>
                  <a:lnTo>
                    <a:pt x="13751" y="6066"/>
                  </a:lnTo>
                  <a:lnTo>
                    <a:pt x="14155" y="5893"/>
                  </a:lnTo>
                  <a:lnTo>
                    <a:pt x="14559" y="5604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5715" y="4622"/>
                  </a:lnTo>
                  <a:lnTo>
                    <a:pt x="16408" y="3813"/>
                  </a:lnTo>
                  <a:lnTo>
                    <a:pt x="16986" y="3004"/>
                  </a:lnTo>
                  <a:lnTo>
                    <a:pt x="17217" y="2542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390" y="2138"/>
                  </a:lnTo>
                  <a:lnTo>
                    <a:pt x="17217" y="2542"/>
                  </a:lnTo>
                  <a:lnTo>
                    <a:pt x="16986" y="3004"/>
                  </a:lnTo>
                  <a:lnTo>
                    <a:pt x="16408" y="3813"/>
                  </a:lnTo>
                  <a:lnTo>
                    <a:pt x="15715" y="4622"/>
                  </a:lnTo>
                  <a:lnTo>
                    <a:pt x="14906" y="5373"/>
                  </a:lnTo>
                  <a:lnTo>
                    <a:pt x="14906" y="5373"/>
                  </a:lnTo>
                  <a:lnTo>
                    <a:pt x="14559" y="5604"/>
                  </a:lnTo>
                  <a:lnTo>
                    <a:pt x="14155" y="5893"/>
                  </a:lnTo>
                  <a:lnTo>
                    <a:pt x="13751" y="6066"/>
                  </a:lnTo>
                  <a:lnTo>
                    <a:pt x="13288" y="6240"/>
                  </a:lnTo>
                  <a:lnTo>
                    <a:pt x="12884" y="6355"/>
                  </a:lnTo>
                  <a:lnTo>
                    <a:pt x="12422" y="6471"/>
                  </a:lnTo>
                  <a:lnTo>
                    <a:pt x="11960" y="6529"/>
                  </a:lnTo>
                  <a:lnTo>
                    <a:pt x="11497" y="6529"/>
                  </a:lnTo>
                  <a:lnTo>
                    <a:pt x="11497" y="6529"/>
                  </a:lnTo>
                  <a:lnTo>
                    <a:pt x="10804" y="6529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10053" y="6355"/>
                  </a:lnTo>
                  <a:lnTo>
                    <a:pt x="9129" y="6124"/>
                  </a:lnTo>
                  <a:lnTo>
                    <a:pt x="8262" y="5778"/>
                  </a:lnTo>
                  <a:lnTo>
                    <a:pt x="6587" y="5142"/>
                  </a:lnTo>
                  <a:lnTo>
                    <a:pt x="5027" y="4391"/>
                  </a:lnTo>
                  <a:lnTo>
                    <a:pt x="3640" y="3524"/>
                  </a:lnTo>
                  <a:lnTo>
                    <a:pt x="2369" y="2658"/>
                  </a:lnTo>
                  <a:lnTo>
                    <a:pt x="1849" y="2196"/>
                  </a:lnTo>
                  <a:lnTo>
                    <a:pt x="1329" y="1791"/>
                  </a:lnTo>
                  <a:lnTo>
                    <a:pt x="925" y="1329"/>
                  </a:lnTo>
                  <a:lnTo>
                    <a:pt x="520" y="867"/>
                  </a:lnTo>
                  <a:lnTo>
                    <a:pt x="232" y="40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74"/>
            <p:cNvSpPr/>
            <p:nvPr/>
          </p:nvSpPr>
          <p:spPr>
            <a:xfrm rot="856932">
              <a:off x="976058" y="1016563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74"/>
            <p:cNvSpPr/>
            <p:nvPr/>
          </p:nvSpPr>
          <p:spPr>
            <a:xfrm rot="856932">
              <a:off x="976236" y="101658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74"/>
            <p:cNvSpPr/>
            <p:nvPr/>
          </p:nvSpPr>
          <p:spPr>
            <a:xfrm rot="856932">
              <a:off x="976415" y="1015158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74"/>
            <p:cNvSpPr/>
            <p:nvPr/>
          </p:nvSpPr>
          <p:spPr>
            <a:xfrm rot="856932">
              <a:off x="953884" y="1057793"/>
              <a:ext cx="430453" cy="158901"/>
            </a:xfrm>
            <a:custGeom>
              <a:avLst/>
              <a:gdLst/>
              <a:ahLst/>
              <a:cxnLst/>
              <a:rect l="l" t="t" r="r" b="b"/>
              <a:pathLst>
                <a:path w="17218" h="6356" fill="none" extrusionOk="0">
                  <a:moveTo>
                    <a:pt x="809" y="0"/>
                  </a:moveTo>
                  <a:lnTo>
                    <a:pt x="809" y="0"/>
                  </a:lnTo>
                  <a:lnTo>
                    <a:pt x="520" y="0"/>
                  </a:lnTo>
                  <a:lnTo>
                    <a:pt x="347" y="58"/>
                  </a:lnTo>
                  <a:lnTo>
                    <a:pt x="116" y="116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289" y="636"/>
                  </a:lnTo>
                  <a:lnTo>
                    <a:pt x="636" y="1098"/>
                  </a:lnTo>
                  <a:lnTo>
                    <a:pt x="1040" y="1502"/>
                  </a:lnTo>
                  <a:lnTo>
                    <a:pt x="1503" y="1907"/>
                  </a:lnTo>
                  <a:lnTo>
                    <a:pt x="2543" y="2715"/>
                  </a:lnTo>
                  <a:lnTo>
                    <a:pt x="3814" y="3524"/>
                  </a:lnTo>
                  <a:lnTo>
                    <a:pt x="5142" y="4333"/>
                  </a:lnTo>
                  <a:lnTo>
                    <a:pt x="6644" y="5026"/>
                  </a:lnTo>
                  <a:lnTo>
                    <a:pt x="8262" y="560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9938" y="6124"/>
                  </a:lnTo>
                  <a:lnTo>
                    <a:pt x="10631" y="6297"/>
                  </a:lnTo>
                  <a:lnTo>
                    <a:pt x="11382" y="6355"/>
                  </a:lnTo>
                  <a:lnTo>
                    <a:pt x="11382" y="6355"/>
                  </a:lnTo>
                  <a:lnTo>
                    <a:pt x="11844" y="6297"/>
                  </a:lnTo>
                  <a:lnTo>
                    <a:pt x="12306" y="6240"/>
                  </a:lnTo>
                  <a:lnTo>
                    <a:pt x="12768" y="6182"/>
                  </a:lnTo>
                  <a:lnTo>
                    <a:pt x="13231" y="6009"/>
                  </a:lnTo>
                  <a:lnTo>
                    <a:pt x="13635" y="5835"/>
                  </a:lnTo>
                  <a:lnTo>
                    <a:pt x="14097" y="5662"/>
                  </a:lnTo>
                  <a:lnTo>
                    <a:pt x="14444" y="5431"/>
                  </a:lnTo>
                  <a:lnTo>
                    <a:pt x="14848" y="5142"/>
                  </a:lnTo>
                  <a:lnTo>
                    <a:pt x="14848" y="5142"/>
                  </a:lnTo>
                  <a:lnTo>
                    <a:pt x="15599" y="4449"/>
                  </a:lnTo>
                  <a:lnTo>
                    <a:pt x="16235" y="3755"/>
                  </a:lnTo>
                  <a:lnTo>
                    <a:pt x="16813" y="3004"/>
                  </a:lnTo>
                  <a:lnTo>
                    <a:pt x="17217" y="2195"/>
                  </a:lnTo>
                  <a:lnTo>
                    <a:pt x="17217" y="2195"/>
                  </a:lnTo>
                  <a:lnTo>
                    <a:pt x="17102" y="2022"/>
                  </a:lnTo>
                  <a:lnTo>
                    <a:pt x="16928" y="1907"/>
                  </a:lnTo>
                  <a:lnTo>
                    <a:pt x="16697" y="1791"/>
                  </a:lnTo>
                  <a:lnTo>
                    <a:pt x="16466" y="1733"/>
                  </a:lnTo>
                  <a:lnTo>
                    <a:pt x="14617" y="1560"/>
                  </a:lnTo>
                  <a:lnTo>
                    <a:pt x="14617" y="1560"/>
                  </a:lnTo>
                  <a:lnTo>
                    <a:pt x="14040" y="1907"/>
                  </a:lnTo>
                  <a:lnTo>
                    <a:pt x="13346" y="2195"/>
                  </a:lnTo>
                  <a:lnTo>
                    <a:pt x="12653" y="2484"/>
                  </a:lnTo>
                  <a:lnTo>
                    <a:pt x="11902" y="2715"/>
                  </a:lnTo>
                  <a:lnTo>
                    <a:pt x="11093" y="2889"/>
                  </a:lnTo>
                  <a:lnTo>
                    <a:pt x="10284" y="3004"/>
                  </a:lnTo>
                  <a:lnTo>
                    <a:pt x="9418" y="3120"/>
                  </a:lnTo>
                  <a:lnTo>
                    <a:pt x="8551" y="3120"/>
                  </a:lnTo>
                  <a:lnTo>
                    <a:pt x="8551" y="3120"/>
                  </a:lnTo>
                  <a:lnTo>
                    <a:pt x="7222" y="3062"/>
                  </a:lnTo>
                  <a:lnTo>
                    <a:pt x="6009" y="2889"/>
                  </a:lnTo>
                  <a:lnTo>
                    <a:pt x="4853" y="2658"/>
                  </a:lnTo>
                  <a:lnTo>
                    <a:pt x="3814" y="2253"/>
                  </a:lnTo>
                  <a:lnTo>
                    <a:pt x="2831" y="1791"/>
                  </a:lnTo>
                  <a:lnTo>
                    <a:pt x="2023" y="1271"/>
                  </a:lnTo>
                  <a:lnTo>
                    <a:pt x="1676" y="982"/>
                  </a:lnTo>
                  <a:lnTo>
                    <a:pt x="1329" y="636"/>
                  </a:lnTo>
                  <a:lnTo>
                    <a:pt x="1040" y="347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09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74"/>
            <p:cNvSpPr/>
            <p:nvPr/>
          </p:nvSpPr>
          <p:spPr>
            <a:xfrm rot="856932">
              <a:off x="950122" y="1060375"/>
              <a:ext cx="444903" cy="173351"/>
            </a:xfrm>
            <a:custGeom>
              <a:avLst/>
              <a:gdLst/>
              <a:ahLst/>
              <a:cxnLst/>
              <a:rect l="l" t="t" r="r" b="b"/>
              <a:pathLst>
                <a:path w="17796" h="6934" extrusionOk="0">
                  <a:moveTo>
                    <a:pt x="17795" y="1"/>
                  </a:moveTo>
                  <a:lnTo>
                    <a:pt x="17737" y="694"/>
                  </a:lnTo>
                  <a:lnTo>
                    <a:pt x="17564" y="1387"/>
                  </a:lnTo>
                  <a:lnTo>
                    <a:pt x="17333" y="2081"/>
                  </a:lnTo>
                  <a:lnTo>
                    <a:pt x="16986" y="2716"/>
                  </a:lnTo>
                  <a:lnTo>
                    <a:pt x="16582" y="3352"/>
                  </a:lnTo>
                  <a:lnTo>
                    <a:pt x="16120" y="3929"/>
                  </a:lnTo>
                  <a:lnTo>
                    <a:pt x="15542" y="4507"/>
                  </a:lnTo>
                  <a:lnTo>
                    <a:pt x="14906" y="5085"/>
                  </a:lnTo>
                  <a:lnTo>
                    <a:pt x="14386" y="5432"/>
                  </a:lnTo>
                  <a:lnTo>
                    <a:pt x="13809" y="5720"/>
                  </a:lnTo>
                  <a:lnTo>
                    <a:pt x="13231" y="6009"/>
                  </a:lnTo>
                  <a:lnTo>
                    <a:pt x="12595" y="6125"/>
                  </a:lnTo>
                  <a:lnTo>
                    <a:pt x="11960" y="6240"/>
                  </a:lnTo>
                  <a:lnTo>
                    <a:pt x="11324" y="6298"/>
                  </a:lnTo>
                  <a:lnTo>
                    <a:pt x="10631" y="6240"/>
                  </a:lnTo>
                  <a:lnTo>
                    <a:pt x="9996" y="6067"/>
                  </a:lnTo>
                  <a:lnTo>
                    <a:pt x="8262" y="5547"/>
                  </a:lnTo>
                  <a:lnTo>
                    <a:pt x="6645" y="4912"/>
                  </a:lnTo>
                  <a:lnTo>
                    <a:pt x="5143" y="4218"/>
                  </a:lnTo>
                  <a:lnTo>
                    <a:pt x="3756" y="3467"/>
                  </a:lnTo>
                  <a:lnTo>
                    <a:pt x="2543" y="2658"/>
                  </a:lnTo>
                  <a:lnTo>
                    <a:pt x="1503" y="1792"/>
                  </a:lnTo>
                  <a:lnTo>
                    <a:pt x="1041" y="1387"/>
                  </a:lnTo>
                  <a:lnTo>
                    <a:pt x="636" y="925"/>
                  </a:lnTo>
                  <a:lnTo>
                    <a:pt x="290" y="521"/>
                  </a:lnTo>
                  <a:lnTo>
                    <a:pt x="1" y="116"/>
                  </a:lnTo>
                  <a:lnTo>
                    <a:pt x="1" y="232"/>
                  </a:lnTo>
                  <a:lnTo>
                    <a:pt x="58" y="405"/>
                  </a:lnTo>
                  <a:lnTo>
                    <a:pt x="290" y="810"/>
                  </a:lnTo>
                  <a:lnTo>
                    <a:pt x="578" y="1272"/>
                  </a:lnTo>
                  <a:lnTo>
                    <a:pt x="983" y="1734"/>
                  </a:lnTo>
                  <a:lnTo>
                    <a:pt x="1387" y="2196"/>
                  </a:lnTo>
                  <a:lnTo>
                    <a:pt x="1907" y="2601"/>
                  </a:lnTo>
                  <a:lnTo>
                    <a:pt x="2427" y="3063"/>
                  </a:lnTo>
                  <a:lnTo>
                    <a:pt x="3698" y="3929"/>
                  </a:lnTo>
                  <a:lnTo>
                    <a:pt x="5085" y="4796"/>
                  </a:lnTo>
                  <a:lnTo>
                    <a:pt x="6645" y="5547"/>
                  </a:lnTo>
                  <a:lnTo>
                    <a:pt x="8320" y="6183"/>
                  </a:lnTo>
                  <a:lnTo>
                    <a:pt x="9187" y="6529"/>
                  </a:lnTo>
                  <a:lnTo>
                    <a:pt x="10111" y="6760"/>
                  </a:lnTo>
                  <a:lnTo>
                    <a:pt x="10747" y="6876"/>
                  </a:lnTo>
                  <a:lnTo>
                    <a:pt x="11440" y="6934"/>
                  </a:lnTo>
                  <a:lnTo>
                    <a:pt x="12075" y="6934"/>
                  </a:lnTo>
                  <a:lnTo>
                    <a:pt x="12711" y="6818"/>
                  </a:lnTo>
                  <a:lnTo>
                    <a:pt x="13289" y="6645"/>
                  </a:lnTo>
                  <a:lnTo>
                    <a:pt x="13866" y="6414"/>
                  </a:lnTo>
                  <a:lnTo>
                    <a:pt x="14444" y="6125"/>
                  </a:lnTo>
                  <a:lnTo>
                    <a:pt x="14964" y="5778"/>
                  </a:lnTo>
                  <a:lnTo>
                    <a:pt x="15657" y="5143"/>
                  </a:lnTo>
                  <a:lnTo>
                    <a:pt x="16235" y="4507"/>
                  </a:lnTo>
                  <a:lnTo>
                    <a:pt x="16755" y="3872"/>
                  </a:lnTo>
                  <a:lnTo>
                    <a:pt x="17160" y="3121"/>
                  </a:lnTo>
                  <a:lnTo>
                    <a:pt x="17506" y="2427"/>
                  </a:lnTo>
                  <a:lnTo>
                    <a:pt x="17680" y="1676"/>
                  </a:lnTo>
                  <a:lnTo>
                    <a:pt x="17795" y="867"/>
                  </a:lnTo>
                  <a:lnTo>
                    <a:pt x="17795" y="116"/>
                  </a:lnTo>
                  <a:lnTo>
                    <a:pt x="17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74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74"/>
            <p:cNvSpPr/>
            <p:nvPr/>
          </p:nvSpPr>
          <p:spPr>
            <a:xfrm rot="856932">
              <a:off x="1005017" y="100304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74"/>
            <p:cNvSpPr/>
            <p:nvPr/>
          </p:nvSpPr>
          <p:spPr>
            <a:xfrm rot="856932">
              <a:off x="880151" y="793860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116" y="462"/>
                  </a:moveTo>
                  <a:lnTo>
                    <a:pt x="0" y="693"/>
                  </a:lnTo>
                  <a:lnTo>
                    <a:pt x="0" y="924"/>
                  </a:lnTo>
                  <a:lnTo>
                    <a:pt x="58" y="693"/>
                  </a:lnTo>
                  <a:lnTo>
                    <a:pt x="116" y="462"/>
                  </a:lnTo>
                  <a:close/>
                  <a:moveTo>
                    <a:pt x="867" y="0"/>
                  </a:moveTo>
                  <a:lnTo>
                    <a:pt x="636" y="58"/>
                  </a:lnTo>
                  <a:lnTo>
                    <a:pt x="405" y="173"/>
                  </a:lnTo>
                  <a:lnTo>
                    <a:pt x="231" y="289"/>
                  </a:lnTo>
                  <a:lnTo>
                    <a:pt x="116" y="462"/>
                  </a:lnTo>
                  <a:lnTo>
                    <a:pt x="289" y="347"/>
                  </a:lnTo>
                  <a:lnTo>
                    <a:pt x="462" y="231"/>
                  </a:lnTo>
                  <a:lnTo>
                    <a:pt x="636" y="116"/>
                  </a:lnTo>
                  <a:lnTo>
                    <a:pt x="1098" y="116"/>
                  </a:lnTo>
                  <a:lnTo>
                    <a:pt x="1502" y="173"/>
                  </a:lnTo>
                  <a:lnTo>
                    <a:pt x="1849" y="404"/>
                  </a:lnTo>
                  <a:lnTo>
                    <a:pt x="2196" y="693"/>
                  </a:lnTo>
                  <a:lnTo>
                    <a:pt x="2484" y="982"/>
                  </a:lnTo>
                  <a:lnTo>
                    <a:pt x="2773" y="1329"/>
                  </a:lnTo>
                  <a:lnTo>
                    <a:pt x="3004" y="1675"/>
                  </a:lnTo>
                  <a:lnTo>
                    <a:pt x="3235" y="2080"/>
                  </a:lnTo>
                  <a:lnTo>
                    <a:pt x="3409" y="2484"/>
                  </a:lnTo>
                  <a:lnTo>
                    <a:pt x="4333" y="3986"/>
                  </a:lnTo>
                  <a:lnTo>
                    <a:pt x="4449" y="4102"/>
                  </a:lnTo>
                  <a:lnTo>
                    <a:pt x="4564" y="4044"/>
                  </a:lnTo>
                  <a:lnTo>
                    <a:pt x="4622" y="3929"/>
                  </a:lnTo>
                  <a:lnTo>
                    <a:pt x="4622" y="3813"/>
                  </a:lnTo>
                  <a:lnTo>
                    <a:pt x="3640" y="2311"/>
                  </a:lnTo>
                  <a:lnTo>
                    <a:pt x="3409" y="1964"/>
                  </a:lnTo>
                  <a:lnTo>
                    <a:pt x="3178" y="1560"/>
                  </a:lnTo>
                  <a:lnTo>
                    <a:pt x="2947" y="1213"/>
                  </a:lnTo>
                  <a:lnTo>
                    <a:pt x="2658" y="867"/>
                  </a:lnTo>
                  <a:lnTo>
                    <a:pt x="2311" y="578"/>
                  </a:lnTo>
                  <a:lnTo>
                    <a:pt x="1964" y="289"/>
                  </a:lnTo>
                  <a:lnTo>
                    <a:pt x="1502" y="116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74"/>
            <p:cNvSpPr/>
            <p:nvPr/>
          </p:nvSpPr>
          <p:spPr>
            <a:xfrm rot="856932">
              <a:off x="1014516" y="828064"/>
              <a:ext cx="115576" cy="102551"/>
            </a:xfrm>
            <a:custGeom>
              <a:avLst/>
              <a:gdLst/>
              <a:ahLst/>
              <a:cxnLst/>
              <a:rect l="l" t="t" r="r" b="b"/>
              <a:pathLst>
                <a:path w="4623" h="4102" extrusionOk="0">
                  <a:moveTo>
                    <a:pt x="4507" y="462"/>
                  </a:moveTo>
                  <a:lnTo>
                    <a:pt x="4565" y="693"/>
                  </a:lnTo>
                  <a:lnTo>
                    <a:pt x="4622" y="924"/>
                  </a:lnTo>
                  <a:lnTo>
                    <a:pt x="4622" y="693"/>
                  </a:lnTo>
                  <a:lnTo>
                    <a:pt x="4507" y="462"/>
                  </a:lnTo>
                  <a:close/>
                  <a:moveTo>
                    <a:pt x="3525" y="0"/>
                  </a:moveTo>
                  <a:lnTo>
                    <a:pt x="3120" y="116"/>
                  </a:lnTo>
                  <a:lnTo>
                    <a:pt x="2658" y="289"/>
                  </a:lnTo>
                  <a:lnTo>
                    <a:pt x="2311" y="578"/>
                  </a:lnTo>
                  <a:lnTo>
                    <a:pt x="1965" y="867"/>
                  </a:lnTo>
                  <a:lnTo>
                    <a:pt x="1676" y="1213"/>
                  </a:lnTo>
                  <a:lnTo>
                    <a:pt x="1445" y="1560"/>
                  </a:lnTo>
                  <a:lnTo>
                    <a:pt x="1214" y="1964"/>
                  </a:lnTo>
                  <a:lnTo>
                    <a:pt x="983" y="2311"/>
                  </a:lnTo>
                  <a:lnTo>
                    <a:pt x="0" y="3813"/>
                  </a:lnTo>
                  <a:lnTo>
                    <a:pt x="0" y="3986"/>
                  </a:lnTo>
                  <a:lnTo>
                    <a:pt x="58" y="4044"/>
                  </a:lnTo>
                  <a:lnTo>
                    <a:pt x="232" y="4102"/>
                  </a:lnTo>
                  <a:lnTo>
                    <a:pt x="289" y="3986"/>
                  </a:lnTo>
                  <a:lnTo>
                    <a:pt x="1214" y="2484"/>
                  </a:lnTo>
                  <a:lnTo>
                    <a:pt x="1387" y="2080"/>
                  </a:lnTo>
                  <a:lnTo>
                    <a:pt x="1618" y="1675"/>
                  </a:lnTo>
                  <a:lnTo>
                    <a:pt x="1849" y="1329"/>
                  </a:lnTo>
                  <a:lnTo>
                    <a:pt x="2138" y="982"/>
                  </a:lnTo>
                  <a:lnTo>
                    <a:pt x="2427" y="693"/>
                  </a:lnTo>
                  <a:lnTo>
                    <a:pt x="2774" y="404"/>
                  </a:lnTo>
                  <a:lnTo>
                    <a:pt x="3120" y="173"/>
                  </a:lnTo>
                  <a:lnTo>
                    <a:pt x="3525" y="116"/>
                  </a:lnTo>
                  <a:lnTo>
                    <a:pt x="3987" y="116"/>
                  </a:lnTo>
                  <a:lnTo>
                    <a:pt x="4160" y="231"/>
                  </a:lnTo>
                  <a:lnTo>
                    <a:pt x="4333" y="347"/>
                  </a:lnTo>
                  <a:lnTo>
                    <a:pt x="4507" y="462"/>
                  </a:lnTo>
                  <a:lnTo>
                    <a:pt x="4391" y="289"/>
                  </a:lnTo>
                  <a:lnTo>
                    <a:pt x="4218" y="173"/>
                  </a:lnTo>
                  <a:lnTo>
                    <a:pt x="3987" y="58"/>
                  </a:lnTo>
                  <a:lnTo>
                    <a:pt x="37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7" name="Google Shape;4497;p74"/>
            <p:cNvGrpSpPr/>
            <p:nvPr/>
          </p:nvGrpSpPr>
          <p:grpSpPr>
            <a:xfrm rot="937317">
              <a:off x="665417" y="1326668"/>
              <a:ext cx="361019" cy="246150"/>
              <a:chOff x="275968" y="1370832"/>
              <a:chExt cx="361004" cy="246139"/>
            </a:xfrm>
          </p:grpSpPr>
          <p:grpSp>
            <p:nvGrpSpPr>
              <p:cNvPr id="4498" name="Google Shape;4498;p74"/>
              <p:cNvGrpSpPr/>
              <p:nvPr/>
            </p:nvGrpSpPr>
            <p:grpSpPr>
              <a:xfrm>
                <a:off x="275968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4499" name="Google Shape;4499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5" name="Google Shape;4505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06" name="Google Shape;4506;p74"/>
              <p:cNvGrpSpPr/>
              <p:nvPr/>
            </p:nvGrpSpPr>
            <p:grpSpPr>
              <a:xfrm flipH="1">
                <a:off x="458443" y="1370832"/>
                <a:ext cx="178529" cy="246139"/>
                <a:chOff x="275255" y="1725707"/>
                <a:chExt cx="178529" cy="246139"/>
              </a:xfrm>
            </p:grpSpPr>
            <p:sp>
              <p:nvSpPr>
                <p:cNvPr id="4507" name="Google Shape;4507;p74"/>
                <p:cNvSpPr/>
                <p:nvPr/>
              </p:nvSpPr>
              <p:spPr>
                <a:xfrm rot="1239521">
                  <a:off x="431768" y="1898089"/>
                  <a:ext cx="9173" cy="7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3804" extrusionOk="0">
                      <a:moveTo>
                        <a:pt x="200" y="1"/>
                      </a:moveTo>
                      <a:cubicBezTo>
                        <a:pt x="200" y="1"/>
                        <a:pt x="200" y="201"/>
                        <a:pt x="167" y="601"/>
                      </a:cubicBezTo>
                      <a:cubicBezTo>
                        <a:pt x="134" y="901"/>
                        <a:pt x="100" y="1435"/>
                        <a:pt x="34" y="1869"/>
                      </a:cubicBezTo>
                      <a:cubicBezTo>
                        <a:pt x="34" y="2135"/>
                        <a:pt x="0" y="2369"/>
                        <a:pt x="0" y="2569"/>
                      </a:cubicBezTo>
                      <a:cubicBezTo>
                        <a:pt x="0" y="2836"/>
                        <a:pt x="0" y="3036"/>
                        <a:pt x="34" y="3203"/>
                      </a:cubicBezTo>
                      <a:cubicBezTo>
                        <a:pt x="100" y="3536"/>
                        <a:pt x="200" y="3803"/>
                        <a:pt x="200" y="3803"/>
                      </a:cubicBezTo>
                      <a:lnTo>
                        <a:pt x="267" y="3803"/>
                      </a:lnTo>
                      <a:cubicBezTo>
                        <a:pt x="267" y="3803"/>
                        <a:pt x="367" y="3603"/>
                        <a:pt x="434" y="3203"/>
                      </a:cubicBezTo>
                      <a:cubicBezTo>
                        <a:pt x="434" y="3003"/>
                        <a:pt x="467" y="2803"/>
                        <a:pt x="467" y="2569"/>
                      </a:cubicBezTo>
                      <a:cubicBezTo>
                        <a:pt x="467" y="2336"/>
                        <a:pt x="434" y="2135"/>
                        <a:pt x="434" y="1869"/>
                      </a:cubicBezTo>
                      <a:cubicBezTo>
                        <a:pt x="367" y="1435"/>
                        <a:pt x="334" y="968"/>
                        <a:pt x="300" y="601"/>
                      </a:cubicBezTo>
                      <a:cubicBezTo>
                        <a:pt x="300" y="267"/>
                        <a:pt x="267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74"/>
                <p:cNvSpPr/>
                <p:nvPr/>
              </p:nvSpPr>
              <p:spPr>
                <a:xfrm rot="1239521">
                  <a:off x="385853" y="1883287"/>
                  <a:ext cx="33379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3503" extrusionOk="0">
                      <a:moveTo>
                        <a:pt x="1669" y="0"/>
                      </a:moveTo>
                      <a:cubicBezTo>
                        <a:pt x="1669" y="0"/>
                        <a:pt x="1502" y="134"/>
                        <a:pt x="1335" y="467"/>
                      </a:cubicBezTo>
                      <a:cubicBezTo>
                        <a:pt x="1102" y="834"/>
                        <a:pt x="902" y="1235"/>
                        <a:pt x="668" y="1668"/>
                      </a:cubicBezTo>
                      <a:cubicBezTo>
                        <a:pt x="535" y="1868"/>
                        <a:pt x="368" y="2069"/>
                        <a:pt x="268" y="2269"/>
                      </a:cubicBezTo>
                      <a:cubicBezTo>
                        <a:pt x="201" y="2502"/>
                        <a:pt x="101" y="2702"/>
                        <a:pt x="68" y="2869"/>
                      </a:cubicBezTo>
                      <a:cubicBezTo>
                        <a:pt x="1" y="3236"/>
                        <a:pt x="1" y="3503"/>
                        <a:pt x="1" y="3503"/>
                      </a:cubicBezTo>
                      <a:lnTo>
                        <a:pt x="34" y="3503"/>
                      </a:lnTo>
                      <a:cubicBezTo>
                        <a:pt x="34" y="3503"/>
                        <a:pt x="234" y="3336"/>
                        <a:pt x="468" y="3036"/>
                      </a:cubicBezTo>
                      <a:cubicBezTo>
                        <a:pt x="568" y="2869"/>
                        <a:pt x="701" y="2702"/>
                        <a:pt x="801" y="2502"/>
                      </a:cubicBezTo>
                      <a:cubicBezTo>
                        <a:pt x="868" y="2269"/>
                        <a:pt x="968" y="2035"/>
                        <a:pt x="1035" y="1835"/>
                      </a:cubicBezTo>
                      <a:cubicBezTo>
                        <a:pt x="1202" y="1368"/>
                        <a:pt x="1369" y="901"/>
                        <a:pt x="1502" y="568"/>
                      </a:cubicBezTo>
                      <a:cubicBezTo>
                        <a:pt x="1635" y="201"/>
                        <a:pt x="1702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9" name="Google Shape;4509;p74"/>
                <p:cNvSpPr/>
                <p:nvPr/>
              </p:nvSpPr>
              <p:spPr>
                <a:xfrm rot="1239521">
                  <a:off x="347970" y="1855818"/>
                  <a:ext cx="51020" cy="5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3008" extrusionOk="0">
                      <a:moveTo>
                        <a:pt x="2589" y="0"/>
                      </a:moveTo>
                      <a:cubicBezTo>
                        <a:pt x="2535" y="0"/>
                        <a:pt x="2373" y="135"/>
                        <a:pt x="2102" y="406"/>
                      </a:cubicBezTo>
                      <a:cubicBezTo>
                        <a:pt x="1802" y="672"/>
                        <a:pt x="1469" y="1039"/>
                        <a:pt x="1135" y="1373"/>
                      </a:cubicBezTo>
                      <a:lnTo>
                        <a:pt x="635" y="1873"/>
                      </a:lnTo>
                      <a:cubicBezTo>
                        <a:pt x="468" y="2040"/>
                        <a:pt x="335" y="2207"/>
                        <a:pt x="268" y="2374"/>
                      </a:cubicBezTo>
                      <a:cubicBezTo>
                        <a:pt x="101" y="2707"/>
                        <a:pt x="1" y="2974"/>
                        <a:pt x="1" y="2974"/>
                      </a:cubicBezTo>
                      <a:lnTo>
                        <a:pt x="68" y="3007"/>
                      </a:lnTo>
                      <a:cubicBezTo>
                        <a:pt x="68" y="3007"/>
                        <a:pt x="301" y="2874"/>
                        <a:pt x="601" y="2607"/>
                      </a:cubicBezTo>
                      <a:cubicBezTo>
                        <a:pt x="768" y="2507"/>
                        <a:pt x="902" y="2340"/>
                        <a:pt x="1068" y="2174"/>
                      </a:cubicBezTo>
                      <a:cubicBezTo>
                        <a:pt x="1168" y="2007"/>
                        <a:pt x="1335" y="1773"/>
                        <a:pt x="1469" y="1573"/>
                      </a:cubicBezTo>
                      <a:cubicBezTo>
                        <a:pt x="1769" y="1206"/>
                        <a:pt x="2069" y="773"/>
                        <a:pt x="2269" y="506"/>
                      </a:cubicBezTo>
                      <a:cubicBezTo>
                        <a:pt x="2469" y="205"/>
                        <a:pt x="2603" y="5"/>
                        <a:pt x="2603" y="5"/>
                      </a:cubicBezTo>
                      <a:cubicBezTo>
                        <a:pt x="2600" y="2"/>
                        <a:pt x="2595" y="0"/>
                        <a:pt x="25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0" name="Google Shape;4510;p74"/>
                <p:cNvSpPr/>
                <p:nvPr/>
              </p:nvSpPr>
              <p:spPr>
                <a:xfrm rot="1239521">
                  <a:off x="317234" y="1832088"/>
                  <a:ext cx="62133" cy="4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0" h="2440" extrusionOk="0">
                      <a:moveTo>
                        <a:pt x="3157" y="0"/>
                      </a:moveTo>
                      <a:cubicBezTo>
                        <a:pt x="3100" y="0"/>
                        <a:pt x="2901" y="153"/>
                        <a:pt x="2535" y="305"/>
                      </a:cubicBezTo>
                      <a:cubicBezTo>
                        <a:pt x="2202" y="472"/>
                        <a:pt x="1835" y="772"/>
                        <a:pt x="1435" y="1072"/>
                      </a:cubicBezTo>
                      <a:cubicBezTo>
                        <a:pt x="1268" y="1239"/>
                        <a:pt x="1001" y="1339"/>
                        <a:pt x="834" y="1472"/>
                      </a:cubicBezTo>
                      <a:cubicBezTo>
                        <a:pt x="667" y="1606"/>
                        <a:pt x="501" y="1773"/>
                        <a:pt x="367" y="1906"/>
                      </a:cubicBezTo>
                      <a:cubicBezTo>
                        <a:pt x="134" y="2140"/>
                        <a:pt x="0" y="2406"/>
                        <a:pt x="0" y="2406"/>
                      </a:cubicBezTo>
                      <a:lnTo>
                        <a:pt x="34" y="2440"/>
                      </a:lnTo>
                      <a:cubicBezTo>
                        <a:pt x="34" y="2440"/>
                        <a:pt x="301" y="2340"/>
                        <a:pt x="634" y="2173"/>
                      </a:cubicBezTo>
                      <a:cubicBezTo>
                        <a:pt x="801" y="2106"/>
                        <a:pt x="1001" y="1973"/>
                        <a:pt x="1168" y="1839"/>
                      </a:cubicBezTo>
                      <a:cubicBezTo>
                        <a:pt x="1368" y="1673"/>
                        <a:pt x="1535" y="1506"/>
                        <a:pt x="1702" y="1339"/>
                      </a:cubicBezTo>
                      <a:cubicBezTo>
                        <a:pt x="2102" y="1005"/>
                        <a:pt x="2469" y="672"/>
                        <a:pt x="2702" y="438"/>
                      </a:cubicBezTo>
                      <a:cubicBezTo>
                        <a:pt x="3002" y="172"/>
                        <a:pt x="3169" y="5"/>
                        <a:pt x="3169" y="5"/>
                      </a:cubicBezTo>
                      <a:cubicBezTo>
                        <a:pt x="3166" y="2"/>
                        <a:pt x="3162" y="0"/>
                        <a:pt x="31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1" name="Google Shape;4511;p74"/>
                <p:cNvSpPr/>
                <p:nvPr/>
              </p:nvSpPr>
              <p:spPr>
                <a:xfrm rot="1239521">
                  <a:off x="287780" y="1808529"/>
                  <a:ext cx="69973" cy="3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1723" extrusionOk="0">
                      <a:moveTo>
                        <a:pt x="3538" y="0"/>
                      </a:moveTo>
                      <a:cubicBezTo>
                        <a:pt x="3463" y="0"/>
                        <a:pt x="3263" y="84"/>
                        <a:pt x="3003" y="188"/>
                      </a:cubicBezTo>
                      <a:cubicBezTo>
                        <a:pt x="2636" y="322"/>
                        <a:pt x="2169" y="522"/>
                        <a:pt x="1702" y="689"/>
                      </a:cubicBezTo>
                      <a:cubicBezTo>
                        <a:pt x="1502" y="755"/>
                        <a:pt x="1235" y="855"/>
                        <a:pt x="1035" y="922"/>
                      </a:cubicBezTo>
                      <a:cubicBezTo>
                        <a:pt x="834" y="1056"/>
                        <a:pt x="668" y="1156"/>
                        <a:pt x="501" y="1256"/>
                      </a:cubicBezTo>
                      <a:cubicBezTo>
                        <a:pt x="167" y="1489"/>
                        <a:pt x="1" y="1689"/>
                        <a:pt x="1" y="1689"/>
                      </a:cubicBezTo>
                      <a:lnTo>
                        <a:pt x="34" y="1723"/>
                      </a:lnTo>
                      <a:cubicBezTo>
                        <a:pt x="34" y="1723"/>
                        <a:pt x="301" y="1723"/>
                        <a:pt x="668" y="1589"/>
                      </a:cubicBezTo>
                      <a:cubicBezTo>
                        <a:pt x="834" y="1556"/>
                        <a:pt x="1035" y="1489"/>
                        <a:pt x="1235" y="1389"/>
                      </a:cubicBezTo>
                      <a:lnTo>
                        <a:pt x="1869" y="1022"/>
                      </a:lnTo>
                      <a:cubicBezTo>
                        <a:pt x="2302" y="755"/>
                        <a:pt x="2702" y="555"/>
                        <a:pt x="3036" y="355"/>
                      </a:cubicBezTo>
                      <a:cubicBezTo>
                        <a:pt x="3370" y="155"/>
                        <a:pt x="3570" y="21"/>
                        <a:pt x="3570" y="21"/>
                      </a:cubicBezTo>
                      <a:cubicBezTo>
                        <a:pt x="3570" y="7"/>
                        <a:pt x="3559" y="0"/>
                        <a:pt x="35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2" name="Google Shape;4512;p74"/>
                <p:cNvSpPr/>
                <p:nvPr/>
              </p:nvSpPr>
              <p:spPr>
                <a:xfrm rot="1239521">
                  <a:off x="280407" y="1775204"/>
                  <a:ext cx="73893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290" extrusionOk="0">
                      <a:moveTo>
                        <a:pt x="3770" y="0"/>
                      </a:moveTo>
                      <a:cubicBezTo>
                        <a:pt x="3770" y="0"/>
                        <a:pt x="3536" y="67"/>
                        <a:pt x="3136" y="167"/>
                      </a:cubicBezTo>
                      <a:cubicBezTo>
                        <a:pt x="2769" y="234"/>
                        <a:pt x="2302" y="367"/>
                        <a:pt x="1802" y="501"/>
                      </a:cubicBezTo>
                      <a:cubicBezTo>
                        <a:pt x="1568" y="534"/>
                        <a:pt x="1301" y="567"/>
                        <a:pt x="1101" y="668"/>
                      </a:cubicBezTo>
                      <a:cubicBezTo>
                        <a:pt x="901" y="734"/>
                        <a:pt x="701" y="834"/>
                        <a:pt x="534" y="901"/>
                      </a:cubicBezTo>
                      <a:cubicBezTo>
                        <a:pt x="201" y="1068"/>
                        <a:pt x="0" y="1235"/>
                        <a:pt x="0" y="1235"/>
                      </a:cubicBezTo>
                      <a:lnTo>
                        <a:pt x="0" y="1268"/>
                      </a:lnTo>
                      <a:cubicBezTo>
                        <a:pt x="0" y="1268"/>
                        <a:pt x="88" y="1290"/>
                        <a:pt x="237" y="1290"/>
                      </a:cubicBezTo>
                      <a:cubicBezTo>
                        <a:pt x="349" y="1290"/>
                        <a:pt x="496" y="1278"/>
                        <a:pt x="668" y="1235"/>
                      </a:cubicBezTo>
                      <a:cubicBezTo>
                        <a:pt x="868" y="1201"/>
                        <a:pt x="1068" y="1168"/>
                        <a:pt x="1268" y="1068"/>
                      </a:cubicBezTo>
                      <a:cubicBezTo>
                        <a:pt x="1502" y="1001"/>
                        <a:pt x="1702" y="868"/>
                        <a:pt x="1935" y="801"/>
                      </a:cubicBezTo>
                      <a:cubicBezTo>
                        <a:pt x="2402" y="567"/>
                        <a:pt x="2869" y="401"/>
                        <a:pt x="3203" y="234"/>
                      </a:cubicBezTo>
                      <a:cubicBezTo>
                        <a:pt x="3570" y="134"/>
                        <a:pt x="3770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3" name="Google Shape;4513;p74"/>
                <p:cNvSpPr/>
                <p:nvPr/>
              </p:nvSpPr>
              <p:spPr>
                <a:xfrm rot="1239521">
                  <a:off x="275637" y="1738908"/>
                  <a:ext cx="77813" cy="16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835" extrusionOk="0">
                      <a:moveTo>
                        <a:pt x="3970" y="1"/>
                      </a:moveTo>
                      <a:cubicBezTo>
                        <a:pt x="3970" y="1"/>
                        <a:pt x="3703" y="1"/>
                        <a:pt x="3336" y="34"/>
                      </a:cubicBezTo>
                      <a:cubicBezTo>
                        <a:pt x="2969" y="67"/>
                        <a:pt x="2469" y="167"/>
                        <a:pt x="1968" y="201"/>
                      </a:cubicBezTo>
                      <a:cubicBezTo>
                        <a:pt x="1701" y="234"/>
                        <a:pt x="1468" y="234"/>
                        <a:pt x="1201" y="301"/>
                      </a:cubicBezTo>
                      <a:cubicBezTo>
                        <a:pt x="967" y="334"/>
                        <a:pt x="734" y="367"/>
                        <a:pt x="567" y="468"/>
                      </a:cubicBezTo>
                      <a:cubicBezTo>
                        <a:pt x="200" y="568"/>
                        <a:pt x="0" y="734"/>
                        <a:pt x="0" y="734"/>
                      </a:cubicBezTo>
                      <a:lnTo>
                        <a:pt x="0" y="801"/>
                      </a:lnTo>
                      <a:cubicBezTo>
                        <a:pt x="0" y="801"/>
                        <a:pt x="300" y="834"/>
                        <a:pt x="667" y="834"/>
                      </a:cubicBezTo>
                      <a:cubicBezTo>
                        <a:pt x="834" y="801"/>
                        <a:pt x="1034" y="801"/>
                        <a:pt x="1301" y="734"/>
                      </a:cubicBezTo>
                      <a:cubicBezTo>
                        <a:pt x="1501" y="668"/>
                        <a:pt x="1735" y="568"/>
                        <a:pt x="2002" y="534"/>
                      </a:cubicBezTo>
                      <a:cubicBezTo>
                        <a:pt x="2502" y="401"/>
                        <a:pt x="2969" y="301"/>
                        <a:pt x="3336" y="167"/>
                      </a:cubicBezTo>
                      <a:cubicBezTo>
                        <a:pt x="3703" y="67"/>
                        <a:pt x="3970" y="1"/>
                        <a:pt x="39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71438" algn="bl" rotWithShape="0">
                    <a:schemeClr val="lt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552258-A737-AEBC-CA23-1E44CC77A384}"/>
              </a:ext>
            </a:extLst>
          </p:cNvPr>
          <p:cNvSpPr/>
          <p:nvPr/>
        </p:nvSpPr>
        <p:spPr>
          <a:xfrm>
            <a:off x="1009399" y="606262"/>
            <a:ext cx="7125203" cy="3930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Vừa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bằng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hạt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quýt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biết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bay,</a:t>
            </a:r>
            <a:b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Đi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đêm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mang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đuốc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ban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ngày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thì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không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FF23D5-5B31-E9E1-F7DE-610CE290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33" y="1244646"/>
            <a:ext cx="3173535" cy="31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2698631" scaled="0"/>
        </a:gradFill>
        <a:effectLst/>
      </p:bgPr>
    </p:bg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7" name="Google Shape;1957;p67"/>
          <p:cNvGrpSpPr/>
          <p:nvPr/>
        </p:nvGrpSpPr>
        <p:grpSpPr>
          <a:xfrm>
            <a:off x="4843744" y="1182564"/>
            <a:ext cx="3658648" cy="3079085"/>
            <a:chOff x="4843744" y="1182564"/>
            <a:chExt cx="3658648" cy="3079085"/>
          </a:xfrm>
        </p:grpSpPr>
        <p:sp>
          <p:nvSpPr>
            <p:cNvPr id="1958" name="Google Shape;1958;p67"/>
            <p:cNvSpPr/>
            <p:nvPr/>
          </p:nvSpPr>
          <p:spPr>
            <a:xfrm>
              <a:off x="5372142" y="1182564"/>
              <a:ext cx="3040337" cy="3040301"/>
            </a:xfrm>
            <a:custGeom>
              <a:avLst/>
              <a:gdLst/>
              <a:ahLst/>
              <a:cxnLst/>
              <a:rect l="l" t="t" r="r" b="b"/>
              <a:pathLst>
                <a:path w="84536" h="84535" extrusionOk="0">
                  <a:moveTo>
                    <a:pt x="42268" y="1"/>
                  </a:moveTo>
                  <a:cubicBezTo>
                    <a:pt x="18920" y="1"/>
                    <a:pt x="1" y="18932"/>
                    <a:pt x="1" y="42268"/>
                  </a:cubicBezTo>
                  <a:cubicBezTo>
                    <a:pt x="1" y="65616"/>
                    <a:pt x="18920" y="84535"/>
                    <a:pt x="42268" y="84535"/>
                  </a:cubicBezTo>
                  <a:cubicBezTo>
                    <a:pt x="65604" y="84535"/>
                    <a:pt x="84535" y="65616"/>
                    <a:pt x="84535" y="42268"/>
                  </a:cubicBezTo>
                  <a:cubicBezTo>
                    <a:pt x="84535" y="18932"/>
                    <a:pt x="65604" y="1"/>
                    <a:pt x="42268" y="1"/>
                  </a:cubicBezTo>
                  <a:close/>
                </a:path>
              </a:pathLst>
            </a:custGeom>
            <a:solidFill>
              <a:schemeClr val="dk1">
                <a:alpha val="144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7"/>
            <p:cNvSpPr/>
            <p:nvPr/>
          </p:nvSpPr>
          <p:spPr>
            <a:xfrm>
              <a:off x="7239157" y="2963302"/>
              <a:ext cx="301926" cy="1126100"/>
            </a:xfrm>
            <a:custGeom>
              <a:avLst/>
              <a:gdLst/>
              <a:ahLst/>
              <a:cxnLst/>
              <a:rect l="l" t="t" r="r" b="b"/>
              <a:pathLst>
                <a:path w="8395" h="31311" extrusionOk="0">
                  <a:moveTo>
                    <a:pt x="1678" y="0"/>
                  </a:moveTo>
                  <a:cubicBezTo>
                    <a:pt x="728" y="0"/>
                    <a:pt x="12" y="2482"/>
                    <a:pt x="12" y="3270"/>
                  </a:cubicBezTo>
                  <a:cubicBezTo>
                    <a:pt x="0" y="4497"/>
                    <a:pt x="214" y="13724"/>
                    <a:pt x="1655" y="21177"/>
                  </a:cubicBezTo>
                  <a:cubicBezTo>
                    <a:pt x="2920" y="27774"/>
                    <a:pt x="4986" y="31311"/>
                    <a:pt x="6435" y="31311"/>
                  </a:cubicBezTo>
                  <a:cubicBezTo>
                    <a:pt x="6623" y="31311"/>
                    <a:pt x="6801" y="31251"/>
                    <a:pt x="6965" y="31131"/>
                  </a:cubicBezTo>
                  <a:cubicBezTo>
                    <a:pt x="8394" y="30095"/>
                    <a:pt x="8025" y="24130"/>
                    <a:pt x="7561" y="19784"/>
                  </a:cubicBezTo>
                  <a:cubicBezTo>
                    <a:pt x="7096" y="15438"/>
                    <a:pt x="3298" y="2663"/>
                    <a:pt x="3298" y="2663"/>
                  </a:cubicBezTo>
                  <a:cubicBezTo>
                    <a:pt x="2740" y="686"/>
                    <a:pt x="2177" y="0"/>
                    <a:pt x="1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0" name="Google Shape;1960;p67"/>
            <p:cNvGrpSpPr/>
            <p:nvPr/>
          </p:nvGrpSpPr>
          <p:grpSpPr>
            <a:xfrm>
              <a:off x="4843744" y="1918094"/>
              <a:ext cx="1007595" cy="1265968"/>
              <a:chOff x="4843744" y="1918094"/>
              <a:chExt cx="1007595" cy="1265968"/>
            </a:xfrm>
          </p:grpSpPr>
          <p:sp>
            <p:nvSpPr>
              <p:cNvPr id="1961" name="Google Shape;1961;p67"/>
              <p:cNvSpPr/>
              <p:nvPr/>
            </p:nvSpPr>
            <p:spPr>
              <a:xfrm>
                <a:off x="4843744" y="2434983"/>
                <a:ext cx="330734" cy="325591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9053" extrusionOk="0">
                    <a:moveTo>
                      <a:pt x="4448" y="1"/>
                    </a:moveTo>
                    <a:cubicBezTo>
                      <a:pt x="3941" y="1"/>
                      <a:pt x="3430" y="251"/>
                      <a:pt x="3156" y="825"/>
                    </a:cubicBezTo>
                    <a:cubicBezTo>
                      <a:pt x="2632" y="1909"/>
                      <a:pt x="3370" y="3242"/>
                      <a:pt x="3370" y="3242"/>
                    </a:cubicBezTo>
                    <a:cubicBezTo>
                      <a:pt x="2660" y="2844"/>
                      <a:pt x="1882" y="2593"/>
                      <a:pt x="1257" y="2593"/>
                    </a:cubicBezTo>
                    <a:cubicBezTo>
                      <a:pt x="573" y="2593"/>
                      <a:pt x="73" y="2895"/>
                      <a:pt x="48" y="3635"/>
                    </a:cubicBezTo>
                    <a:cubicBezTo>
                      <a:pt x="1" y="5052"/>
                      <a:pt x="2263" y="5445"/>
                      <a:pt x="2263" y="5445"/>
                    </a:cubicBezTo>
                    <a:cubicBezTo>
                      <a:pt x="2263" y="5445"/>
                      <a:pt x="941" y="6481"/>
                      <a:pt x="786" y="7290"/>
                    </a:cubicBezTo>
                    <a:cubicBezTo>
                      <a:pt x="657" y="8034"/>
                      <a:pt x="1278" y="8669"/>
                      <a:pt x="2253" y="8669"/>
                    </a:cubicBezTo>
                    <a:cubicBezTo>
                      <a:pt x="2355" y="8669"/>
                      <a:pt x="2462" y="8662"/>
                      <a:pt x="2572" y="8648"/>
                    </a:cubicBezTo>
                    <a:cubicBezTo>
                      <a:pt x="3739" y="8505"/>
                      <a:pt x="4442" y="6778"/>
                      <a:pt x="4442" y="6778"/>
                    </a:cubicBezTo>
                    <a:cubicBezTo>
                      <a:pt x="4442" y="6778"/>
                      <a:pt x="4584" y="7028"/>
                      <a:pt x="5096" y="8183"/>
                    </a:cubicBezTo>
                    <a:cubicBezTo>
                      <a:pt x="5342" y="8755"/>
                      <a:pt x="5842" y="9053"/>
                      <a:pt x="6328" y="9053"/>
                    </a:cubicBezTo>
                    <a:cubicBezTo>
                      <a:pt x="6834" y="9053"/>
                      <a:pt x="7326" y="8732"/>
                      <a:pt x="7502" y="8064"/>
                    </a:cubicBezTo>
                    <a:cubicBezTo>
                      <a:pt x="7847" y="6755"/>
                      <a:pt x="6478" y="5778"/>
                      <a:pt x="6478" y="5778"/>
                    </a:cubicBezTo>
                    <a:lnTo>
                      <a:pt x="6478" y="5778"/>
                    </a:lnTo>
                    <a:cubicBezTo>
                      <a:pt x="6545" y="5784"/>
                      <a:pt x="6613" y="5787"/>
                      <a:pt x="6680" y="5787"/>
                    </a:cubicBezTo>
                    <a:cubicBezTo>
                      <a:pt x="8087" y="5787"/>
                      <a:pt x="9196" y="4506"/>
                      <a:pt x="8514" y="3528"/>
                    </a:cubicBezTo>
                    <a:cubicBezTo>
                      <a:pt x="8266" y="3167"/>
                      <a:pt x="7820" y="3050"/>
                      <a:pt x="7347" y="3050"/>
                    </a:cubicBezTo>
                    <a:cubicBezTo>
                      <a:pt x="6477" y="3050"/>
                      <a:pt x="5513" y="3445"/>
                      <a:pt x="5513" y="3445"/>
                    </a:cubicBezTo>
                    <a:cubicBezTo>
                      <a:pt x="5513" y="3445"/>
                      <a:pt x="6228" y="1325"/>
                      <a:pt x="5644" y="563"/>
                    </a:cubicBezTo>
                    <a:cubicBezTo>
                      <a:pt x="5367" y="207"/>
                      <a:pt x="4909" y="1"/>
                      <a:pt x="44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7"/>
              <p:cNvSpPr/>
              <p:nvPr/>
            </p:nvSpPr>
            <p:spPr>
              <a:xfrm>
                <a:off x="5015045" y="2566543"/>
                <a:ext cx="16292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95" y="1"/>
                      <a:pt x="0" y="108"/>
                      <a:pt x="0" y="227"/>
                    </a:cubicBezTo>
                    <a:cubicBezTo>
                      <a:pt x="0" y="346"/>
                      <a:pt x="95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7"/>
              <p:cNvSpPr/>
              <p:nvPr/>
            </p:nvSpPr>
            <p:spPr>
              <a:xfrm>
                <a:off x="5006881" y="2583842"/>
                <a:ext cx="10754" cy="956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6" extrusionOk="0">
                    <a:moveTo>
                      <a:pt x="152" y="1"/>
                    </a:moveTo>
                    <a:cubicBezTo>
                      <a:pt x="138" y="1"/>
                      <a:pt x="123" y="3"/>
                      <a:pt x="108" y="8"/>
                    </a:cubicBezTo>
                    <a:cubicBezTo>
                      <a:pt x="37" y="32"/>
                      <a:pt x="1" y="103"/>
                      <a:pt x="25" y="175"/>
                    </a:cubicBezTo>
                    <a:cubicBezTo>
                      <a:pt x="44" y="231"/>
                      <a:pt x="92" y="265"/>
                      <a:pt x="147" y="265"/>
                    </a:cubicBezTo>
                    <a:cubicBezTo>
                      <a:pt x="162" y="265"/>
                      <a:pt x="176" y="263"/>
                      <a:pt x="191" y="258"/>
                    </a:cubicBezTo>
                    <a:cubicBezTo>
                      <a:pt x="263" y="234"/>
                      <a:pt x="299" y="163"/>
                      <a:pt x="275" y="91"/>
                    </a:cubicBezTo>
                    <a:cubicBezTo>
                      <a:pt x="256" y="35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7"/>
              <p:cNvSpPr/>
              <p:nvPr/>
            </p:nvSpPr>
            <p:spPr>
              <a:xfrm>
                <a:off x="4980771" y="2653101"/>
                <a:ext cx="17587" cy="1532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6" extrusionOk="0">
                    <a:moveTo>
                      <a:pt x="242" y="0"/>
                    </a:moveTo>
                    <a:cubicBezTo>
                      <a:pt x="221" y="0"/>
                      <a:pt x="200" y="4"/>
                      <a:pt x="179" y="11"/>
                    </a:cubicBezTo>
                    <a:cubicBezTo>
                      <a:pt x="60" y="58"/>
                      <a:pt x="1" y="177"/>
                      <a:pt x="48" y="284"/>
                    </a:cubicBezTo>
                    <a:cubicBezTo>
                      <a:pt x="86" y="370"/>
                      <a:pt x="171" y="426"/>
                      <a:pt x="252" y="426"/>
                    </a:cubicBezTo>
                    <a:cubicBezTo>
                      <a:pt x="272" y="426"/>
                      <a:pt x="291" y="422"/>
                      <a:pt x="310" y="415"/>
                    </a:cubicBezTo>
                    <a:cubicBezTo>
                      <a:pt x="429" y="368"/>
                      <a:pt x="489" y="261"/>
                      <a:pt x="453" y="153"/>
                    </a:cubicBezTo>
                    <a:cubicBezTo>
                      <a:pt x="415" y="58"/>
                      <a:pt x="330" y="0"/>
                      <a:pt x="2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7"/>
              <p:cNvSpPr/>
              <p:nvPr/>
            </p:nvSpPr>
            <p:spPr>
              <a:xfrm>
                <a:off x="4959882" y="2603029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70" y="0"/>
                    </a:moveTo>
                    <a:cubicBezTo>
                      <a:pt x="154" y="0"/>
                      <a:pt x="137" y="3"/>
                      <a:pt x="120" y="7"/>
                    </a:cubicBezTo>
                    <a:cubicBezTo>
                      <a:pt x="48" y="43"/>
                      <a:pt x="1" y="127"/>
                      <a:pt x="36" y="198"/>
                    </a:cubicBezTo>
                    <a:cubicBezTo>
                      <a:pt x="45" y="271"/>
                      <a:pt x="103" y="302"/>
                      <a:pt x="167" y="302"/>
                    </a:cubicBezTo>
                    <a:cubicBezTo>
                      <a:pt x="187" y="302"/>
                      <a:pt x="207" y="299"/>
                      <a:pt x="227" y="293"/>
                    </a:cubicBezTo>
                    <a:cubicBezTo>
                      <a:pt x="298" y="258"/>
                      <a:pt x="346" y="174"/>
                      <a:pt x="322" y="103"/>
                    </a:cubicBezTo>
                    <a:cubicBezTo>
                      <a:pt x="294" y="36"/>
                      <a:pt x="235" y="0"/>
                      <a:pt x="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7"/>
              <p:cNvSpPr/>
              <p:nvPr/>
            </p:nvSpPr>
            <p:spPr>
              <a:xfrm>
                <a:off x="4957255" y="2572124"/>
                <a:ext cx="18450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1"/>
                    </a:moveTo>
                    <a:cubicBezTo>
                      <a:pt x="120" y="1"/>
                      <a:pt x="1" y="120"/>
                      <a:pt x="1" y="251"/>
                    </a:cubicBezTo>
                    <a:cubicBezTo>
                      <a:pt x="1" y="393"/>
                      <a:pt x="120" y="501"/>
                      <a:pt x="251" y="501"/>
                    </a:cubicBezTo>
                    <a:cubicBezTo>
                      <a:pt x="394" y="501"/>
                      <a:pt x="513" y="393"/>
                      <a:pt x="513" y="251"/>
                    </a:cubicBezTo>
                    <a:cubicBezTo>
                      <a:pt x="513" y="120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7"/>
              <p:cNvSpPr/>
              <p:nvPr/>
            </p:nvSpPr>
            <p:spPr>
              <a:xfrm>
                <a:off x="4994431" y="2575691"/>
                <a:ext cx="12444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2" extrusionOk="0">
                    <a:moveTo>
                      <a:pt x="165" y="0"/>
                    </a:moveTo>
                    <a:cubicBezTo>
                      <a:pt x="150" y="0"/>
                      <a:pt x="134" y="3"/>
                      <a:pt x="119" y="7"/>
                    </a:cubicBezTo>
                    <a:cubicBezTo>
                      <a:pt x="48" y="43"/>
                      <a:pt x="0" y="126"/>
                      <a:pt x="36" y="198"/>
                    </a:cubicBezTo>
                    <a:cubicBezTo>
                      <a:pt x="54" y="271"/>
                      <a:pt x="114" y="302"/>
                      <a:pt x="173" y="302"/>
                    </a:cubicBezTo>
                    <a:cubicBezTo>
                      <a:pt x="192" y="302"/>
                      <a:pt x="210" y="299"/>
                      <a:pt x="227" y="293"/>
                    </a:cubicBezTo>
                    <a:cubicBezTo>
                      <a:pt x="298" y="257"/>
                      <a:pt x="346" y="174"/>
                      <a:pt x="310" y="103"/>
                    </a:cubicBezTo>
                    <a:cubicBezTo>
                      <a:pt x="291" y="36"/>
                      <a:pt x="227" y="0"/>
                      <a:pt x="1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7"/>
              <p:cNvSpPr/>
              <p:nvPr/>
            </p:nvSpPr>
            <p:spPr>
              <a:xfrm>
                <a:off x="4977394" y="2590063"/>
                <a:ext cx="17587" cy="1542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9" extrusionOk="0">
                    <a:moveTo>
                      <a:pt x="255" y="0"/>
                    </a:moveTo>
                    <a:cubicBezTo>
                      <a:pt x="230" y="0"/>
                      <a:pt x="204" y="6"/>
                      <a:pt x="179" y="17"/>
                    </a:cubicBezTo>
                    <a:cubicBezTo>
                      <a:pt x="60" y="64"/>
                      <a:pt x="1" y="183"/>
                      <a:pt x="48" y="291"/>
                    </a:cubicBezTo>
                    <a:cubicBezTo>
                      <a:pt x="68" y="387"/>
                      <a:pt x="149" y="429"/>
                      <a:pt x="242" y="429"/>
                    </a:cubicBezTo>
                    <a:cubicBezTo>
                      <a:pt x="264" y="429"/>
                      <a:pt x="287" y="426"/>
                      <a:pt x="310" y="422"/>
                    </a:cubicBezTo>
                    <a:cubicBezTo>
                      <a:pt x="429" y="374"/>
                      <a:pt x="489" y="255"/>
                      <a:pt x="441" y="148"/>
                    </a:cubicBezTo>
                    <a:cubicBezTo>
                      <a:pt x="414" y="57"/>
                      <a:pt x="338" y="0"/>
                      <a:pt x="2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7"/>
              <p:cNvSpPr/>
              <p:nvPr/>
            </p:nvSpPr>
            <p:spPr>
              <a:xfrm>
                <a:off x="4975653" y="2619490"/>
                <a:ext cx="21435" cy="196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45" extrusionOk="0">
                    <a:moveTo>
                      <a:pt x="291" y="0"/>
                    </a:moveTo>
                    <a:cubicBezTo>
                      <a:pt x="262" y="0"/>
                      <a:pt x="233" y="4"/>
                      <a:pt x="203" y="14"/>
                    </a:cubicBezTo>
                    <a:cubicBezTo>
                      <a:pt x="72" y="61"/>
                      <a:pt x="0" y="204"/>
                      <a:pt x="36" y="359"/>
                    </a:cubicBezTo>
                    <a:cubicBezTo>
                      <a:pt x="73" y="470"/>
                      <a:pt x="175" y="545"/>
                      <a:pt x="285" y="545"/>
                    </a:cubicBezTo>
                    <a:cubicBezTo>
                      <a:pt x="317" y="545"/>
                      <a:pt x="349" y="539"/>
                      <a:pt x="381" y="526"/>
                    </a:cubicBezTo>
                    <a:cubicBezTo>
                      <a:pt x="512" y="478"/>
                      <a:pt x="596" y="323"/>
                      <a:pt x="548" y="180"/>
                    </a:cubicBezTo>
                    <a:cubicBezTo>
                      <a:pt x="510" y="75"/>
                      <a:pt x="409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7"/>
              <p:cNvSpPr/>
              <p:nvPr/>
            </p:nvSpPr>
            <p:spPr>
              <a:xfrm>
                <a:off x="5001343" y="2623943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7"/>
              <p:cNvSpPr/>
              <p:nvPr/>
            </p:nvSpPr>
            <p:spPr>
              <a:xfrm>
                <a:off x="5000048" y="2601681"/>
                <a:ext cx="15033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7" extrusionOk="0">
                    <a:moveTo>
                      <a:pt x="213" y="0"/>
                    </a:moveTo>
                    <a:cubicBezTo>
                      <a:pt x="193" y="0"/>
                      <a:pt x="174" y="4"/>
                      <a:pt x="155" y="12"/>
                    </a:cubicBezTo>
                    <a:cubicBezTo>
                      <a:pt x="48" y="60"/>
                      <a:pt x="0" y="155"/>
                      <a:pt x="36" y="250"/>
                    </a:cubicBezTo>
                    <a:cubicBezTo>
                      <a:pt x="55" y="336"/>
                      <a:pt x="128" y="376"/>
                      <a:pt x="212" y="376"/>
                    </a:cubicBezTo>
                    <a:cubicBezTo>
                      <a:pt x="232" y="376"/>
                      <a:pt x="253" y="374"/>
                      <a:pt x="274" y="369"/>
                    </a:cubicBezTo>
                    <a:cubicBezTo>
                      <a:pt x="369" y="322"/>
                      <a:pt x="417" y="215"/>
                      <a:pt x="393" y="131"/>
                    </a:cubicBezTo>
                    <a:cubicBezTo>
                      <a:pt x="356" y="48"/>
                      <a:pt x="283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7"/>
              <p:cNvSpPr/>
              <p:nvPr/>
            </p:nvSpPr>
            <p:spPr>
              <a:xfrm>
                <a:off x="5020152" y="2597833"/>
                <a:ext cx="13343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8" extrusionOk="0">
                    <a:moveTo>
                      <a:pt x="191" y="0"/>
                    </a:moveTo>
                    <a:cubicBezTo>
                      <a:pt x="84" y="0"/>
                      <a:pt x="1" y="72"/>
                      <a:pt x="1" y="179"/>
                    </a:cubicBezTo>
                    <a:cubicBezTo>
                      <a:pt x="1" y="274"/>
                      <a:pt x="84" y="357"/>
                      <a:pt x="191" y="357"/>
                    </a:cubicBezTo>
                    <a:cubicBezTo>
                      <a:pt x="287" y="357"/>
                      <a:pt x="370" y="274"/>
                      <a:pt x="370" y="179"/>
                    </a:cubicBezTo>
                    <a:cubicBezTo>
                      <a:pt x="370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7"/>
              <p:cNvSpPr/>
              <p:nvPr/>
            </p:nvSpPr>
            <p:spPr>
              <a:xfrm>
                <a:off x="5019325" y="2613441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5" y="0"/>
                      <a:pt x="132" y="2"/>
                      <a:pt x="119" y="7"/>
                    </a:cubicBezTo>
                    <a:cubicBezTo>
                      <a:pt x="48" y="42"/>
                      <a:pt x="0" y="126"/>
                      <a:pt x="36" y="209"/>
                    </a:cubicBezTo>
                    <a:cubicBezTo>
                      <a:pt x="54" y="264"/>
                      <a:pt x="114" y="305"/>
                      <a:pt x="174" y="305"/>
                    </a:cubicBezTo>
                    <a:cubicBezTo>
                      <a:pt x="192" y="305"/>
                      <a:pt x="210" y="301"/>
                      <a:pt x="226" y="292"/>
                    </a:cubicBezTo>
                    <a:cubicBezTo>
                      <a:pt x="298" y="269"/>
                      <a:pt x="345" y="173"/>
                      <a:pt x="310" y="102"/>
                    </a:cubicBezTo>
                    <a:cubicBezTo>
                      <a:pt x="290" y="43"/>
                      <a:pt x="222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67"/>
              <p:cNvSpPr/>
              <p:nvPr/>
            </p:nvSpPr>
            <p:spPr>
              <a:xfrm>
                <a:off x="5020584" y="2633869"/>
                <a:ext cx="5611" cy="510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84" y="1"/>
                    </a:moveTo>
                    <a:cubicBezTo>
                      <a:pt x="75" y="1"/>
                      <a:pt x="67" y="4"/>
                      <a:pt x="60" y="10"/>
                    </a:cubicBezTo>
                    <a:cubicBezTo>
                      <a:pt x="13" y="22"/>
                      <a:pt x="1" y="70"/>
                      <a:pt x="13" y="93"/>
                    </a:cubicBezTo>
                    <a:cubicBezTo>
                      <a:pt x="25" y="129"/>
                      <a:pt x="72" y="141"/>
                      <a:pt x="96" y="141"/>
                    </a:cubicBezTo>
                    <a:cubicBezTo>
                      <a:pt x="144" y="129"/>
                      <a:pt x="156" y="82"/>
                      <a:pt x="144" y="58"/>
                    </a:cubicBezTo>
                    <a:cubicBezTo>
                      <a:pt x="135" y="23"/>
                      <a:pt x="107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67"/>
              <p:cNvSpPr/>
              <p:nvPr/>
            </p:nvSpPr>
            <p:spPr>
              <a:xfrm>
                <a:off x="5007744" y="2645774"/>
                <a:ext cx="15033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cubicBezTo>
                      <a:pt x="1" y="322"/>
                      <a:pt x="84" y="417"/>
                      <a:pt x="203" y="417"/>
                    </a:cubicBezTo>
                    <a:cubicBezTo>
                      <a:pt x="322" y="417"/>
                      <a:pt x="417" y="322"/>
                      <a:pt x="417" y="215"/>
                    </a:cubicBez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67"/>
              <p:cNvSpPr/>
              <p:nvPr/>
            </p:nvSpPr>
            <p:spPr>
              <a:xfrm>
                <a:off x="5053132" y="2624159"/>
                <a:ext cx="12444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5" extrusionOk="0">
                    <a:moveTo>
                      <a:pt x="159" y="0"/>
                    </a:moveTo>
                    <a:cubicBezTo>
                      <a:pt x="146" y="0"/>
                      <a:pt x="132" y="2"/>
                      <a:pt x="120" y="6"/>
                    </a:cubicBezTo>
                    <a:cubicBezTo>
                      <a:pt x="48" y="42"/>
                      <a:pt x="1" y="125"/>
                      <a:pt x="25" y="209"/>
                    </a:cubicBezTo>
                    <a:cubicBezTo>
                      <a:pt x="52" y="263"/>
                      <a:pt x="100" y="304"/>
                      <a:pt x="164" y="304"/>
                    </a:cubicBezTo>
                    <a:cubicBezTo>
                      <a:pt x="184" y="304"/>
                      <a:pt x="205" y="300"/>
                      <a:pt x="227" y="292"/>
                    </a:cubicBezTo>
                    <a:cubicBezTo>
                      <a:pt x="298" y="268"/>
                      <a:pt x="346" y="173"/>
                      <a:pt x="310" y="102"/>
                    </a:cubicBezTo>
                    <a:cubicBezTo>
                      <a:pt x="291" y="43"/>
                      <a:pt x="223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7"/>
              <p:cNvSpPr/>
              <p:nvPr/>
            </p:nvSpPr>
            <p:spPr>
              <a:xfrm>
                <a:off x="5041156" y="2608406"/>
                <a:ext cx="945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37" extrusionOk="0">
                    <a:moveTo>
                      <a:pt x="125" y="1"/>
                    </a:moveTo>
                    <a:cubicBezTo>
                      <a:pt x="115" y="1"/>
                      <a:pt x="106" y="2"/>
                      <a:pt x="96" y="4"/>
                    </a:cubicBezTo>
                    <a:cubicBezTo>
                      <a:pt x="36" y="28"/>
                      <a:pt x="0" y="87"/>
                      <a:pt x="24" y="147"/>
                    </a:cubicBezTo>
                    <a:cubicBezTo>
                      <a:pt x="34" y="195"/>
                      <a:pt x="84" y="236"/>
                      <a:pt x="134" y="236"/>
                    </a:cubicBezTo>
                    <a:cubicBezTo>
                      <a:pt x="145" y="236"/>
                      <a:pt x="156" y="234"/>
                      <a:pt x="167" y="230"/>
                    </a:cubicBezTo>
                    <a:cubicBezTo>
                      <a:pt x="227" y="194"/>
                      <a:pt x="262" y="135"/>
                      <a:pt x="238" y="75"/>
                    </a:cubicBezTo>
                    <a:cubicBezTo>
                      <a:pt x="219" y="26"/>
                      <a:pt x="174" y="1"/>
                      <a:pt x="1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7"/>
              <p:cNvSpPr/>
              <p:nvPr/>
            </p:nvSpPr>
            <p:spPr>
              <a:xfrm>
                <a:off x="5038171" y="2584454"/>
                <a:ext cx="21004" cy="1863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18" extrusionOk="0">
                    <a:moveTo>
                      <a:pt x="291" y="0"/>
                    </a:moveTo>
                    <a:cubicBezTo>
                      <a:pt x="262" y="0"/>
                      <a:pt x="232" y="5"/>
                      <a:pt x="202" y="15"/>
                    </a:cubicBezTo>
                    <a:cubicBezTo>
                      <a:pt x="71" y="63"/>
                      <a:pt x="0" y="205"/>
                      <a:pt x="48" y="336"/>
                    </a:cubicBezTo>
                    <a:cubicBezTo>
                      <a:pt x="76" y="449"/>
                      <a:pt x="179" y="518"/>
                      <a:pt x="285" y="518"/>
                    </a:cubicBezTo>
                    <a:cubicBezTo>
                      <a:pt x="313" y="518"/>
                      <a:pt x="342" y="513"/>
                      <a:pt x="369" y="503"/>
                    </a:cubicBezTo>
                    <a:cubicBezTo>
                      <a:pt x="500" y="455"/>
                      <a:pt x="583" y="313"/>
                      <a:pt x="536" y="182"/>
                    </a:cubicBezTo>
                    <a:cubicBezTo>
                      <a:pt x="498" y="69"/>
                      <a:pt x="401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7"/>
              <p:cNvSpPr/>
              <p:nvPr/>
            </p:nvSpPr>
            <p:spPr>
              <a:xfrm>
                <a:off x="5030438" y="2620526"/>
                <a:ext cx="16328" cy="1629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53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57"/>
                      <a:pt x="108" y="453"/>
                      <a:pt x="227" y="453"/>
                    </a:cubicBezTo>
                    <a:cubicBezTo>
                      <a:pt x="346" y="453"/>
                      <a:pt x="453" y="357"/>
                      <a:pt x="453" y="226"/>
                    </a:cubicBezTo>
                    <a:cubicBezTo>
                      <a:pt x="453" y="107"/>
                      <a:pt x="34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7"/>
              <p:cNvSpPr/>
              <p:nvPr/>
            </p:nvSpPr>
            <p:spPr>
              <a:xfrm>
                <a:off x="5033459" y="2642357"/>
                <a:ext cx="13739" cy="1244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90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43"/>
                      <a:pt x="24" y="238"/>
                    </a:cubicBezTo>
                    <a:cubicBezTo>
                      <a:pt x="51" y="303"/>
                      <a:pt x="114" y="346"/>
                      <a:pt x="185" y="346"/>
                    </a:cubicBezTo>
                    <a:cubicBezTo>
                      <a:pt x="206" y="346"/>
                      <a:pt x="228" y="342"/>
                      <a:pt x="250" y="334"/>
                    </a:cubicBezTo>
                    <a:cubicBezTo>
                      <a:pt x="333" y="310"/>
                      <a:pt x="381" y="203"/>
                      <a:pt x="357" y="119"/>
                    </a:cubicBezTo>
                    <a:cubicBezTo>
                      <a:pt x="330" y="46"/>
                      <a:pt x="259" y="0"/>
                      <a:pt x="1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7"/>
              <p:cNvSpPr/>
              <p:nvPr/>
            </p:nvSpPr>
            <p:spPr>
              <a:xfrm>
                <a:off x="5121646" y="2136222"/>
                <a:ext cx="729694" cy="1047840"/>
              </a:xfrm>
              <a:custGeom>
                <a:avLst/>
                <a:gdLst/>
                <a:ahLst/>
                <a:cxnLst/>
                <a:rect l="l" t="t" r="r" b="b"/>
                <a:pathLst>
                  <a:path w="20289" h="29135" extrusionOk="0">
                    <a:moveTo>
                      <a:pt x="10240" y="0"/>
                    </a:moveTo>
                    <a:lnTo>
                      <a:pt x="9907" y="36"/>
                    </a:lnTo>
                    <a:cubicBezTo>
                      <a:pt x="9931" y="167"/>
                      <a:pt x="11324" y="13216"/>
                      <a:pt x="11264" y="16490"/>
                    </a:cubicBezTo>
                    <a:cubicBezTo>
                      <a:pt x="8085" y="12740"/>
                      <a:pt x="5620" y="10359"/>
                      <a:pt x="5585" y="10311"/>
                    </a:cubicBezTo>
                    <a:lnTo>
                      <a:pt x="5359" y="10549"/>
                    </a:lnTo>
                    <a:cubicBezTo>
                      <a:pt x="5382" y="10585"/>
                      <a:pt x="6752" y="11918"/>
                      <a:pt x="8764" y="14145"/>
                    </a:cubicBezTo>
                    <a:cubicBezTo>
                      <a:pt x="7347" y="13752"/>
                      <a:pt x="3465" y="12799"/>
                      <a:pt x="13" y="12787"/>
                    </a:cubicBezTo>
                    <a:lnTo>
                      <a:pt x="1" y="13097"/>
                    </a:lnTo>
                    <a:cubicBezTo>
                      <a:pt x="4001" y="13121"/>
                      <a:pt x="8609" y="14419"/>
                      <a:pt x="9157" y="14585"/>
                    </a:cubicBezTo>
                    <a:cubicBezTo>
                      <a:pt x="12217" y="18014"/>
                      <a:pt x="16562" y="23301"/>
                      <a:pt x="20003" y="29135"/>
                    </a:cubicBezTo>
                    <a:lnTo>
                      <a:pt x="20289" y="28968"/>
                    </a:lnTo>
                    <a:cubicBezTo>
                      <a:pt x="17586" y="24384"/>
                      <a:pt x="14336" y="20146"/>
                      <a:pt x="11574" y="16871"/>
                    </a:cubicBezTo>
                    <a:cubicBezTo>
                      <a:pt x="11776" y="14276"/>
                      <a:pt x="10300" y="596"/>
                      <a:pt x="102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7"/>
              <p:cNvSpPr/>
              <p:nvPr/>
            </p:nvSpPr>
            <p:spPr>
              <a:xfrm>
                <a:off x="5301938" y="1918094"/>
                <a:ext cx="352601" cy="347602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9665" extrusionOk="0">
                    <a:moveTo>
                      <a:pt x="4748" y="0"/>
                    </a:moveTo>
                    <a:cubicBezTo>
                      <a:pt x="4208" y="0"/>
                      <a:pt x="3663" y="269"/>
                      <a:pt x="3370" y="874"/>
                    </a:cubicBezTo>
                    <a:cubicBezTo>
                      <a:pt x="2798" y="2017"/>
                      <a:pt x="3584" y="3470"/>
                      <a:pt x="3584" y="3470"/>
                    </a:cubicBezTo>
                    <a:cubicBezTo>
                      <a:pt x="2832" y="3048"/>
                      <a:pt x="2000" y="2779"/>
                      <a:pt x="1333" y="2779"/>
                    </a:cubicBezTo>
                    <a:cubicBezTo>
                      <a:pt x="606" y="2779"/>
                      <a:pt x="73" y="3098"/>
                      <a:pt x="48" y="3886"/>
                    </a:cubicBezTo>
                    <a:cubicBezTo>
                      <a:pt x="0" y="5387"/>
                      <a:pt x="2417" y="5815"/>
                      <a:pt x="2417" y="5815"/>
                    </a:cubicBezTo>
                    <a:cubicBezTo>
                      <a:pt x="2417" y="5815"/>
                      <a:pt x="1000" y="6922"/>
                      <a:pt x="834" y="7780"/>
                    </a:cubicBezTo>
                    <a:cubicBezTo>
                      <a:pt x="683" y="8565"/>
                      <a:pt x="1350" y="9244"/>
                      <a:pt x="2394" y="9244"/>
                    </a:cubicBezTo>
                    <a:cubicBezTo>
                      <a:pt x="2505" y="9244"/>
                      <a:pt x="2620" y="9236"/>
                      <a:pt x="2739" y="9220"/>
                    </a:cubicBezTo>
                    <a:cubicBezTo>
                      <a:pt x="3977" y="9066"/>
                      <a:pt x="4715" y="7232"/>
                      <a:pt x="4715" y="7232"/>
                    </a:cubicBezTo>
                    <a:cubicBezTo>
                      <a:pt x="4715" y="7232"/>
                      <a:pt x="4882" y="7494"/>
                      <a:pt x="5418" y="8732"/>
                    </a:cubicBezTo>
                    <a:cubicBezTo>
                      <a:pt x="5682" y="9343"/>
                      <a:pt x="6218" y="9664"/>
                      <a:pt x="6739" y="9664"/>
                    </a:cubicBezTo>
                    <a:cubicBezTo>
                      <a:pt x="7273" y="9664"/>
                      <a:pt x="7790" y="9325"/>
                      <a:pt x="7977" y="8613"/>
                    </a:cubicBezTo>
                    <a:cubicBezTo>
                      <a:pt x="8347" y="7220"/>
                      <a:pt x="6894" y="6172"/>
                      <a:pt x="6894" y="6172"/>
                    </a:cubicBezTo>
                    <a:lnTo>
                      <a:pt x="6894" y="6172"/>
                    </a:lnTo>
                    <a:cubicBezTo>
                      <a:pt x="6963" y="6178"/>
                      <a:pt x="7031" y="6181"/>
                      <a:pt x="7099" y="6181"/>
                    </a:cubicBezTo>
                    <a:cubicBezTo>
                      <a:pt x="8612" y="6181"/>
                      <a:pt x="9803" y="4816"/>
                      <a:pt x="9097" y="3767"/>
                    </a:cubicBezTo>
                    <a:cubicBezTo>
                      <a:pt x="8827" y="3376"/>
                      <a:pt x="8346" y="3249"/>
                      <a:pt x="7837" y="3249"/>
                    </a:cubicBezTo>
                    <a:cubicBezTo>
                      <a:pt x="6907" y="3249"/>
                      <a:pt x="5882" y="3672"/>
                      <a:pt x="5882" y="3672"/>
                    </a:cubicBezTo>
                    <a:cubicBezTo>
                      <a:pt x="5882" y="3672"/>
                      <a:pt x="6620" y="1422"/>
                      <a:pt x="6013" y="612"/>
                    </a:cubicBezTo>
                    <a:cubicBezTo>
                      <a:pt x="5724" y="221"/>
                      <a:pt x="5238" y="0"/>
                      <a:pt x="4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7"/>
              <p:cNvSpPr/>
              <p:nvPr/>
            </p:nvSpPr>
            <p:spPr>
              <a:xfrm>
                <a:off x="5483489" y="2058789"/>
                <a:ext cx="19313" cy="1722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79" extrusionOk="0">
                    <a:moveTo>
                      <a:pt x="254" y="1"/>
                    </a:moveTo>
                    <a:cubicBezTo>
                      <a:pt x="233" y="1"/>
                      <a:pt x="212" y="4"/>
                      <a:pt x="191" y="10"/>
                    </a:cubicBezTo>
                    <a:cubicBezTo>
                      <a:pt x="72" y="58"/>
                      <a:pt x="1" y="189"/>
                      <a:pt x="48" y="308"/>
                    </a:cubicBezTo>
                    <a:cubicBezTo>
                      <a:pt x="76" y="418"/>
                      <a:pt x="167" y="479"/>
                      <a:pt x="262" y="479"/>
                    </a:cubicBezTo>
                    <a:cubicBezTo>
                      <a:pt x="290" y="479"/>
                      <a:pt x="319" y="473"/>
                      <a:pt x="346" y="463"/>
                    </a:cubicBezTo>
                    <a:cubicBezTo>
                      <a:pt x="465" y="415"/>
                      <a:pt x="536" y="284"/>
                      <a:pt x="489" y="165"/>
                    </a:cubicBezTo>
                    <a:cubicBezTo>
                      <a:pt x="449" y="67"/>
                      <a:pt x="353" y="1"/>
                      <a:pt x="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7"/>
              <p:cNvSpPr/>
              <p:nvPr/>
            </p:nvSpPr>
            <p:spPr>
              <a:xfrm>
                <a:off x="5475361" y="2076844"/>
                <a:ext cx="12012" cy="1086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02" extrusionOk="0">
                    <a:moveTo>
                      <a:pt x="164" y="1"/>
                    </a:moveTo>
                    <a:cubicBezTo>
                      <a:pt x="149" y="1"/>
                      <a:pt x="134" y="3"/>
                      <a:pt x="119" y="8"/>
                    </a:cubicBezTo>
                    <a:cubicBezTo>
                      <a:pt x="36" y="32"/>
                      <a:pt x="0" y="127"/>
                      <a:pt x="24" y="199"/>
                    </a:cubicBezTo>
                    <a:cubicBezTo>
                      <a:pt x="43" y="265"/>
                      <a:pt x="100" y="301"/>
                      <a:pt x="164" y="301"/>
                    </a:cubicBezTo>
                    <a:cubicBezTo>
                      <a:pt x="181" y="301"/>
                      <a:pt x="198" y="299"/>
                      <a:pt x="215" y="294"/>
                    </a:cubicBezTo>
                    <a:cubicBezTo>
                      <a:pt x="286" y="270"/>
                      <a:pt x="334" y="175"/>
                      <a:pt x="310" y="103"/>
                    </a:cubicBezTo>
                    <a:cubicBezTo>
                      <a:pt x="281" y="37"/>
                      <a:pt x="223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7"/>
              <p:cNvSpPr/>
              <p:nvPr/>
            </p:nvSpPr>
            <p:spPr>
              <a:xfrm>
                <a:off x="5447956" y="2069471"/>
                <a:ext cx="18018" cy="161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0" extrusionOk="0">
                    <a:moveTo>
                      <a:pt x="249" y="0"/>
                    </a:moveTo>
                    <a:cubicBezTo>
                      <a:pt x="226" y="0"/>
                      <a:pt x="202" y="4"/>
                      <a:pt x="179" y="11"/>
                    </a:cubicBezTo>
                    <a:cubicBezTo>
                      <a:pt x="72" y="46"/>
                      <a:pt x="0" y="177"/>
                      <a:pt x="36" y="296"/>
                    </a:cubicBezTo>
                    <a:cubicBezTo>
                      <a:pt x="74" y="392"/>
                      <a:pt x="159" y="450"/>
                      <a:pt x="253" y="450"/>
                    </a:cubicBezTo>
                    <a:cubicBezTo>
                      <a:pt x="275" y="450"/>
                      <a:pt x="299" y="446"/>
                      <a:pt x="322" y="439"/>
                    </a:cubicBezTo>
                    <a:cubicBezTo>
                      <a:pt x="441" y="404"/>
                      <a:pt x="500" y="273"/>
                      <a:pt x="465" y="154"/>
                    </a:cubicBezTo>
                    <a:cubicBezTo>
                      <a:pt x="436" y="58"/>
                      <a:pt x="345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7"/>
              <p:cNvSpPr/>
              <p:nvPr/>
            </p:nvSpPr>
            <p:spPr>
              <a:xfrm>
                <a:off x="5453099" y="2090546"/>
                <a:ext cx="128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9" extrusionOk="0">
                    <a:moveTo>
                      <a:pt x="182" y="1"/>
                    </a:moveTo>
                    <a:cubicBezTo>
                      <a:pt x="165" y="1"/>
                      <a:pt x="148" y="3"/>
                      <a:pt x="131" y="8"/>
                    </a:cubicBezTo>
                    <a:cubicBezTo>
                      <a:pt x="36" y="20"/>
                      <a:pt x="0" y="115"/>
                      <a:pt x="24" y="199"/>
                    </a:cubicBezTo>
                    <a:cubicBezTo>
                      <a:pt x="54" y="279"/>
                      <a:pt x="110" y="309"/>
                      <a:pt x="177" y="309"/>
                    </a:cubicBezTo>
                    <a:cubicBezTo>
                      <a:pt x="189" y="309"/>
                      <a:pt x="202" y="308"/>
                      <a:pt x="214" y="306"/>
                    </a:cubicBezTo>
                    <a:cubicBezTo>
                      <a:pt x="310" y="294"/>
                      <a:pt x="357" y="199"/>
                      <a:pt x="322" y="115"/>
                    </a:cubicBezTo>
                    <a:cubicBezTo>
                      <a:pt x="312" y="39"/>
                      <a:pt x="249" y="1"/>
                      <a:pt x="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7"/>
              <p:cNvSpPr/>
              <p:nvPr/>
            </p:nvSpPr>
            <p:spPr>
              <a:xfrm>
                <a:off x="5431232" y="2094574"/>
                <a:ext cx="21903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1" extrusionOk="0">
                    <a:moveTo>
                      <a:pt x="305" y="1"/>
                    </a:moveTo>
                    <a:cubicBezTo>
                      <a:pt x="275" y="1"/>
                      <a:pt x="245" y="5"/>
                      <a:pt x="215" y="15"/>
                    </a:cubicBezTo>
                    <a:cubicBezTo>
                      <a:pt x="84" y="63"/>
                      <a:pt x="1" y="218"/>
                      <a:pt x="49" y="360"/>
                    </a:cubicBezTo>
                    <a:cubicBezTo>
                      <a:pt x="87" y="466"/>
                      <a:pt x="195" y="541"/>
                      <a:pt x="310" y="541"/>
                    </a:cubicBezTo>
                    <a:cubicBezTo>
                      <a:pt x="338" y="541"/>
                      <a:pt x="366" y="536"/>
                      <a:pt x="394" y="527"/>
                    </a:cubicBezTo>
                    <a:cubicBezTo>
                      <a:pt x="537" y="480"/>
                      <a:pt x="608" y="325"/>
                      <a:pt x="561" y="182"/>
                    </a:cubicBezTo>
                    <a:cubicBezTo>
                      <a:pt x="523" y="69"/>
                      <a:pt x="418" y="1"/>
                      <a:pt x="3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7"/>
              <p:cNvSpPr/>
              <p:nvPr/>
            </p:nvSpPr>
            <p:spPr>
              <a:xfrm>
                <a:off x="5434685" y="2119498"/>
                <a:ext cx="11581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cubicBezTo>
                      <a:pt x="250" y="334"/>
                      <a:pt x="322" y="263"/>
                      <a:pt x="322" y="168"/>
                    </a:cubicBezTo>
                    <a:cubicBezTo>
                      <a:pt x="322" y="84"/>
                      <a:pt x="250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67"/>
              <p:cNvSpPr/>
              <p:nvPr/>
            </p:nvSpPr>
            <p:spPr>
              <a:xfrm>
                <a:off x="5451804" y="2107989"/>
                <a:ext cx="18018" cy="1600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5" extrusionOk="0">
                    <a:moveTo>
                      <a:pt x="248" y="1"/>
                    </a:moveTo>
                    <a:cubicBezTo>
                      <a:pt x="225" y="1"/>
                      <a:pt x="202" y="4"/>
                      <a:pt x="179" y="11"/>
                    </a:cubicBezTo>
                    <a:cubicBezTo>
                      <a:pt x="60" y="59"/>
                      <a:pt x="0" y="178"/>
                      <a:pt x="48" y="297"/>
                    </a:cubicBezTo>
                    <a:cubicBezTo>
                      <a:pt x="66" y="388"/>
                      <a:pt x="154" y="444"/>
                      <a:pt x="243" y="444"/>
                    </a:cubicBezTo>
                    <a:cubicBezTo>
                      <a:pt x="270" y="444"/>
                      <a:pt x="297" y="439"/>
                      <a:pt x="322" y="428"/>
                    </a:cubicBezTo>
                    <a:cubicBezTo>
                      <a:pt x="441" y="392"/>
                      <a:pt x="501" y="273"/>
                      <a:pt x="465" y="154"/>
                    </a:cubicBezTo>
                    <a:cubicBezTo>
                      <a:pt x="426" y="58"/>
                      <a:pt x="342" y="1"/>
                      <a:pt x="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67"/>
              <p:cNvSpPr/>
              <p:nvPr/>
            </p:nvSpPr>
            <p:spPr>
              <a:xfrm>
                <a:off x="5447956" y="2132517"/>
                <a:ext cx="24420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9" extrusionOk="0">
                    <a:moveTo>
                      <a:pt x="341" y="1"/>
                    </a:moveTo>
                    <a:cubicBezTo>
                      <a:pt x="307" y="1"/>
                      <a:pt x="273" y="7"/>
                      <a:pt x="238" y="20"/>
                    </a:cubicBezTo>
                    <a:cubicBezTo>
                      <a:pt x="96" y="79"/>
                      <a:pt x="0" y="246"/>
                      <a:pt x="60" y="389"/>
                    </a:cubicBezTo>
                    <a:cubicBezTo>
                      <a:pt x="105" y="516"/>
                      <a:pt x="214" y="588"/>
                      <a:pt x="331" y="588"/>
                    </a:cubicBezTo>
                    <a:cubicBezTo>
                      <a:pt x="367" y="588"/>
                      <a:pt x="404" y="582"/>
                      <a:pt x="441" y="568"/>
                    </a:cubicBezTo>
                    <a:cubicBezTo>
                      <a:pt x="584" y="508"/>
                      <a:pt x="679" y="341"/>
                      <a:pt x="619" y="198"/>
                    </a:cubicBezTo>
                    <a:cubicBezTo>
                      <a:pt x="573" y="78"/>
                      <a:pt x="461" y="1"/>
                      <a:pt x="3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67"/>
              <p:cNvSpPr/>
              <p:nvPr/>
            </p:nvSpPr>
            <p:spPr>
              <a:xfrm>
                <a:off x="5468492" y="2119786"/>
                <a:ext cx="17191" cy="1510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0" extrusionOk="0">
                    <a:moveTo>
                      <a:pt x="245" y="0"/>
                    </a:moveTo>
                    <a:cubicBezTo>
                      <a:pt x="219" y="0"/>
                      <a:pt x="193" y="5"/>
                      <a:pt x="167" y="17"/>
                    </a:cubicBezTo>
                    <a:cubicBezTo>
                      <a:pt x="60" y="52"/>
                      <a:pt x="1" y="171"/>
                      <a:pt x="37" y="279"/>
                    </a:cubicBezTo>
                    <a:cubicBezTo>
                      <a:pt x="75" y="365"/>
                      <a:pt x="159" y="420"/>
                      <a:pt x="246" y="420"/>
                    </a:cubicBezTo>
                    <a:cubicBezTo>
                      <a:pt x="268" y="420"/>
                      <a:pt x="289" y="417"/>
                      <a:pt x="310" y="410"/>
                    </a:cubicBezTo>
                    <a:cubicBezTo>
                      <a:pt x="418" y="362"/>
                      <a:pt x="477" y="243"/>
                      <a:pt x="429" y="136"/>
                    </a:cubicBezTo>
                    <a:cubicBezTo>
                      <a:pt x="402" y="54"/>
                      <a:pt x="327" y="0"/>
                      <a:pt x="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67"/>
              <p:cNvSpPr/>
              <p:nvPr/>
            </p:nvSpPr>
            <p:spPr>
              <a:xfrm>
                <a:off x="5468492" y="2096408"/>
                <a:ext cx="15465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3" extrusionOk="0">
                    <a:moveTo>
                      <a:pt x="214" y="0"/>
                    </a:moveTo>
                    <a:cubicBezTo>
                      <a:pt x="191" y="0"/>
                      <a:pt x="167" y="4"/>
                      <a:pt x="144" y="12"/>
                    </a:cubicBezTo>
                    <a:cubicBezTo>
                      <a:pt x="48" y="59"/>
                      <a:pt x="1" y="155"/>
                      <a:pt x="25" y="262"/>
                    </a:cubicBezTo>
                    <a:cubicBezTo>
                      <a:pt x="52" y="345"/>
                      <a:pt x="131" y="393"/>
                      <a:pt x="209" y="393"/>
                    </a:cubicBezTo>
                    <a:cubicBezTo>
                      <a:pt x="231" y="393"/>
                      <a:pt x="254" y="389"/>
                      <a:pt x="275" y="381"/>
                    </a:cubicBezTo>
                    <a:cubicBezTo>
                      <a:pt x="382" y="333"/>
                      <a:pt x="429" y="238"/>
                      <a:pt x="406" y="131"/>
                    </a:cubicBezTo>
                    <a:cubicBezTo>
                      <a:pt x="369" y="47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67"/>
              <p:cNvSpPr/>
              <p:nvPr/>
            </p:nvSpPr>
            <p:spPr>
              <a:xfrm>
                <a:off x="5489064" y="2091733"/>
                <a:ext cx="15429" cy="1409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2" extrusionOk="0">
                    <a:moveTo>
                      <a:pt x="214" y="0"/>
                    </a:moveTo>
                    <a:cubicBezTo>
                      <a:pt x="194" y="0"/>
                      <a:pt x="174" y="4"/>
                      <a:pt x="155" y="11"/>
                    </a:cubicBezTo>
                    <a:cubicBezTo>
                      <a:pt x="48" y="47"/>
                      <a:pt x="0" y="166"/>
                      <a:pt x="36" y="261"/>
                    </a:cubicBezTo>
                    <a:cubicBezTo>
                      <a:pt x="64" y="344"/>
                      <a:pt x="135" y="392"/>
                      <a:pt x="216" y="392"/>
                    </a:cubicBezTo>
                    <a:cubicBezTo>
                      <a:pt x="239" y="392"/>
                      <a:pt x="262" y="388"/>
                      <a:pt x="286" y="380"/>
                    </a:cubicBezTo>
                    <a:cubicBezTo>
                      <a:pt x="381" y="344"/>
                      <a:pt x="429" y="237"/>
                      <a:pt x="405" y="130"/>
                    </a:cubicBezTo>
                    <a:cubicBezTo>
                      <a:pt x="377" y="54"/>
                      <a:pt x="295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67"/>
              <p:cNvSpPr/>
              <p:nvPr/>
            </p:nvSpPr>
            <p:spPr>
              <a:xfrm>
                <a:off x="5489496" y="2108816"/>
                <a:ext cx="13307" cy="1165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4" extrusionOk="0">
                    <a:moveTo>
                      <a:pt x="189" y="0"/>
                    </a:moveTo>
                    <a:cubicBezTo>
                      <a:pt x="170" y="0"/>
                      <a:pt x="150" y="4"/>
                      <a:pt x="131" y="12"/>
                    </a:cubicBezTo>
                    <a:cubicBezTo>
                      <a:pt x="36" y="36"/>
                      <a:pt x="0" y="131"/>
                      <a:pt x="24" y="215"/>
                    </a:cubicBezTo>
                    <a:cubicBezTo>
                      <a:pt x="56" y="279"/>
                      <a:pt x="126" y="323"/>
                      <a:pt x="209" y="323"/>
                    </a:cubicBezTo>
                    <a:cubicBezTo>
                      <a:pt x="219" y="323"/>
                      <a:pt x="228" y="323"/>
                      <a:pt x="238" y="322"/>
                    </a:cubicBezTo>
                    <a:cubicBezTo>
                      <a:pt x="322" y="286"/>
                      <a:pt x="369" y="203"/>
                      <a:pt x="334" y="107"/>
                    </a:cubicBezTo>
                    <a:cubicBezTo>
                      <a:pt x="315" y="43"/>
                      <a:pt x="254" y="0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67"/>
              <p:cNvSpPr/>
              <p:nvPr/>
            </p:nvSpPr>
            <p:spPr>
              <a:xfrm>
                <a:off x="5490359" y="2130072"/>
                <a:ext cx="6006" cy="546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2" extrusionOk="0">
                    <a:moveTo>
                      <a:pt x="90" y="0"/>
                    </a:moveTo>
                    <a:cubicBezTo>
                      <a:pt x="81" y="0"/>
                      <a:pt x="71" y="2"/>
                      <a:pt x="60" y="5"/>
                    </a:cubicBezTo>
                    <a:cubicBezTo>
                      <a:pt x="12" y="28"/>
                      <a:pt x="0" y="52"/>
                      <a:pt x="12" y="100"/>
                    </a:cubicBezTo>
                    <a:cubicBezTo>
                      <a:pt x="30" y="136"/>
                      <a:pt x="48" y="152"/>
                      <a:pt x="77" y="152"/>
                    </a:cubicBezTo>
                    <a:cubicBezTo>
                      <a:pt x="86" y="152"/>
                      <a:pt x="96" y="150"/>
                      <a:pt x="107" y="147"/>
                    </a:cubicBezTo>
                    <a:cubicBezTo>
                      <a:pt x="155" y="135"/>
                      <a:pt x="167" y="100"/>
                      <a:pt x="155" y="52"/>
                    </a:cubicBezTo>
                    <a:cubicBezTo>
                      <a:pt x="137" y="16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67"/>
              <p:cNvSpPr/>
              <p:nvPr/>
            </p:nvSpPr>
            <p:spPr>
              <a:xfrm>
                <a:off x="5475361" y="2142911"/>
                <a:ext cx="18450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44" extrusionOk="0">
                    <a:moveTo>
                      <a:pt x="262" y="0"/>
                    </a:moveTo>
                    <a:cubicBezTo>
                      <a:pt x="235" y="0"/>
                      <a:pt x="207" y="5"/>
                      <a:pt x="179" y="17"/>
                    </a:cubicBezTo>
                    <a:cubicBezTo>
                      <a:pt x="60" y="52"/>
                      <a:pt x="0" y="171"/>
                      <a:pt x="48" y="290"/>
                    </a:cubicBezTo>
                    <a:cubicBezTo>
                      <a:pt x="77" y="386"/>
                      <a:pt x="167" y="444"/>
                      <a:pt x="264" y="444"/>
                    </a:cubicBezTo>
                    <a:cubicBezTo>
                      <a:pt x="287" y="444"/>
                      <a:pt x="310" y="440"/>
                      <a:pt x="334" y="433"/>
                    </a:cubicBezTo>
                    <a:cubicBezTo>
                      <a:pt x="441" y="386"/>
                      <a:pt x="512" y="267"/>
                      <a:pt x="465" y="148"/>
                    </a:cubicBezTo>
                    <a:cubicBezTo>
                      <a:pt x="428" y="56"/>
                      <a:pt x="350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67"/>
              <p:cNvSpPr/>
              <p:nvPr/>
            </p:nvSpPr>
            <p:spPr>
              <a:xfrm>
                <a:off x="5524597" y="2119930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94" y="1"/>
                    </a:moveTo>
                    <a:cubicBezTo>
                      <a:pt x="174" y="1"/>
                      <a:pt x="153" y="5"/>
                      <a:pt x="131" y="13"/>
                    </a:cubicBezTo>
                    <a:cubicBezTo>
                      <a:pt x="48" y="36"/>
                      <a:pt x="1" y="132"/>
                      <a:pt x="36" y="215"/>
                    </a:cubicBezTo>
                    <a:cubicBezTo>
                      <a:pt x="55" y="289"/>
                      <a:pt x="116" y="334"/>
                      <a:pt x="181" y="334"/>
                    </a:cubicBezTo>
                    <a:cubicBezTo>
                      <a:pt x="200" y="334"/>
                      <a:pt x="220" y="330"/>
                      <a:pt x="239" y="322"/>
                    </a:cubicBezTo>
                    <a:cubicBezTo>
                      <a:pt x="322" y="298"/>
                      <a:pt x="370" y="203"/>
                      <a:pt x="346" y="120"/>
                    </a:cubicBezTo>
                    <a:cubicBezTo>
                      <a:pt x="318" y="46"/>
                      <a:pt x="262" y="1"/>
                      <a:pt x="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67"/>
              <p:cNvSpPr/>
              <p:nvPr/>
            </p:nvSpPr>
            <p:spPr>
              <a:xfrm>
                <a:off x="5512190" y="2103134"/>
                <a:ext cx="10286" cy="902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51" extrusionOk="0">
                    <a:moveTo>
                      <a:pt x="126" y="0"/>
                    </a:moveTo>
                    <a:cubicBezTo>
                      <a:pt x="116" y="0"/>
                      <a:pt x="105" y="1"/>
                      <a:pt x="95" y="3"/>
                    </a:cubicBezTo>
                    <a:cubicBezTo>
                      <a:pt x="36" y="27"/>
                      <a:pt x="0" y="111"/>
                      <a:pt x="24" y="170"/>
                    </a:cubicBezTo>
                    <a:cubicBezTo>
                      <a:pt x="42" y="224"/>
                      <a:pt x="80" y="250"/>
                      <a:pt x="128" y="250"/>
                    </a:cubicBezTo>
                    <a:cubicBezTo>
                      <a:pt x="144" y="250"/>
                      <a:pt x="161" y="247"/>
                      <a:pt x="179" y="242"/>
                    </a:cubicBezTo>
                    <a:cubicBezTo>
                      <a:pt x="238" y="206"/>
                      <a:pt x="286" y="134"/>
                      <a:pt x="262" y="75"/>
                    </a:cubicBezTo>
                    <a:cubicBezTo>
                      <a:pt x="232" y="25"/>
                      <a:pt x="178" y="0"/>
                      <a:pt x="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67"/>
              <p:cNvSpPr/>
              <p:nvPr/>
            </p:nvSpPr>
            <p:spPr>
              <a:xfrm>
                <a:off x="5509168" y="2077922"/>
                <a:ext cx="21471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4" extrusionOk="0">
                    <a:moveTo>
                      <a:pt x="291" y="0"/>
                    </a:moveTo>
                    <a:cubicBezTo>
                      <a:pt x="263" y="0"/>
                      <a:pt x="233" y="5"/>
                      <a:pt x="203" y="14"/>
                    </a:cubicBezTo>
                    <a:cubicBezTo>
                      <a:pt x="72" y="61"/>
                      <a:pt x="1" y="216"/>
                      <a:pt x="37" y="359"/>
                    </a:cubicBezTo>
                    <a:cubicBezTo>
                      <a:pt x="74" y="463"/>
                      <a:pt x="186" y="544"/>
                      <a:pt x="296" y="544"/>
                    </a:cubicBezTo>
                    <a:cubicBezTo>
                      <a:pt x="326" y="544"/>
                      <a:pt x="354" y="538"/>
                      <a:pt x="382" y="526"/>
                    </a:cubicBezTo>
                    <a:cubicBezTo>
                      <a:pt x="525" y="478"/>
                      <a:pt x="596" y="335"/>
                      <a:pt x="549" y="181"/>
                    </a:cubicBezTo>
                    <a:cubicBezTo>
                      <a:pt x="510" y="75"/>
                      <a:pt x="410" y="0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67"/>
              <p:cNvSpPr/>
              <p:nvPr/>
            </p:nvSpPr>
            <p:spPr>
              <a:xfrm>
                <a:off x="5500609" y="2116513"/>
                <a:ext cx="17155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7" extrusionOk="0">
                    <a:moveTo>
                      <a:pt x="239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77"/>
                      <a:pt x="239" y="477"/>
                    </a:cubicBezTo>
                    <a:cubicBezTo>
                      <a:pt x="370" y="477"/>
                      <a:pt x="477" y="370"/>
                      <a:pt x="477" y="239"/>
                    </a:cubicBezTo>
                    <a:cubicBezTo>
                      <a:pt x="477" y="108"/>
                      <a:pt x="370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67"/>
              <p:cNvSpPr/>
              <p:nvPr/>
            </p:nvSpPr>
            <p:spPr>
              <a:xfrm>
                <a:off x="5503630" y="2139207"/>
                <a:ext cx="14997" cy="1355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77" extrusionOk="0">
                    <a:moveTo>
                      <a:pt x="224" y="1"/>
                    </a:moveTo>
                    <a:cubicBezTo>
                      <a:pt x="202" y="1"/>
                      <a:pt x="179" y="5"/>
                      <a:pt x="155" y="12"/>
                    </a:cubicBezTo>
                    <a:cubicBezTo>
                      <a:pt x="48" y="36"/>
                      <a:pt x="0" y="143"/>
                      <a:pt x="36" y="251"/>
                    </a:cubicBezTo>
                    <a:cubicBezTo>
                      <a:pt x="74" y="337"/>
                      <a:pt x="143" y="377"/>
                      <a:pt x="218" y="377"/>
                    </a:cubicBezTo>
                    <a:cubicBezTo>
                      <a:pt x="237" y="377"/>
                      <a:pt x="255" y="374"/>
                      <a:pt x="274" y="370"/>
                    </a:cubicBezTo>
                    <a:cubicBezTo>
                      <a:pt x="381" y="334"/>
                      <a:pt x="417" y="239"/>
                      <a:pt x="393" y="132"/>
                    </a:cubicBezTo>
                    <a:cubicBezTo>
                      <a:pt x="365" y="48"/>
                      <a:pt x="301" y="1"/>
                      <a:pt x="2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67"/>
              <p:cNvSpPr/>
              <p:nvPr/>
            </p:nvSpPr>
            <p:spPr>
              <a:xfrm>
                <a:off x="5139197" y="2285548"/>
                <a:ext cx="302610" cy="299157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8318" extrusionOk="0">
                    <a:moveTo>
                      <a:pt x="4064" y="1"/>
                    </a:moveTo>
                    <a:cubicBezTo>
                      <a:pt x="3598" y="1"/>
                      <a:pt x="3131" y="231"/>
                      <a:pt x="2882" y="754"/>
                    </a:cubicBezTo>
                    <a:cubicBezTo>
                      <a:pt x="2418" y="1742"/>
                      <a:pt x="3085" y="2980"/>
                      <a:pt x="3085" y="2980"/>
                    </a:cubicBezTo>
                    <a:cubicBezTo>
                      <a:pt x="2436" y="2616"/>
                      <a:pt x="1724" y="2385"/>
                      <a:pt x="1153" y="2385"/>
                    </a:cubicBezTo>
                    <a:cubicBezTo>
                      <a:pt x="530" y="2385"/>
                      <a:pt x="73" y="2660"/>
                      <a:pt x="49" y="3337"/>
                    </a:cubicBezTo>
                    <a:cubicBezTo>
                      <a:pt x="1" y="4635"/>
                      <a:pt x="2073" y="5004"/>
                      <a:pt x="2073" y="5004"/>
                    </a:cubicBezTo>
                    <a:cubicBezTo>
                      <a:pt x="2073" y="5004"/>
                      <a:pt x="846" y="5957"/>
                      <a:pt x="715" y="6707"/>
                    </a:cubicBezTo>
                    <a:cubicBezTo>
                      <a:pt x="598" y="7370"/>
                      <a:pt x="1162" y="7956"/>
                      <a:pt x="2047" y="7956"/>
                    </a:cubicBezTo>
                    <a:cubicBezTo>
                      <a:pt x="2147" y="7956"/>
                      <a:pt x="2251" y="7949"/>
                      <a:pt x="2358" y="7933"/>
                    </a:cubicBezTo>
                    <a:cubicBezTo>
                      <a:pt x="3406" y="7802"/>
                      <a:pt x="4049" y="6230"/>
                      <a:pt x="4049" y="6230"/>
                    </a:cubicBezTo>
                    <a:cubicBezTo>
                      <a:pt x="4049" y="6230"/>
                      <a:pt x="4180" y="6469"/>
                      <a:pt x="4644" y="7516"/>
                    </a:cubicBezTo>
                    <a:cubicBezTo>
                      <a:pt x="4874" y="8041"/>
                      <a:pt x="5340" y="8317"/>
                      <a:pt x="5789" y="8317"/>
                    </a:cubicBezTo>
                    <a:cubicBezTo>
                      <a:pt x="6248" y="8317"/>
                      <a:pt x="6691" y="8029"/>
                      <a:pt x="6847" y="7421"/>
                    </a:cubicBezTo>
                    <a:cubicBezTo>
                      <a:pt x="7157" y="6207"/>
                      <a:pt x="5906" y="5314"/>
                      <a:pt x="5906" y="5314"/>
                    </a:cubicBezTo>
                    <a:lnTo>
                      <a:pt x="5906" y="5314"/>
                    </a:lnTo>
                    <a:cubicBezTo>
                      <a:pt x="5970" y="5319"/>
                      <a:pt x="6033" y="5322"/>
                      <a:pt x="6095" y="5322"/>
                    </a:cubicBezTo>
                    <a:cubicBezTo>
                      <a:pt x="7400" y="5322"/>
                      <a:pt x="8413" y="4162"/>
                      <a:pt x="7799" y="3230"/>
                    </a:cubicBezTo>
                    <a:cubicBezTo>
                      <a:pt x="7569" y="2904"/>
                      <a:pt x="7161" y="2798"/>
                      <a:pt x="6729" y="2798"/>
                    </a:cubicBezTo>
                    <a:cubicBezTo>
                      <a:pt x="5931" y="2798"/>
                      <a:pt x="5049" y="3159"/>
                      <a:pt x="5049" y="3159"/>
                    </a:cubicBezTo>
                    <a:cubicBezTo>
                      <a:pt x="5049" y="3159"/>
                      <a:pt x="5692" y="1230"/>
                      <a:pt x="5168" y="527"/>
                    </a:cubicBezTo>
                    <a:cubicBezTo>
                      <a:pt x="4913" y="192"/>
                      <a:pt x="4489" y="1"/>
                      <a:pt x="40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67"/>
              <p:cNvSpPr/>
              <p:nvPr/>
            </p:nvSpPr>
            <p:spPr>
              <a:xfrm>
                <a:off x="5295069" y="2407434"/>
                <a:ext cx="15465" cy="1424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96" extrusionOk="0">
                    <a:moveTo>
                      <a:pt x="207" y="1"/>
                    </a:moveTo>
                    <a:cubicBezTo>
                      <a:pt x="186" y="1"/>
                      <a:pt x="165" y="3"/>
                      <a:pt x="144" y="8"/>
                    </a:cubicBezTo>
                    <a:cubicBezTo>
                      <a:pt x="48" y="43"/>
                      <a:pt x="1" y="163"/>
                      <a:pt x="25" y="258"/>
                    </a:cubicBezTo>
                    <a:cubicBezTo>
                      <a:pt x="60" y="346"/>
                      <a:pt x="135" y="395"/>
                      <a:pt x="210" y="395"/>
                    </a:cubicBezTo>
                    <a:cubicBezTo>
                      <a:pt x="236" y="395"/>
                      <a:pt x="262" y="389"/>
                      <a:pt x="287" y="377"/>
                    </a:cubicBezTo>
                    <a:cubicBezTo>
                      <a:pt x="382" y="353"/>
                      <a:pt x="429" y="234"/>
                      <a:pt x="406" y="127"/>
                    </a:cubicBezTo>
                    <a:cubicBezTo>
                      <a:pt x="377" y="41"/>
                      <a:pt x="294" y="1"/>
                      <a:pt x="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67"/>
              <p:cNvSpPr/>
              <p:nvPr/>
            </p:nvSpPr>
            <p:spPr>
              <a:xfrm>
                <a:off x="5287372" y="2422791"/>
                <a:ext cx="10754" cy="942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2" extrusionOk="0">
                    <a:moveTo>
                      <a:pt x="158" y="0"/>
                    </a:moveTo>
                    <a:cubicBezTo>
                      <a:pt x="104" y="0"/>
                      <a:pt x="54" y="25"/>
                      <a:pt x="36" y="69"/>
                    </a:cubicBezTo>
                    <a:cubicBezTo>
                      <a:pt x="0" y="128"/>
                      <a:pt x="24" y="224"/>
                      <a:pt x="96" y="247"/>
                    </a:cubicBezTo>
                    <a:cubicBezTo>
                      <a:pt x="115" y="257"/>
                      <a:pt x="135" y="262"/>
                      <a:pt x="154" y="262"/>
                    </a:cubicBezTo>
                    <a:cubicBezTo>
                      <a:pt x="204" y="262"/>
                      <a:pt x="248" y="231"/>
                      <a:pt x="274" y="188"/>
                    </a:cubicBezTo>
                    <a:cubicBezTo>
                      <a:pt x="298" y="117"/>
                      <a:pt x="274" y="45"/>
                      <a:pt x="215" y="9"/>
                    </a:cubicBezTo>
                    <a:cubicBezTo>
                      <a:pt x="196" y="3"/>
                      <a:pt x="177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67"/>
              <p:cNvSpPr/>
              <p:nvPr/>
            </p:nvSpPr>
            <p:spPr>
              <a:xfrm>
                <a:off x="5265542" y="2416245"/>
                <a:ext cx="13739" cy="1373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9"/>
                      <a:pt x="84" y="382"/>
                      <a:pt x="191" y="382"/>
                    </a:cubicBezTo>
                    <a:cubicBezTo>
                      <a:pt x="298" y="382"/>
                      <a:pt x="381" y="299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67"/>
              <p:cNvSpPr/>
              <p:nvPr/>
            </p:nvSpPr>
            <p:spPr>
              <a:xfrm>
                <a:off x="5268095" y="2434228"/>
                <a:ext cx="12048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78" extrusionOk="0">
                    <a:moveTo>
                      <a:pt x="176" y="1"/>
                    </a:moveTo>
                    <a:cubicBezTo>
                      <a:pt x="158" y="1"/>
                      <a:pt x="139" y="4"/>
                      <a:pt x="120" y="13"/>
                    </a:cubicBezTo>
                    <a:cubicBezTo>
                      <a:pt x="48" y="37"/>
                      <a:pt x="1" y="108"/>
                      <a:pt x="36" y="191"/>
                    </a:cubicBezTo>
                    <a:cubicBezTo>
                      <a:pt x="57" y="243"/>
                      <a:pt x="123" y="277"/>
                      <a:pt x="187" y="277"/>
                    </a:cubicBezTo>
                    <a:cubicBezTo>
                      <a:pt x="196" y="277"/>
                      <a:pt x="206" y="276"/>
                      <a:pt x="215" y="275"/>
                    </a:cubicBezTo>
                    <a:cubicBezTo>
                      <a:pt x="286" y="251"/>
                      <a:pt x="334" y="168"/>
                      <a:pt x="298" y="96"/>
                    </a:cubicBezTo>
                    <a:cubicBezTo>
                      <a:pt x="280" y="41"/>
                      <a:pt x="234" y="1"/>
                      <a:pt x="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67"/>
              <p:cNvSpPr/>
              <p:nvPr/>
            </p:nvSpPr>
            <p:spPr>
              <a:xfrm>
                <a:off x="5250113" y="2438364"/>
                <a:ext cx="18018" cy="1596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4" extrusionOk="0">
                    <a:moveTo>
                      <a:pt x="264" y="0"/>
                    </a:moveTo>
                    <a:cubicBezTo>
                      <a:pt x="236" y="0"/>
                      <a:pt x="207" y="6"/>
                      <a:pt x="179" y="17"/>
                    </a:cubicBezTo>
                    <a:cubicBezTo>
                      <a:pt x="60" y="41"/>
                      <a:pt x="1" y="172"/>
                      <a:pt x="48" y="291"/>
                    </a:cubicBezTo>
                    <a:cubicBezTo>
                      <a:pt x="77" y="387"/>
                      <a:pt x="175" y="444"/>
                      <a:pt x="262" y="444"/>
                    </a:cubicBezTo>
                    <a:cubicBezTo>
                      <a:pt x="283" y="444"/>
                      <a:pt x="304" y="441"/>
                      <a:pt x="322" y="434"/>
                    </a:cubicBezTo>
                    <a:cubicBezTo>
                      <a:pt x="441" y="398"/>
                      <a:pt x="501" y="267"/>
                      <a:pt x="465" y="148"/>
                    </a:cubicBezTo>
                    <a:cubicBezTo>
                      <a:pt x="438" y="57"/>
                      <a:pt x="354" y="0"/>
                      <a:pt x="2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67"/>
              <p:cNvSpPr/>
              <p:nvPr/>
            </p:nvSpPr>
            <p:spPr>
              <a:xfrm>
                <a:off x="5253098" y="2459511"/>
                <a:ext cx="9890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43"/>
                    </a:cubicBezTo>
                    <a:cubicBezTo>
                      <a:pt x="1" y="215"/>
                      <a:pt x="60" y="274"/>
                      <a:pt x="132" y="274"/>
                    </a:cubicBezTo>
                    <a:cubicBezTo>
                      <a:pt x="215" y="274"/>
                      <a:pt x="275" y="215"/>
                      <a:pt x="275" y="143"/>
                    </a:cubicBezTo>
                    <a:cubicBezTo>
                      <a:pt x="275" y="60"/>
                      <a:pt x="215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67"/>
              <p:cNvSpPr/>
              <p:nvPr/>
            </p:nvSpPr>
            <p:spPr>
              <a:xfrm>
                <a:off x="5267664" y="2449657"/>
                <a:ext cx="15033" cy="139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7" extrusionOk="0">
                    <a:moveTo>
                      <a:pt x="220" y="1"/>
                    </a:moveTo>
                    <a:cubicBezTo>
                      <a:pt x="198" y="1"/>
                      <a:pt x="177" y="5"/>
                      <a:pt x="156" y="12"/>
                    </a:cubicBezTo>
                    <a:cubicBezTo>
                      <a:pt x="48" y="36"/>
                      <a:pt x="1" y="143"/>
                      <a:pt x="36" y="251"/>
                    </a:cubicBezTo>
                    <a:cubicBezTo>
                      <a:pt x="64" y="332"/>
                      <a:pt x="132" y="386"/>
                      <a:pt x="206" y="386"/>
                    </a:cubicBezTo>
                    <a:cubicBezTo>
                      <a:pt x="229" y="386"/>
                      <a:pt x="252" y="381"/>
                      <a:pt x="275" y="370"/>
                    </a:cubicBezTo>
                    <a:cubicBezTo>
                      <a:pt x="370" y="334"/>
                      <a:pt x="417" y="239"/>
                      <a:pt x="394" y="132"/>
                    </a:cubicBezTo>
                    <a:cubicBezTo>
                      <a:pt x="366" y="48"/>
                      <a:pt x="295" y="1"/>
                      <a:pt x="2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67"/>
              <p:cNvSpPr/>
              <p:nvPr/>
            </p:nvSpPr>
            <p:spPr>
              <a:xfrm>
                <a:off x="5265110" y="2470948"/>
                <a:ext cx="19709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0" extrusionOk="0">
                    <a:moveTo>
                      <a:pt x="275" y="1"/>
                    </a:moveTo>
                    <a:cubicBezTo>
                      <a:pt x="247" y="1"/>
                      <a:pt x="219" y="6"/>
                      <a:pt x="191" y="16"/>
                    </a:cubicBezTo>
                    <a:cubicBezTo>
                      <a:pt x="72" y="63"/>
                      <a:pt x="0" y="194"/>
                      <a:pt x="48" y="325"/>
                    </a:cubicBezTo>
                    <a:cubicBezTo>
                      <a:pt x="76" y="427"/>
                      <a:pt x="168" y="500"/>
                      <a:pt x="269" y="500"/>
                    </a:cubicBezTo>
                    <a:cubicBezTo>
                      <a:pt x="298" y="500"/>
                      <a:pt x="328" y="494"/>
                      <a:pt x="358" y="480"/>
                    </a:cubicBezTo>
                    <a:cubicBezTo>
                      <a:pt x="477" y="432"/>
                      <a:pt x="548" y="302"/>
                      <a:pt x="500" y="159"/>
                    </a:cubicBezTo>
                    <a:cubicBezTo>
                      <a:pt x="472" y="65"/>
                      <a:pt x="378" y="1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67"/>
              <p:cNvSpPr/>
              <p:nvPr/>
            </p:nvSpPr>
            <p:spPr>
              <a:xfrm>
                <a:off x="5282661" y="2459511"/>
                <a:ext cx="128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cubicBezTo>
                      <a:pt x="0" y="286"/>
                      <a:pt x="84" y="358"/>
                      <a:pt x="179" y="358"/>
                    </a:cubicBezTo>
                    <a:cubicBezTo>
                      <a:pt x="274" y="358"/>
                      <a:pt x="358" y="286"/>
                      <a:pt x="358" y="179"/>
                    </a:cubicBezTo>
                    <a:cubicBezTo>
                      <a:pt x="358" y="84"/>
                      <a:pt x="274" y="0"/>
                      <a:pt x="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67"/>
              <p:cNvSpPr/>
              <p:nvPr/>
            </p:nvSpPr>
            <p:spPr>
              <a:xfrm>
                <a:off x="5282229" y="2439551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87" y="1"/>
                    </a:moveTo>
                    <a:cubicBezTo>
                      <a:pt x="169" y="1"/>
                      <a:pt x="151" y="3"/>
                      <a:pt x="132" y="8"/>
                    </a:cubicBezTo>
                    <a:cubicBezTo>
                      <a:pt x="48" y="43"/>
                      <a:pt x="1" y="127"/>
                      <a:pt x="24" y="222"/>
                    </a:cubicBezTo>
                    <a:cubicBezTo>
                      <a:pt x="52" y="286"/>
                      <a:pt x="108" y="329"/>
                      <a:pt x="175" y="329"/>
                    </a:cubicBezTo>
                    <a:cubicBezTo>
                      <a:pt x="196" y="329"/>
                      <a:pt x="217" y="325"/>
                      <a:pt x="239" y="317"/>
                    </a:cubicBezTo>
                    <a:cubicBezTo>
                      <a:pt x="322" y="293"/>
                      <a:pt x="370" y="198"/>
                      <a:pt x="346" y="115"/>
                    </a:cubicBezTo>
                    <a:cubicBezTo>
                      <a:pt x="317" y="39"/>
                      <a:pt x="258" y="1"/>
                      <a:pt x="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67"/>
              <p:cNvSpPr/>
              <p:nvPr/>
            </p:nvSpPr>
            <p:spPr>
              <a:xfrm>
                <a:off x="5299349" y="2435738"/>
                <a:ext cx="13307" cy="1204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5" extrusionOk="0">
                    <a:moveTo>
                      <a:pt x="176" y="0"/>
                    </a:moveTo>
                    <a:cubicBezTo>
                      <a:pt x="161" y="0"/>
                      <a:pt x="146" y="2"/>
                      <a:pt x="132" y="7"/>
                    </a:cubicBezTo>
                    <a:cubicBezTo>
                      <a:pt x="48" y="42"/>
                      <a:pt x="1" y="126"/>
                      <a:pt x="25" y="221"/>
                    </a:cubicBezTo>
                    <a:cubicBezTo>
                      <a:pt x="54" y="290"/>
                      <a:pt x="132" y="334"/>
                      <a:pt x="199" y="334"/>
                    </a:cubicBezTo>
                    <a:cubicBezTo>
                      <a:pt x="213" y="334"/>
                      <a:pt x="226" y="332"/>
                      <a:pt x="239" y="328"/>
                    </a:cubicBezTo>
                    <a:cubicBezTo>
                      <a:pt x="322" y="292"/>
                      <a:pt x="370" y="209"/>
                      <a:pt x="346" y="114"/>
                    </a:cubicBezTo>
                    <a:cubicBezTo>
                      <a:pt x="317" y="45"/>
                      <a:pt x="247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67"/>
              <p:cNvSpPr/>
              <p:nvPr/>
            </p:nvSpPr>
            <p:spPr>
              <a:xfrm>
                <a:off x="5299780" y="2449657"/>
                <a:ext cx="11617" cy="1032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87" extrusionOk="0">
                    <a:moveTo>
                      <a:pt x="171" y="0"/>
                    </a:moveTo>
                    <a:cubicBezTo>
                      <a:pt x="154" y="0"/>
                      <a:pt x="136" y="4"/>
                      <a:pt x="120" y="12"/>
                    </a:cubicBezTo>
                    <a:cubicBezTo>
                      <a:pt x="48" y="36"/>
                      <a:pt x="1" y="120"/>
                      <a:pt x="36" y="191"/>
                    </a:cubicBezTo>
                    <a:cubicBezTo>
                      <a:pt x="46" y="246"/>
                      <a:pt x="97" y="287"/>
                      <a:pt x="152" y="287"/>
                    </a:cubicBezTo>
                    <a:cubicBezTo>
                      <a:pt x="169" y="287"/>
                      <a:pt x="186" y="283"/>
                      <a:pt x="203" y="274"/>
                    </a:cubicBezTo>
                    <a:cubicBezTo>
                      <a:pt x="286" y="251"/>
                      <a:pt x="322" y="179"/>
                      <a:pt x="298" y="96"/>
                    </a:cubicBezTo>
                    <a:cubicBezTo>
                      <a:pt x="280" y="41"/>
                      <a:pt x="227" y="0"/>
                      <a:pt x="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67"/>
              <p:cNvSpPr/>
              <p:nvPr/>
            </p:nvSpPr>
            <p:spPr>
              <a:xfrm>
                <a:off x="5300212" y="2469366"/>
                <a:ext cx="5611" cy="431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60" y="0"/>
                    </a:moveTo>
                    <a:cubicBezTo>
                      <a:pt x="24" y="0"/>
                      <a:pt x="1" y="48"/>
                      <a:pt x="24" y="72"/>
                    </a:cubicBezTo>
                    <a:cubicBezTo>
                      <a:pt x="36" y="107"/>
                      <a:pt x="48" y="119"/>
                      <a:pt x="96" y="119"/>
                    </a:cubicBezTo>
                    <a:cubicBezTo>
                      <a:pt x="144" y="119"/>
                      <a:pt x="155" y="72"/>
                      <a:pt x="144" y="48"/>
                    </a:cubicBezTo>
                    <a:cubicBezTo>
                      <a:pt x="144" y="0"/>
                      <a:pt x="108" y="0"/>
                      <a:pt x="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67"/>
              <p:cNvSpPr/>
              <p:nvPr/>
            </p:nvSpPr>
            <p:spPr>
              <a:xfrm>
                <a:off x="5288667" y="2479220"/>
                <a:ext cx="13739" cy="141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202"/>
                    </a:cubicBezTo>
                    <a:cubicBezTo>
                      <a:pt x="0" y="310"/>
                      <a:pt x="84" y="393"/>
                      <a:pt x="191" y="393"/>
                    </a:cubicBezTo>
                    <a:cubicBezTo>
                      <a:pt x="298" y="393"/>
                      <a:pt x="381" y="310"/>
                      <a:pt x="381" y="202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67"/>
              <p:cNvSpPr/>
              <p:nvPr/>
            </p:nvSpPr>
            <p:spPr>
              <a:xfrm>
                <a:off x="5330207" y="2459943"/>
                <a:ext cx="12012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78" extrusionOk="0">
                    <a:moveTo>
                      <a:pt x="175" y="0"/>
                    </a:moveTo>
                    <a:cubicBezTo>
                      <a:pt x="157" y="0"/>
                      <a:pt x="139" y="4"/>
                      <a:pt x="119" y="12"/>
                    </a:cubicBezTo>
                    <a:cubicBezTo>
                      <a:pt x="48" y="36"/>
                      <a:pt x="0" y="107"/>
                      <a:pt x="36" y="191"/>
                    </a:cubicBezTo>
                    <a:cubicBezTo>
                      <a:pt x="46" y="251"/>
                      <a:pt x="114" y="277"/>
                      <a:pt x="178" y="277"/>
                    </a:cubicBezTo>
                    <a:cubicBezTo>
                      <a:pt x="191" y="277"/>
                      <a:pt x="203" y="276"/>
                      <a:pt x="214" y="274"/>
                    </a:cubicBezTo>
                    <a:cubicBezTo>
                      <a:pt x="286" y="250"/>
                      <a:pt x="333" y="167"/>
                      <a:pt x="298" y="96"/>
                    </a:cubicBezTo>
                    <a:cubicBezTo>
                      <a:pt x="279" y="41"/>
                      <a:pt x="233" y="0"/>
                      <a:pt x="1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67"/>
              <p:cNvSpPr/>
              <p:nvPr/>
            </p:nvSpPr>
            <p:spPr>
              <a:xfrm>
                <a:off x="5319489" y="2445701"/>
                <a:ext cx="8164" cy="751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9" extrusionOk="0">
                    <a:moveTo>
                      <a:pt x="114" y="0"/>
                    </a:moveTo>
                    <a:cubicBezTo>
                      <a:pt x="104" y="0"/>
                      <a:pt x="94" y="1"/>
                      <a:pt x="84" y="3"/>
                    </a:cubicBezTo>
                    <a:cubicBezTo>
                      <a:pt x="36" y="15"/>
                      <a:pt x="0" y="75"/>
                      <a:pt x="24" y="134"/>
                    </a:cubicBezTo>
                    <a:cubicBezTo>
                      <a:pt x="33" y="178"/>
                      <a:pt x="66" y="208"/>
                      <a:pt x="107" y="208"/>
                    </a:cubicBezTo>
                    <a:cubicBezTo>
                      <a:pt x="122" y="208"/>
                      <a:pt x="139" y="204"/>
                      <a:pt x="155" y="194"/>
                    </a:cubicBezTo>
                    <a:cubicBezTo>
                      <a:pt x="203" y="182"/>
                      <a:pt x="227" y="122"/>
                      <a:pt x="215" y="63"/>
                    </a:cubicBezTo>
                    <a:cubicBezTo>
                      <a:pt x="205" y="23"/>
                      <a:pt x="162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67"/>
              <p:cNvSpPr/>
              <p:nvPr/>
            </p:nvSpPr>
            <p:spPr>
              <a:xfrm>
                <a:off x="5317331" y="2423115"/>
                <a:ext cx="17191" cy="1715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7" extrusionOk="0">
                    <a:moveTo>
                      <a:pt x="239" y="0"/>
                    </a:moveTo>
                    <a:cubicBezTo>
                      <a:pt x="108" y="0"/>
                      <a:pt x="1" y="108"/>
                      <a:pt x="1" y="238"/>
                    </a:cubicBezTo>
                    <a:cubicBezTo>
                      <a:pt x="1" y="369"/>
                      <a:pt x="108" y="477"/>
                      <a:pt x="239" y="477"/>
                    </a:cubicBezTo>
                    <a:cubicBezTo>
                      <a:pt x="370" y="477"/>
                      <a:pt x="477" y="369"/>
                      <a:pt x="477" y="238"/>
                    </a:cubicBezTo>
                    <a:cubicBezTo>
                      <a:pt x="477" y="108"/>
                      <a:pt x="370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67"/>
              <p:cNvSpPr/>
              <p:nvPr/>
            </p:nvSpPr>
            <p:spPr>
              <a:xfrm>
                <a:off x="5308340" y="2456346"/>
                <a:ext cx="17587" cy="1539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28" extrusionOk="0">
                    <a:moveTo>
                      <a:pt x="256" y="1"/>
                    </a:moveTo>
                    <a:cubicBezTo>
                      <a:pt x="230" y="1"/>
                      <a:pt x="205" y="6"/>
                      <a:pt x="179" y="17"/>
                    </a:cubicBezTo>
                    <a:cubicBezTo>
                      <a:pt x="60" y="65"/>
                      <a:pt x="1" y="184"/>
                      <a:pt x="48" y="291"/>
                    </a:cubicBezTo>
                    <a:cubicBezTo>
                      <a:pt x="69" y="372"/>
                      <a:pt x="158" y="427"/>
                      <a:pt x="257" y="427"/>
                    </a:cubicBezTo>
                    <a:cubicBezTo>
                      <a:pt x="275" y="427"/>
                      <a:pt x="293" y="425"/>
                      <a:pt x="310" y="422"/>
                    </a:cubicBezTo>
                    <a:cubicBezTo>
                      <a:pt x="429" y="374"/>
                      <a:pt x="489" y="255"/>
                      <a:pt x="453" y="148"/>
                    </a:cubicBezTo>
                    <a:cubicBezTo>
                      <a:pt x="417" y="57"/>
                      <a:pt x="338" y="1"/>
                      <a:pt x="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67"/>
              <p:cNvSpPr/>
              <p:nvPr/>
            </p:nvSpPr>
            <p:spPr>
              <a:xfrm>
                <a:off x="5312224" y="2476415"/>
                <a:ext cx="13307" cy="1186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30" extrusionOk="0">
                    <a:moveTo>
                      <a:pt x="179" y="1"/>
                    </a:moveTo>
                    <a:cubicBezTo>
                      <a:pt x="164" y="1"/>
                      <a:pt x="148" y="2"/>
                      <a:pt x="131" y="7"/>
                    </a:cubicBezTo>
                    <a:cubicBezTo>
                      <a:pt x="48" y="42"/>
                      <a:pt x="0" y="126"/>
                      <a:pt x="24" y="221"/>
                    </a:cubicBezTo>
                    <a:cubicBezTo>
                      <a:pt x="56" y="285"/>
                      <a:pt x="126" y="330"/>
                      <a:pt x="209" y="330"/>
                    </a:cubicBezTo>
                    <a:cubicBezTo>
                      <a:pt x="219" y="330"/>
                      <a:pt x="228" y="329"/>
                      <a:pt x="238" y="328"/>
                    </a:cubicBezTo>
                    <a:cubicBezTo>
                      <a:pt x="321" y="292"/>
                      <a:pt x="369" y="209"/>
                      <a:pt x="345" y="114"/>
                    </a:cubicBezTo>
                    <a:cubicBezTo>
                      <a:pt x="316" y="45"/>
                      <a:pt x="254" y="1"/>
                      <a:pt x="1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67"/>
              <p:cNvSpPr/>
              <p:nvPr/>
            </p:nvSpPr>
            <p:spPr>
              <a:xfrm>
                <a:off x="5307117" y="2804092"/>
                <a:ext cx="336560" cy="322210"/>
              </a:xfrm>
              <a:custGeom>
                <a:avLst/>
                <a:gdLst/>
                <a:ahLst/>
                <a:cxnLst/>
                <a:rect l="l" t="t" r="r" b="b"/>
                <a:pathLst>
                  <a:path w="9358" h="8959" extrusionOk="0">
                    <a:moveTo>
                      <a:pt x="5655" y="1"/>
                    </a:moveTo>
                    <a:cubicBezTo>
                      <a:pt x="5476" y="1"/>
                      <a:pt x="5284" y="39"/>
                      <a:pt x="5083" y="123"/>
                    </a:cubicBezTo>
                    <a:cubicBezTo>
                      <a:pt x="3833" y="647"/>
                      <a:pt x="3869" y="2326"/>
                      <a:pt x="3869" y="2326"/>
                    </a:cubicBezTo>
                    <a:cubicBezTo>
                      <a:pt x="3434" y="1638"/>
                      <a:pt x="2688" y="1272"/>
                      <a:pt x="2040" y="1272"/>
                    </a:cubicBezTo>
                    <a:cubicBezTo>
                      <a:pt x="1498" y="1272"/>
                      <a:pt x="1024" y="1527"/>
                      <a:pt x="856" y="2064"/>
                    </a:cubicBezTo>
                    <a:cubicBezTo>
                      <a:pt x="463" y="3254"/>
                      <a:pt x="2607" y="4504"/>
                      <a:pt x="2607" y="4504"/>
                    </a:cubicBezTo>
                    <a:cubicBezTo>
                      <a:pt x="2607" y="4504"/>
                      <a:pt x="499" y="5231"/>
                      <a:pt x="249" y="6159"/>
                    </a:cubicBezTo>
                    <a:cubicBezTo>
                      <a:pt x="0" y="6982"/>
                      <a:pt x="627" y="8001"/>
                      <a:pt x="1628" y="8001"/>
                    </a:cubicBezTo>
                    <a:cubicBezTo>
                      <a:pt x="1728" y="8001"/>
                      <a:pt x="1833" y="7991"/>
                      <a:pt x="1940" y="7969"/>
                    </a:cubicBezTo>
                    <a:cubicBezTo>
                      <a:pt x="3119" y="7731"/>
                      <a:pt x="3738" y="6338"/>
                      <a:pt x="3738" y="6338"/>
                    </a:cubicBezTo>
                    <a:cubicBezTo>
                      <a:pt x="3930" y="7687"/>
                      <a:pt x="4583" y="8958"/>
                      <a:pt x="5431" y="8958"/>
                    </a:cubicBezTo>
                    <a:cubicBezTo>
                      <a:pt x="5631" y="8958"/>
                      <a:pt x="5842" y="8888"/>
                      <a:pt x="6059" y="8731"/>
                    </a:cubicBezTo>
                    <a:cubicBezTo>
                      <a:pt x="7214" y="7910"/>
                      <a:pt x="6167" y="5874"/>
                      <a:pt x="6167" y="5874"/>
                    </a:cubicBezTo>
                    <a:lnTo>
                      <a:pt x="6167" y="5874"/>
                    </a:lnTo>
                    <a:cubicBezTo>
                      <a:pt x="6167" y="5874"/>
                      <a:pt x="6956" y="6074"/>
                      <a:pt x="7682" y="6074"/>
                    </a:cubicBezTo>
                    <a:cubicBezTo>
                      <a:pt x="8004" y="6074"/>
                      <a:pt x="8313" y="6035"/>
                      <a:pt x="8536" y="5921"/>
                    </a:cubicBezTo>
                    <a:cubicBezTo>
                      <a:pt x="9262" y="5540"/>
                      <a:pt x="9357" y="4504"/>
                      <a:pt x="8524" y="3683"/>
                    </a:cubicBezTo>
                    <a:cubicBezTo>
                      <a:pt x="8143" y="3308"/>
                      <a:pt x="7563" y="3206"/>
                      <a:pt x="7046" y="3206"/>
                    </a:cubicBezTo>
                    <a:cubicBezTo>
                      <a:pt x="6431" y="3206"/>
                      <a:pt x="5905" y="3350"/>
                      <a:pt x="5905" y="3350"/>
                    </a:cubicBezTo>
                    <a:cubicBezTo>
                      <a:pt x="5905" y="3350"/>
                      <a:pt x="6012" y="3076"/>
                      <a:pt x="6631" y="1968"/>
                    </a:cubicBezTo>
                    <a:cubicBezTo>
                      <a:pt x="7151" y="1039"/>
                      <a:pt x="6588" y="1"/>
                      <a:pt x="56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67"/>
              <p:cNvSpPr/>
              <p:nvPr/>
            </p:nvSpPr>
            <p:spPr>
              <a:xfrm>
                <a:off x="5415408" y="2963309"/>
                <a:ext cx="18450" cy="1643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57" extrusionOk="0">
                    <a:moveTo>
                      <a:pt x="263" y="1"/>
                    </a:moveTo>
                    <a:cubicBezTo>
                      <a:pt x="193" y="1"/>
                      <a:pt x="123" y="35"/>
                      <a:pt x="72" y="101"/>
                    </a:cubicBezTo>
                    <a:cubicBezTo>
                      <a:pt x="0" y="208"/>
                      <a:pt x="36" y="339"/>
                      <a:pt x="131" y="411"/>
                    </a:cubicBezTo>
                    <a:cubicBezTo>
                      <a:pt x="172" y="442"/>
                      <a:pt x="216" y="457"/>
                      <a:pt x="259" y="457"/>
                    </a:cubicBezTo>
                    <a:cubicBezTo>
                      <a:pt x="331" y="457"/>
                      <a:pt x="401" y="418"/>
                      <a:pt x="453" y="351"/>
                    </a:cubicBezTo>
                    <a:cubicBezTo>
                      <a:pt x="512" y="256"/>
                      <a:pt x="489" y="101"/>
                      <a:pt x="393" y="42"/>
                    </a:cubicBezTo>
                    <a:cubicBezTo>
                      <a:pt x="352" y="14"/>
                      <a:pt x="307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7"/>
              <p:cNvSpPr/>
              <p:nvPr/>
            </p:nvSpPr>
            <p:spPr>
              <a:xfrm>
                <a:off x="5437238" y="2966869"/>
                <a:ext cx="10754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78" extrusionOk="0">
                    <a:moveTo>
                      <a:pt x="142" y="0"/>
                    </a:moveTo>
                    <a:cubicBezTo>
                      <a:pt x="135" y="0"/>
                      <a:pt x="127" y="1"/>
                      <a:pt x="120" y="2"/>
                    </a:cubicBezTo>
                    <a:cubicBezTo>
                      <a:pt x="48" y="14"/>
                      <a:pt x="1" y="98"/>
                      <a:pt x="13" y="169"/>
                    </a:cubicBezTo>
                    <a:cubicBezTo>
                      <a:pt x="34" y="233"/>
                      <a:pt x="94" y="278"/>
                      <a:pt x="157" y="278"/>
                    </a:cubicBezTo>
                    <a:cubicBezTo>
                      <a:pt x="164" y="278"/>
                      <a:pt x="172" y="277"/>
                      <a:pt x="179" y="276"/>
                    </a:cubicBezTo>
                    <a:cubicBezTo>
                      <a:pt x="251" y="252"/>
                      <a:pt x="298" y="181"/>
                      <a:pt x="286" y="109"/>
                    </a:cubicBezTo>
                    <a:cubicBezTo>
                      <a:pt x="276" y="45"/>
                      <a:pt x="208" y="0"/>
                      <a:pt x="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7"/>
              <p:cNvSpPr/>
              <p:nvPr/>
            </p:nvSpPr>
            <p:spPr>
              <a:xfrm>
                <a:off x="5444935" y="2985140"/>
                <a:ext cx="16760" cy="1467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08" extrusionOk="0">
                    <a:moveTo>
                      <a:pt x="240" y="0"/>
                    </a:moveTo>
                    <a:cubicBezTo>
                      <a:pt x="170" y="0"/>
                      <a:pt x="100" y="35"/>
                      <a:pt x="60" y="90"/>
                    </a:cubicBezTo>
                    <a:cubicBezTo>
                      <a:pt x="1" y="185"/>
                      <a:pt x="25" y="316"/>
                      <a:pt x="120" y="375"/>
                    </a:cubicBezTo>
                    <a:cubicBezTo>
                      <a:pt x="151" y="397"/>
                      <a:pt x="189" y="408"/>
                      <a:pt x="229" y="408"/>
                    </a:cubicBezTo>
                    <a:cubicBezTo>
                      <a:pt x="297" y="408"/>
                      <a:pt x="368" y="376"/>
                      <a:pt x="406" y="316"/>
                    </a:cubicBezTo>
                    <a:cubicBezTo>
                      <a:pt x="465" y="232"/>
                      <a:pt x="430" y="90"/>
                      <a:pt x="346" y="30"/>
                    </a:cubicBezTo>
                    <a:cubicBezTo>
                      <a:pt x="314" y="10"/>
                      <a:pt x="277" y="0"/>
                      <a:pt x="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7"/>
              <p:cNvSpPr/>
              <p:nvPr/>
            </p:nvSpPr>
            <p:spPr>
              <a:xfrm>
                <a:off x="5459501" y="2975321"/>
                <a:ext cx="12048" cy="1096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5" extrusionOk="0">
                    <a:moveTo>
                      <a:pt x="158" y="1"/>
                    </a:moveTo>
                    <a:cubicBezTo>
                      <a:pt x="111" y="1"/>
                      <a:pt x="65" y="22"/>
                      <a:pt x="36" y="65"/>
                    </a:cubicBezTo>
                    <a:cubicBezTo>
                      <a:pt x="1" y="148"/>
                      <a:pt x="13" y="232"/>
                      <a:pt x="84" y="279"/>
                    </a:cubicBezTo>
                    <a:cubicBezTo>
                      <a:pt x="109" y="296"/>
                      <a:pt x="138" y="304"/>
                      <a:pt x="166" y="304"/>
                    </a:cubicBezTo>
                    <a:cubicBezTo>
                      <a:pt x="217" y="304"/>
                      <a:pt x="268" y="278"/>
                      <a:pt x="298" y="232"/>
                    </a:cubicBezTo>
                    <a:cubicBezTo>
                      <a:pt x="334" y="160"/>
                      <a:pt x="310" y="65"/>
                      <a:pt x="251" y="29"/>
                    </a:cubicBezTo>
                    <a:cubicBezTo>
                      <a:pt x="222" y="10"/>
                      <a:pt x="190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7"/>
              <p:cNvSpPr/>
              <p:nvPr/>
            </p:nvSpPr>
            <p:spPr>
              <a:xfrm>
                <a:off x="5471082" y="2979601"/>
                <a:ext cx="20572" cy="17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96" extrusionOk="0">
                    <a:moveTo>
                      <a:pt x="277" y="1"/>
                    </a:moveTo>
                    <a:cubicBezTo>
                      <a:pt x="199" y="1"/>
                      <a:pt x="124" y="38"/>
                      <a:pt x="72" y="113"/>
                    </a:cubicBezTo>
                    <a:cubicBezTo>
                      <a:pt x="0" y="232"/>
                      <a:pt x="36" y="386"/>
                      <a:pt x="155" y="458"/>
                    </a:cubicBezTo>
                    <a:cubicBezTo>
                      <a:pt x="197" y="483"/>
                      <a:pt x="242" y="495"/>
                      <a:pt x="286" y="495"/>
                    </a:cubicBezTo>
                    <a:cubicBezTo>
                      <a:pt x="366" y="495"/>
                      <a:pt x="442" y="456"/>
                      <a:pt x="488" y="386"/>
                    </a:cubicBezTo>
                    <a:cubicBezTo>
                      <a:pt x="572" y="267"/>
                      <a:pt x="536" y="113"/>
                      <a:pt x="417" y="41"/>
                    </a:cubicBezTo>
                    <a:cubicBezTo>
                      <a:pt x="372" y="14"/>
                      <a:pt x="324" y="1"/>
                      <a:pt x="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7"/>
              <p:cNvSpPr/>
              <p:nvPr/>
            </p:nvSpPr>
            <p:spPr>
              <a:xfrm>
                <a:off x="5492049" y="2972048"/>
                <a:ext cx="12444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04" extrusionOk="0">
                    <a:moveTo>
                      <a:pt x="169" y="0"/>
                    </a:moveTo>
                    <a:cubicBezTo>
                      <a:pt x="119" y="0"/>
                      <a:pt x="71" y="26"/>
                      <a:pt x="48" y="73"/>
                    </a:cubicBezTo>
                    <a:cubicBezTo>
                      <a:pt x="1" y="144"/>
                      <a:pt x="13" y="239"/>
                      <a:pt x="84" y="275"/>
                    </a:cubicBezTo>
                    <a:cubicBezTo>
                      <a:pt x="117" y="294"/>
                      <a:pt x="151" y="304"/>
                      <a:pt x="182" y="304"/>
                    </a:cubicBezTo>
                    <a:cubicBezTo>
                      <a:pt x="228" y="304"/>
                      <a:pt x="270" y="282"/>
                      <a:pt x="298" y="239"/>
                    </a:cubicBezTo>
                    <a:cubicBezTo>
                      <a:pt x="346" y="156"/>
                      <a:pt x="310" y="73"/>
                      <a:pt x="251" y="25"/>
                    </a:cubicBezTo>
                    <a:cubicBezTo>
                      <a:pt x="225" y="8"/>
                      <a:pt x="197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7"/>
              <p:cNvSpPr/>
              <p:nvPr/>
            </p:nvSpPr>
            <p:spPr>
              <a:xfrm>
                <a:off x="5471513" y="2960611"/>
                <a:ext cx="16724" cy="1449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03" extrusionOk="0">
                    <a:moveTo>
                      <a:pt x="237" y="1"/>
                    </a:moveTo>
                    <a:cubicBezTo>
                      <a:pt x="168" y="1"/>
                      <a:pt x="97" y="33"/>
                      <a:pt x="60" y="93"/>
                    </a:cubicBezTo>
                    <a:cubicBezTo>
                      <a:pt x="0" y="176"/>
                      <a:pt x="36" y="319"/>
                      <a:pt x="119" y="379"/>
                    </a:cubicBezTo>
                    <a:cubicBezTo>
                      <a:pt x="152" y="395"/>
                      <a:pt x="189" y="403"/>
                      <a:pt x="226" y="403"/>
                    </a:cubicBezTo>
                    <a:cubicBezTo>
                      <a:pt x="296" y="403"/>
                      <a:pt x="366" y="374"/>
                      <a:pt x="405" y="319"/>
                    </a:cubicBezTo>
                    <a:cubicBezTo>
                      <a:pt x="464" y="224"/>
                      <a:pt x="441" y="93"/>
                      <a:pt x="345" y="33"/>
                    </a:cubicBezTo>
                    <a:cubicBezTo>
                      <a:pt x="315" y="12"/>
                      <a:pt x="276" y="1"/>
                      <a:pt x="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7"/>
              <p:cNvSpPr/>
              <p:nvPr/>
            </p:nvSpPr>
            <p:spPr>
              <a:xfrm>
                <a:off x="5488201" y="2942305"/>
                <a:ext cx="23161" cy="2006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58" extrusionOk="0">
                    <a:moveTo>
                      <a:pt x="333" y="0"/>
                    </a:moveTo>
                    <a:cubicBezTo>
                      <a:pt x="239" y="0"/>
                      <a:pt x="146" y="48"/>
                      <a:pt x="84" y="126"/>
                    </a:cubicBezTo>
                    <a:cubicBezTo>
                      <a:pt x="0" y="257"/>
                      <a:pt x="48" y="423"/>
                      <a:pt x="167" y="507"/>
                    </a:cubicBezTo>
                    <a:cubicBezTo>
                      <a:pt x="215" y="542"/>
                      <a:pt x="268" y="557"/>
                      <a:pt x="320" y="557"/>
                    </a:cubicBezTo>
                    <a:cubicBezTo>
                      <a:pt x="409" y="557"/>
                      <a:pt x="495" y="511"/>
                      <a:pt x="548" y="435"/>
                    </a:cubicBezTo>
                    <a:cubicBezTo>
                      <a:pt x="643" y="316"/>
                      <a:pt x="608" y="149"/>
                      <a:pt x="477" y="42"/>
                    </a:cubicBezTo>
                    <a:cubicBezTo>
                      <a:pt x="432" y="14"/>
                      <a:pt x="382" y="0"/>
                      <a:pt x="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7"/>
              <p:cNvSpPr/>
              <p:nvPr/>
            </p:nvSpPr>
            <p:spPr>
              <a:xfrm>
                <a:off x="5470218" y="2942305"/>
                <a:ext cx="16292" cy="1471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09" extrusionOk="0">
                    <a:moveTo>
                      <a:pt x="231" y="1"/>
                    </a:moveTo>
                    <a:cubicBezTo>
                      <a:pt x="164" y="1"/>
                      <a:pt x="99" y="35"/>
                      <a:pt x="60" y="90"/>
                    </a:cubicBezTo>
                    <a:cubicBezTo>
                      <a:pt x="0" y="197"/>
                      <a:pt x="24" y="316"/>
                      <a:pt x="119" y="376"/>
                    </a:cubicBezTo>
                    <a:cubicBezTo>
                      <a:pt x="154" y="398"/>
                      <a:pt x="193" y="408"/>
                      <a:pt x="230" y="408"/>
                    </a:cubicBezTo>
                    <a:cubicBezTo>
                      <a:pt x="294" y="408"/>
                      <a:pt x="356" y="376"/>
                      <a:pt x="393" y="316"/>
                    </a:cubicBezTo>
                    <a:cubicBezTo>
                      <a:pt x="453" y="209"/>
                      <a:pt x="429" y="90"/>
                      <a:pt x="334" y="30"/>
                    </a:cubicBezTo>
                    <a:cubicBezTo>
                      <a:pt x="301" y="10"/>
                      <a:pt x="266" y="1"/>
                      <a:pt x="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7"/>
              <p:cNvSpPr/>
              <p:nvPr/>
            </p:nvSpPr>
            <p:spPr>
              <a:xfrm>
                <a:off x="5453926" y="2956619"/>
                <a:ext cx="1503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2" extrusionOk="0">
                    <a:moveTo>
                      <a:pt x="203" y="1"/>
                    </a:moveTo>
                    <a:cubicBezTo>
                      <a:pt x="149" y="1"/>
                      <a:pt x="96" y="28"/>
                      <a:pt x="61" y="85"/>
                    </a:cubicBezTo>
                    <a:cubicBezTo>
                      <a:pt x="1" y="168"/>
                      <a:pt x="13" y="275"/>
                      <a:pt x="108" y="335"/>
                    </a:cubicBezTo>
                    <a:cubicBezTo>
                      <a:pt x="142" y="359"/>
                      <a:pt x="179" y="371"/>
                      <a:pt x="216" y="371"/>
                    </a:cubicBezTo>
                    <a:cubicBezTo>
                      <a:pt x="270" y="371"/>
                      <a:pt x="323" y="344"/>
                      <a:pt x="358" y="287"/>
                    </a:cubicBezTo>
                    <a:cubicBezTo>
                      <a:pt x="418" y="216"/>
                      <a:pt x="382" y="97"/>
                      <a:pt x="311" y="37"/>
                    </a:cubicBezTo>
                    <a:cubicBezTo>
                      <a:pt x="277" y="13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67"/>
              <p:cNvSpPr/>
              <p:nvPr/>
            </p:nvSpPr>
            <p:spPr>
              <a:xfrm>
                <a:off x="5438533" y="2944211"/>
                <a:ext cx="15033" cy="1334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202" y="1"/>
                    </a:moveTo>
                    <a:cubicBezTo>
                      <a:pt x="148" y="1"/>
                      <a:pt x="95" y="28"/>
                      <a:pt x="60" y="85"/>
                    </a:cubicBezTo>
                    <a:cubicBezTo>
                      <a:pt x="0" y="168"/>
                      <a:pt x="12" y="275"/>
                      <a:pt x="108" y="335"/>
                    </a:cubicBezTo>
                    <a:cubicBezTo>
                      <a:pt x="141" y="359"/>
                      <a:pt x="179" y="371"/>
                      <a:pt x="215" y="371"/>
                    </a:cubicBezTo>
                    <a:cubicBezTo>
                      <a:pt x="270" y="371"/>
                      <a:pt x="322" y="344"/>
                      <a:pt x="358" y="287"/>
                    </a:cubicBezTo>
                    <a:cubicBezTo>
                      <a:pt x="417" y="204"/>
                      <a:pt x="405" y="96"/>
                      <a:pt x="310" y="37"/>
                    </a:cubicBezTo>
                    <a:cubicBezTo>
                      <a:pt x="276" y="13"/>
                      <a:pt x="239" y="1"/>
                      <a:pt x="2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67"/>
              <p:cNvSpPr/>
              <p:nvPr/>
            </p:nvSpPr>
            <p:spPr>
              <a:xfrm>
                <a:off x="5451804" y="2937234"/>
                <a:ext cx="12875" cy="11041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7" extrusionOk="0">
                    <a:moveTo>
                      <a:pt x="165" y="1"/>
                    </a:moveTo>
                    <a:cubicBezTo>
                      <a:pt x="120" y="1"/>
                      <a:pt x="77" y="25"/>
                      <a:pt x="48" y="76"/>
                    </a:cubicBezTo>
                    <a:cubicBezTo>
                      <a:pt x="0" y="148"/>
                      <a:pt x="12" y="231"/>
                      <a:pt x="96" y="279"/>
                    </a:cubicBezTo>
                    <a:cubicBezTo>
                      <a:pt x="123" y="297"/>
                      <a:pt x="152" y="306"/>
                      <a:pt x="181" y="306"/>
                    </a:cubicBezTo>
                    <a:cubicBezTo>
                      <a:pt x="226" y="306"/>
                      <a:pt x="269" y="282"/>
                      <a:pt x="298" y="231"/>
                    </a:cubicBezTo>
                    <a:cubicBezTo>
                      <a:pt x="358" y="160"/>
                      <a:pt x="334" y="76"/>
                      <a:pt x="250" y="29"/>
                    </a:cubicBezTo>
                    <a:cubicBezTo>
                      <a:pt x="223" y="10"/>
                      <a:pt x="194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67"/>
              <p:cNvSpPr/>
              <p:nvPr/>
            </p:nvSpPr>
            <p:spPr>
              <a:xfrm>
                <a:off x="5470650" y="2931768"/>
                <a:ext cx="6006" cy="481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34" extrusionOk="0">
                    <a:moveTo>
                      <a:pt x="79" y="1"/>
                    </a:moveTo>
                    <a:cubicBezTo>
                      <a:pt x="58" y="1"/>
                      <a:pt x="39" y="11"/>
                      <a:pt x="24" y="26"/>
                    </a:cubicBezTo>
                    <a:cubicBezTo>
                      <a:pt x="0" y="61"/>
                      <a:pt x="12" y="109"/>
                      <a:pt x="48" y="121"/>
                    </a:cubicBezTo>
                    <a:cubicBezTo>
                      <a:pt x="57" y="130"/>
                      <a:pt x="70" y="134"/>
                      <a:pt x="82" y="134"/>
                    </a:cubicBezTo>
                    <a:cubicBezTo>
                      <a:pt x="103" y="134"/>
                      <a:pt x="124" y="124"/>
                      <a:pt x="131" y="109"/>
                    </a:cubicBezTo>
                    <a:cubicBezTo>
                      <a:pt x="167" y="73"/>
                      <a:pt x="143" y="26"/>
                      <a:pt x="119" y="14"/>
                    </a:cubicBezTo>
                    <a:cubicBezTo>
                      <a:pt x="106" y="5"/>
                      <a:pt x="92" y="1"/>
                      <a:pt x="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67"/>
              <p:cNvSpPr/>
              <p:nvPr/>
            </p:nvSpPr>
            <p:spPr>
              <a:xfrm>
                <a:off x="5483921" y="2923064"/>
                <a:ext cx="16724" cy="1467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08" extrusionOk="0">
                    <a:moveTo>
                      <a:pt x="240" y="0"/>
                    </a:moveTo>
                    <a:cubicBezTo>
                      <a:pt x="169" y="0"/>
                      <a:pt x="99" y="34"/>
                      <a:pt x="60" y="89"/>
                    </a:cubicBezTo>
                    <a:cubicBezTo>
                      <a:pt x="0" y="184"/>
                      <a:pt x="36" y="315"/>
                      <a:pt x="119" y="375"/>
                    </a:cubicBezTo>
                    <a:cubicBezTo>
                      <a:pt x="154" y="397"/>
                      <a:pt x="194" y="407"/>
                      <a:pt x="233" y="407"/>
                    </a:cubicBezTo>
                    <a:cubicBezTo>
                      <a:pt x="301" y="407"/>
                      <a:pt x="368" y="376"/>
                      <a:pt x="405" y="315"/>
                    </a:cubicBezTo>
                    <a:cubicBezTo>
                      <a:pt x="465" y="232"/>
                      <a:pt x="429" y="89"/>
                      <a:pt x="346" y="30"/>
                    </a:cubicBezTo>
                    <a:cubicBezTo>
                      <a:pt x="313" y="9"/>
                      <a:pt x="276" y="0"/>
                      <a:pt x="2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7"/>
              <p:cNvSpPr/>
              <p:nvPr/>
            </p:nvSpPr>
            <p:spPr>
              <a:xfrm>
                <a:off x="5440655" y="2903967"/>
                <a:ext cx="12480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04" extrusionOk="0">
                    <a:moveTo>
                      <a:pt x="170" y="0"/>
                    </a:moveTo>
                    <a:cubicBezTo>
                      <a:pt x="119" y="0"/>
                      <a:pt x="72" y="26"/>
                      <a:pt x="49" y="72"/>
                    </a:cubicBezTo>
                    <a:cubicBezTo>
                      <a:pt x="1" y="144"/>
                      <a:pt x="13" y="239"/>
                      <a:pt x="84" y="275"/>
                    </a:cubicBezTo>
                    <a:cubicBezTo>
                      <a:pt x="118" y="294"/>
                      <a:pt x="151" y="303"/>
                      <a:pt x="182" y="303"/>
                    </a:cubicBezTo>
                    <a:cubicBezTo>
                      <a:pt x="229" y="303"/>
                      <a:pt x="270" y="282"/>
                      <a:pt x="299" y="239"/>
                    </a:cubicBezTo>
                    <a:cubicBezTo>
                      <a:pt x="346" y="180"/>
                      <a:pt x="310" y="72"/>
                      <a:pt x="251" y="25"/>
                    </a:cubicBezTo>
                    <a:cubicBezTo>
                      <a:pt x="226" y="8"/>
                      <a:pt x="197" y="0"/>
                      <a:pt x="1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7"/>
              <p:cNvSpPr/>
              <p:nvPr/>
            </p:nvSpPr>
            <p:spPr>
              <a:xfrm>
                <a:off x="5436375" y="2926049"/>
                <a:ext cx="9459" cy="8847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46" extrusionOk="0">
                    <a:moveTo>
                      <a:pt x="127" y="1"/>
                    </a:moveTo>
                    <a:cubicBezTo>
                      <a:pt x="92" y="1"/>
                      <a:pt x="62" y="19"/>
                      <a:pt x="48" y="54"/>
                    </a:cubicBezTo>
                    <a:cubicBezTo>
                      <a:pt x="1" y="113"/>
                      <a:pt x="13" y="185"/>
                      <a:pt x="72" y="220"/>
                    </a:cubicBezTo>
                    <a:cubicBezTo>
                      <a:pt x="94" y="238"/>
                      <a:pt x="118" y="246"/>
                      <a:pt x="140" y="246"/>
                    </a:cubicBezTo>
                    <a:cubicBezTo>
                      <a:pt x="179" y="246"/>
                      <a:pt x="216" y="222"/>
                      <a:pt x="239" y="185"/>
                    </a:cubicBezTo>
                    <a:cubicBezTo>
                      <a:pt x="263" y="149"/>
                      <a:pt x="251" y="66"/>
                      <a:pt x="203" y="30"/>
                    </a:cubicBezTo>
                    <a:cubicBezTo>
                      <a:pt x="178" y="10"/>
                      <a:pt x="151" y="1"/>
                      <a:pt x="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7"/>
              <p:cNvSpPr/>
              <p:nvPr/>
            </p:nvSpPr>
            <p:spPr>
              <a:xfrm>
                <a:off x="5413681" y="2930796"/>
                <a:ext cx="21040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5" extrusionOk="0">
                    <a:moveTo>
                      <a:pt x="295" y="1"/>
                    </a:moveTo>
                    <a:cubicBezTo>
                      <a:pt x="211" y="1"/>
                      <a:pt x="129" y="38"/>
                      <a:pt x="84" y="112"/>
                    </a:cubicBezTo>
                    <a:cubicBezTo>
                      <a:pt x="1" y="231"/>
                      <a:pt x="37" y="398"/>
                      <a:pt x="156" y="469"/>
                    </a:cubicBezTo>
                    <a:cubicBezTo>
                      <a:pt x="200" y="500"/>
                      <a:pt x="250" y="515"/>
                      <a:pt x="300" y="515"/>
                    </a:cubicBezTo>
                    <a:cubicBezTo>
                      <a:pt x="385" y="515"/>
                      <a:pt x="468" y="473"/>
                      <a:pt x="513" y="398"/>
                    </a:cubicBezTo>
                    <a:cubicBezTo>
                      <a:pt x="584" y="279"/>
                      <a:pt x="560" y="112"/>
                      <a:pt x="441" y="41"/>
                    </a:cubicBezTo>
                    <a:cubicBezTo>
                      <a:pt x="397" y="14"/>
                      <a:pt x="345" y="1"/>
                      <a:pt x="2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7"/>
              <p:cNvSpPr/>
              <p:nvPr/>
            </p:nvSpPr>
            <p:spPr>
              <a:xfrm>
                <a:off x="5449251" y="2918353"/>
                <a:ext cx="18414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58" extrusionOk="0">
                    <a:moveTo>
                      <a:pt x="252" y="1"/>
                    </a:moveTo>
                    <a:cubicBezTo>
                      <a:pt x="182" y="1"/>
                      <a:pt x="115" y="35"/>
                      <a:pt x="71" y="101"/>
                    </a:cubicBezTo>
                    <a:cubicBezTo>
                      <a:pt x="0" y="208"/>
                      <a:pt x="24" y="339"/>
                      <a:pt x="131" y="411"/>
                    </a:cubicBezTo>
                    <a:cubicBezTo>
                      <a:pt x="172" y="443"/>
                      <a:pt x="218" y="457"/>
                      <a:pt x="261" y="457"/>
                    </a:cubicBezTo>
                    <a:cubicBezTo>
                      <a:pt x="331" y="457"/>
                      <a:pt x="397" y="421"/>
                      <a:pt x="441" y="363"/>
                    </a:cubicBezTo>
                    <a:cubicBezTo>
                      <a:pt x="512" y="256"/>
                      <a:pt x="488" y="113"/>
                      <a:pt x="381" y="42"/>
                    </a:cubicBezTo>
                    <a:cubicBezTo>
                      <a:pt x="340" y="14"/>
                      <a:pt x="295" y="1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7"/>
              <p:cNvSpPr/>
              <p:nvPr/>
            </p:nvSpPr>
            <p:spPr>
              <a:xfrm>
                <a:off x="5465939" y="2907096"/>
                <a:ext cx="14170" cy="12552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49" extrusionOk="0">
                    <a:moveTo>
                      <a:pt x="197" y="0"/>
                    </a:moveTo>
                    <a:cubicBezTo>
                      <a:pt x="141" y="0"/>
                      <a:pt x="85" y="29"/>
                      <a:pt x="48" y="81"/>
                    </a:cubicBezTo>
                    <a:cubicBezTo>
                      <a:pt x="0" y="152"/>
                      <a:pt x="24" y="259"/>
                      <a:pt x="96" y="319"/>
                    </a:cubicBezTo>
                    <a:cubicBezTo>
                      <a:pt x="125" y="340"/>
                      <a:pt x="156" y="349"/>
                      <a:pt x="186" y="349"/>
                    </a:cubicBezTo>
                    <a:cubicBezTo>
                      <a:pt x="241" y="349"/>
                      <a:pt x="295" y="318"/>
                      <a:pt x="334" y="271"/>
                    </a:cubicBezTo>
                    <a:cubicBezTo>
                      <a:pt x="393" y="176"/>
                      <a:pt x="369" y="81"/>
                      <a:pt x="298" y="33"/>
                    </a:cubicBezTo>
                    <a:cubicBezTo>
                      <a:pt x="267" y="11"/>
                      <a:pt x="232" y="0"/>
                      <a:pt x="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2" name="Google Shape;2042;p67"/>
            <p:cNvGrpSpPr/>
            <p:nvPr/>
          </p:nvGrpSpPr>
          <p:grpSpPr>
            <a:xfrm>
              <a:off x="7575286" y="1528439"/>
              <a:ext cx="653052" cy="460927"/>
              <a:chOff x="7575286" y="1528439"/>
              <a:chExt cx="653052" cy="460927"/>
            </a:xfrm>
          </p:grpSpPr>
          <p:sp>
            <p:nvSpPr>
              <p:cNvPr id="2043" name="Google Shape;2043;p67"/>
              <p:cNvSpPr/>
              <p:nvPr/>
            </p:nvSpPr>
            <p:spPr>
              <a:xfrm>
                <a:off x="7575286" y="1528439"/>
                <a:ext cx="653052" cy="460856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12814" extrusionOk="0">
                    <a:moveTo>
                      <a:pt x="5226" y="0"/>
                    </a:moveTo>
                    <a:cubicBezTo>
                      <a:pt x="3535" y="0"/>
                      <a:pt x="2017" y="616"/>
                      <a:pt x="1382" y="2433"/>
                    </a:cubicBezTo>
                    <a:cubicBezTo>
                      <a:pt x="1" y="6326"/>
                      <a:pt x="3572" y="10065"/>
                      <a:pt x="7156" y="11636"/>
                    </a:cubicBezTo>
                    <a:cubicBezTo>
                      <a:pt x="9372" y="12626"/>
                      <a:pt x="11725" y="12814"/>
                      <a:pt x="13193" y="12814"/>
                    </a:cubicBezTo>
                    <a:cubicBezTo>
                      <a:pt x="14091" y="12814"/>
                      <a:pt x="14657" y="12744"/>
                      <a:pt x="14657" y="12744"/>
                    </a:cubicBezTo>
                    <a:cubicBezTo>
                      <a:pt x="16788" y="12291"/>
                      <a:pt x="18158" y="8695"/>
                      <a:pt x="17146" y="7100"/>
                    </a:cubicBezTo>
                    <a:cubicBezTo>
                      <a:pt x="16122" y="5528"/>
                      <a:pt x="13157" y="2945"/>
                      <a:pt x="10680" y="1564"/>
                    </a:cubicBezTo>
                    <a:cubicBezTo>
                      <a:pt x="9365" y="823"/>
                      <a:pt x="7181" y="0"/>
                      <a:pt x="52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7"/>
              <p:cNvSpPr/>
              <p:nvPr/>
            </p:nvSpPr>
            <p:spPr>
              <a:xfrm>
                <a:off x="7618947" y="1529842"/>
                <a:ext cx="570441" cy="45952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2777" extrusionOk="0">
                    <a:moveTo>
                      <a:pt x="3299" y="1"/>
                    </a:moveTo>
                    <a:cubicBezTo>
                      <a:pt x="3216" y="24"/>
                      <a:pt x="3156" y="24"/>
                      <a:pt x="3085" y="36"/>
                    </a:cubicBezTo>
                    <a:lnTo>
                      <a:pt x="3918" y="4085"/>
                    </a:lnTo>
                    <a:lnTo>
                      <a:pt x="3918" y="4085"/>
                    </a:lnTo>
                    <a:lnTo>
                      <a:pt x="263" y="2168"/>
                    </a:lnTo>
                    <a:cubicBezTo>
                      <a:pt x="227" y="2227"/>
                      <a:pt x="203" y="2287"/>
                      <a:pt x="180" y="2358"/>
                    </a:cubicBezTo>
                    <a:lnTo>
                      <a:pt x="3787" y="4251"/>
                    </a:lnTo>
                    <a:lnTo>
                      <a:pt x="1" y="5335"/>
                    </a:lnTo>
                    <a:cubicBezTo>
                      <a:pt x="25" y="5406"/>
                      <a:pt x="37" y="5466"/>
                      <a:pt x="49" y="5525"/>
                    </a:cubicBezTo>
                    <a:lnTo>
                      <a:pt x="4037" y="4382"/>
                    </a:lnTo>
                    <a:lnTo>
                      <a:pt x="6371" y="5609"/>
                    </a:lnTo>
                    <a:lnTo>
                      <a:pt x="751" y="7180"/>
                    </a:lnTo>
                    <a:cubicBezTo>
                      <a:pt x="775" y="7240"/>
                      <a:pt x="823" y="7299"/>
                      <a:pt x="858" y="7359"/>
                    </a:cubicBezTo>
                    <a:lnTo>
                      <a:pt x="6645" y="5751"/>
                    </a:lnTo>
                    <a:lnTo>
                      <a:pt x="9395" y="7192"/>
                    </a:lnTo>
                    <a:lnTo>
                      <a:pt x="3537" y="10204"/>
                    </a:lnTo>
                    <a:cubicBezTo>
                      <a:pt x="3597" y="10252"/>
                      <a:pt x="3656" y="10288"/>
                      <a:pt x="3728" y="10335"/>
                    </a:cubicBezTo>
                    <a:lnTo>
                      <a:pt x="9621" y="7323"/>
                    </a:lnTo>
                    <a:lnTo>
                      <a:pt x="13074" y="9145"/>
                    </a:lnTo>
                    <a:lnTo>
                      <a:pt x="7657" y="12216"/>
                    </a:lnTo>
                    <a:cubicBezTo>
                      <a:pt x="7740" y="12240"/>
                      <a:pt x="7847" y="12252"/>
                      <a:pt x="7942" y="12288"/>
                    </a:cubicBezTo>
                    <a:lnTo>
                      <a:pt x="13300" y="9252"/>
                    </a:lnTo>
                    <a:lnTo>
                      <a:pt x="15265" y="10288"/>
                    </a:lnTo>
                    <a:lnTo>
                      <a:pt x="12229" y="12776"/>
                    </a:lnTo>
                    <a:cubicBezTo>
                      <a:pt x="12348" y="12776"/>
                      <a:pt x="12467" y="12776"/>
                      <a:pt x="12562" y="12764"/>
                    </a:cubicBezTo>
                    <a:lnTo>
                      <a:pt x="15467" y="10395"/>
                    </a:lnTo>
                    <a:lnTo>
                      <a:pt x="15765" y="10561"/>
                    </a:lnTo>
                    <a:cubicBezTo>
                      <a:pt x="15801" y="10502"/>
                      <a:pt x="15824" y="10442"/>
                      <a:pt x="15860" y="10371"/>
                    </a:cubicBezTo>
                    <a:lnTo>
                      <a:pt x="15562" y="10216"/>
                    </a:lnTo>
                    <a:lnTo>
                      <a:pt x="15562" y="6549"/>
                    </a:lnTo>
                    <a:cubicBezTo>
                      <a:pt x="15503" y="6466"/>
                      <a:pt x="15420" y="6394"/>
                      <a:pt x="15348" y="6299"/>
                    </a:cubicBezTo>
                    <a:lnTo>
                      <a:pt x="15348" y="10097"/>
                    </a:lnTo>
                    <a:lnTo>
                      <a:pt x="13396" y="9073"/>
                    </a:lnTo>
                    <a:lnTo>
                      <a:pt x="13265" y="4251"/>
                    </a:lnTo>
                    <a:cubicBezTo>
                      <a:pt x="13193" y="4192"/>
                      <a:pt x="13134" y="4132"/>
                      <a:pt x="13062" y="4073"/>
                    </a:cubicBezTo>
                    <a:lnTo>
                      <a:pt x="13062" y="4073"/>
                    </a:lnTo>
                    <a:lnTo>
                      <a:pt x="13193" y="8966"/>
                    </a:lnTo>
                    <a:lnTo>
                      <a:pt x="13193" y="8966"/>
                    </a:lnTo>
                    <a:lnTo>
                      <a:pt x="9728" y="7133"/>
                    </a:lnTo>
                    <a:lnTo>
                      <a:pt x="8931" y="1239"/>
                    </a:lnTo>
                    <a:cubicBezTo>
                      <a:pt x="8859" y="1215"/>
                      <a:pt x="8788" y="1167"/>
                      <a:pt x="8716" y="1132"/>
                    </a:cubicBezTo>
                    <a:lnTo>
                      <a:pt x="8716" y="1132"/>
                    </a:lnTo>
                    <a:lnTo>
                      <a:pt x="9502" y="7013"/>
                    </a:lnTo>
                    <a:lnTo>
                      <a:pt x="6764" y="5573"/>
                    </a:lnTo>
                    <a:lnTo>
                      <a:pt x="5859" y="167"/>
                    </a:lnTo>
                    <a:lnTo>
                      <a:pt x="5633" y="120"/>
                    </a:lnTo>
                    <a:lnTo>
                      <a:pt x="6526" y="5454"/>
                    </a:lnTo>
                    <a:lnTo>
                      <a:pt x="4156" y="4204"/>
                    </a:lnTo>
                    <a:lnTo>
                      <a:pt x="3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5" name="Google Shape;2045;p67"/>
            <p:cNvGrpSpPr/>
            <p:nvPr/>
          </p:nvGrpSpPr>
          <p:grpSpPr>
            <a:xfrm>
              <a:off x="7866890" y="1409935"/>
              <a:ext cx="498727" cy="430645"/>
              <a:chOff x="7866890" y="1409935"/>
              <a:chExt cx="498727" cy="430645"/>
            </a:xfrm>
          </p:grpSpPr>
          <p:sp>
            <p:nvSpPr>
              <p:cNvPr id="2046" name="Google Shape;2046;p67"/>
              <p:cNvSpPr/>
              <p:nvPr/>
            </p:nvSpPr>
            <p:spPr>
              <a:xfrm>
                <a:off x="7866890" y="1409935"/>
                <a:ext cx="498727" cy="430645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11974" extrusionOk="0">
                    <a:moveTo>
                      <a:pt x="3926" y="0"/>
                    </a:moveTo>
                    <a:cubicBezTo>
                      <a:pt x="3067" y="0"/>
                      <a:pt x="2291" y="323"/>
                      <a:pt x="1739" y="1156"/>
                    </a:cubicBezTo>
                    <a:cubicBezTo>
                      <a:pt x="1" y="3787"/>
                      <a:pt x="2191" y="7407"/>
                      <a:pt x="4739" y="9431"/>
                    </a:cubicBezTo>
                    <a:cubicBezTo>
                      <a:pt x="7275" y="11455"/>
                      <a:pt x="10454" y="11967"/>
                      <a:pt x="10454" y="11967"/>
                    </a:cubicBezTo>
                    <a:cubicBezTo>
                      <a:pt x="10508" y="11971"/>
                      <a:pt x="10562" y="11974"/>
                      <a:pt x="10615" y="11974"/>
                    </a:cubicBezTo>
                    <a:cubicBezTo>
                      <a:pt x="12295" y="11974"/>
                      <a:pt x="13867" y="9672"/>
                      <a:pt x="13348" y="8276"/>
                    </a:cubicBezTo>
                    <a:cubicBezTo>
                      <a:pt x="12812" y="6847"/>
                      <a:pt x="10931" y="4228"/>
                      <a:pt x="9216" y="2620"/>
                    </a:cubicBezTo>
                    <a:cubicBezTo>
                      <a:pt x="8042" y="1520"/>
                      <a:pt x="5791" y="0"/>
                      <a:pt x="39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67"/>
              <p:cNvSpPr/>
              <p:nvPr/>
            </p:nvSpPr>
            <p:spPr>
              <a:xfrm>
                <a:off x="7907566" y="1411229"/>
                <a:ext cx="431256" cy="423524"/>
              </a:xfrm>
              <a:custGeom>
                <a:avLst/>
                <a:gdLst/>
                <a:ahLst/>
                <a:cxnLst/>
                <a:rect l="l" t="t" r="r" b="b"/>
                <a:pathLst>
                  <a:path w="11991" h="11776" extrusionOk="0">
                    <a:moveTo>
                      <a:pt x="3311" y="1"/>
                    </a:moveTo>
                    <a:lnTo>
                      <a:pt x="3275" y="3251"/>
                    </a:lnTo>
                    <a:lnTo>
                      <a:pt x="727" y="953"/>
                    </a:lnTo>
                    <a:lnTo>
                      <a:pt x="644" y="1084"/>
                    </a:lnTo>
                    <a:lnTo>
                      <a:pt x="3156" y="3334"/>
                    </a:lnTo>
                    <a:lnTo>
                      <a:pt x="1" y="3311"/>
                    </a:lnTo>
                    <a:lnTo>
                      <a:pt x="1" y="3465"/>
                    </a:lnTo>
                    <a:lnTo>
                      <a:pt x="3335" y="3513"/>
                    </a:lnTo>
                    <a:lnTo>
                      <a:pt x="4954" y="4977"/>
                    </a:lnTo>
                    <a:lnTo>
                      <a:pt x="263" y="4882"/>
                    </a:lnTo>
                    <a:lnTo>
                      <a:pt x="263" y="4882"/>
                    </a:lnTo>
                    <a:cubicBezTo>
                      <a:pt x="287" y="4942"/>
                      <a:pt x="298" y="4989"/>
                      <a:pt x="322" y="5049"/>
                    </a:cubicBezTo>
                    <a:lnTo>
                      <a:pt x="5144" y="5156"/>
                    </a:lnTo>
                    <a:lnTo>
                      <a:pt x="7073" y="6859"/>
                    </a:lnTo>
                    <a:lnTo>
                      <a:pt x="1953" y="7787"/>
                    </a:lnTo>
                    <a:cubicBezTo>
                      <a:pt x="1989" y="7835"/>
                      <a:pt x="2037" y="7894"/>
                      <a:pt x="2072" y="7930"/>
                    </a:cubicBezTo>
                    <a:lnTo>
                      <a:pt x="7216" y="7002"/>
                    </a:lnTo>
                    <a:lnTo>
                      <a:pt x="9633" y="9157"/>
                    </a:lnTo>
                    <a:lnTo>
                      <a:pt x="4835" y="10240"/>
                    </a:lnTo>
                    <a:cubicBezTo>
                      <a:pt x="4906" y="10288"/>
                      <a:pt x="4990" y="10335"/>
                      <a:pt x="5049" y="10359"/>
                    </a:cubicBezTo>
                    <a:lnTo>
                      <a:pt x="9764" y="9288"/>
                    </a:lnTo>
                    <a:lnTo>
                      <a:pt x="11133" y="10526"/>
                    </a:lnTo>
                    <a:lnTo>
                      <a:pt x="8323" y="11704"/>
                    </a:lnTo>
                    <a:cubicBezTo>
                      <a:pt x="8407" y="11728"/>
                      <a:pt x="8502" y="11740"/>
                      <a:pt x="8585" y="11776"/>
                    </a:cubicBezTo>
                    <a:lnTo>
                      <a:pt x="11264" y="10645"/>
                    </a:lnTo>
                    <a:lnTo>
                      <a:pt x="11478" y="10835"/>
                    </a:lnTo>
                    <a:cubicBezTo>
                      <a:pt x="11502" y="10788"/>
                      <a:pt x="11538" y="10764"/>
                      <a:pt x="11574" y="10716"/>
                    </a:cubicBezTo>
                    <a:lnTo>
                      <a:pt x="11371" y="10538"/>
                    </a:lnTo>
                    <a:lnTo>
                      <a:pt x="11990" y="7764"/>
                    </a:lnTo>
                    <a:cubicBezTo>
                      <a:pt x="11955" y="7692"/>
                      <a:pt x="11919" y="7621"/>
                      <a:pt x="11871" y="7525"/>
                    </a:cubicBezTo>
                    <a:lnTo>
                      <a:pt x="11216" y="10407"/>
                    </a:lnTo>
                    <a:lnTo>
                      <a:pt x="9847" y="9180"/>
                    </a:lnTo>
                    <a:lnTo>
                      <a:pt x="10609" y="5513"/>
                    </a:lnTo>
                    <a:lnTo>
                      <a:pt x="10478" y="5335"/>
                    </a:lnTo>
                    <a:lnTo>
                      <a:pt x="9752" y="9061"/>
                    </a:lnTo>
                    <a:lnTo>
                      <a:pt x="7323" y="6894"/>
                    </a:lnTo>
                    <a:lnTo>
                      <a:pt x="7692" y="2263"/>
                    </a:lnTo>
                    <a:cubicBezTo>
                      <a:pt x="7657" y="2215"/>
                      <a:pt x="7597" y="2179"/>
                      <a:pt x="7537" y="2132"/>
                    </a:cubicBezTo>
                    <a:lnTo>
                      <a:pt x="7156" y="6763"/>
                    </a:lnTo>
                    <a:lnTo>
                      <a:pt x="5251" y="5037"/>
                    </a:lnTo>
                    <a:lnTo>
                      <a:pt x="5466" y="751"/>
                    </a:lnTo>
                    <a:cubicBezTo>
                      <a:pt x="5406" y="715"/>
                      <a:pt x="5359" y="691"/>
                      <a:pt x="5299" y="667"/>
                    </a:cubicBezTo>
                    <a:lnTo>
                      <a:pt x="5097" y="4894"/>
                    </a:lnTo>
                    <a:lnTo>
                      <a:pt x="3442" y="3406"/>
                    </a:lnTo>
                    <a:lnTo>
                      <a:pt x="3466" y="24"/>
                    </a:lnTo>
                    <a:cubicBezTo>
                      <a:pt x="3406" y="13"/>
                      <a:pt x="3370" y="13"/>
                      <a:pt x="33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8" name="Google Shape;2048;p67"/>
            <p:cNvGrpSpPr/>
            <p:nvPr/>
          </p:nvGrpSpPr>
          <p:grpSpPr>
            <a:xfrm>
              <a:off x="5922838" y="2434012"/>
              <a:ext cx="668050" cy="1008531"/>
              <a:chOff x="5922838" y="2434012"/>
              <a:chExt cx="668050" cy="1008531"/>
            </a:xfrm>
          </p:grpSpPr>
          <p:sp>
            <p:nvSpPr>
              <p:cNvPr id="2049" name="Google Shape;2049;p67"/>
              <p:cNvSpPr/>
              <p:nvPr/>
            </p:nvSpPr>
            <p:spPr>
              <a:xfrm>
                <a:off x="5922838" y="2435127"/>
                <a:ext cx="668050" cy="1007416"/>
              </a:xfrm>
              <a:custGeom>
                <a:avLst/>
                <a:gdLst/>
                <a:ahLst/>
                <a:cxnLst/>
                <a:rect l="l" t="t" r="r" b="b"/>
                <a:pathLst>
                  <a:path w="18575" h="28011" extrusionOk="0">
                    <a:moveTo>
                      <a:pt x="17604" y="0"/>
                    </a:moveTo>
                    <a:cubicBezTo>
                      <a:pt x="16598" y="0"/>
                      <a:pt x="13520" y="2228"/>
                      <a:pt x="9871" y="5786"/>
                    </a:cubicBezTo>
                    <a:cubicBezTo>
                      <a:pt x="6073" y="9489"/>
                      <a:pt x="3882" y="14573"/>
                      <a:pt x="3882" y="14573"/>
                    </a:cubicBezTo>
                    <a:cubicBezTo>
                      <a:pt x="822" y="20598"/>
                      <a:pt x="0" y="25920"/>
                      <a:pt x="1798" y="27253"/>
                    </a:cubicBezTo>
                    <a:cubicBezTo>
                      <a:pt x="2452" y="27731"/>
                      <a:pt x="3427" y="28011"/>
                      <a:pt x="4528" y="28011"/>
                    </a:cubicBezTo>
                    <a:cubicBezTo>
                      <a:pt x="6473" y="28011"/>
                      <a:pt x="8813" y="27136"/>
                      <a:pt x="10478" y="24931"/>
                    </a:cubicBezTo>
                    <a:cubicBezTo>
                      <a:pt x="13085" y="21479"/>
                      <a:pt x="15371" y="16002"/>
                      <a:pt x="16348" y="12275"/>
                    </a:cubicBezTo>
                    <a:cubicBezTo>
                      <a:pt x="17312" y="8560"/>
                      <a:pt x="18574" y="202"/>
                      <a:pt x="17717" y="12"/>
                    </a:cubicBezTo>
                    <a:cubicBezTo>
                      <a:pt x="17683" y="4"/>
                      <a:pt x="17645" y="0"/>
                      <a:pt x="176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67"/>
              <p:cNvSpPr/>
              <p:nvPr/>
            </p:nvSpPr>
            <p:spPr>
              <a:xfrm>
                <a:off x="5966068" y="2434012"/>
                <a:ext cx="603385" cy="991123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7558" extrusionOk="0">
                    <a:moveTo>
                      <a:pt x="16385" y="1"/>
                    </a:moveTo>
                    <a:cubicBezTo>
                      <a:pt x="16345" y="1"/>
                      <a:pt x="16301" y="7"/>
                      <a:pt x="16253" y="19"/>
                    </a:cubicBezTo>
                    <a:cubicBezTo>
                      <a:pt x="15943" y="555"/>
                      <a:pt x="15527" y="1281"/>
                      <a:pt x="15015" y="2138"/>
                    </a:cubicBezTo>
                    <a:lnTo>
                      <a:pt x="14896" y="614"/>
                    </a:lnTo>
                    <a:cubicBezTo>
                      <a:pt x="14836" y="650"/>
                      <a:pt x="14765" y="686"/>
                      <a:pt x="14705" y="733"/>
                    </a:cubicBezTo>
                    <a:lnTo>
                      <a:pt x="14836" y="2460"/>
                    </a:lnTo>
                    <a:cubicBezTo>
                      <a:pt x="14419" y="3174"/>
                      <a:pt x="13943" y="3984"/>
                      <a:pt x="13443" y="4865"/>
                    </a:cubicBezTo>
                    <a:lnTo>
                      <a:pt x="12693" y="2186"/>
                    </a:lnTo>
                    <a:lnTo>
                      <a:pt x="12514" y="2317"/>
                    </a:lnTo>
                    <a:lnTo>
                      <a:pt x="13288" y="5115"/>
                    </a:lnTo>
                    <a:cubicBezTo>
                      <a:pt x="12860" y="5865"/>
                      <a:pt x="12419" y="6651"/>
                      <a:pt x="11943" y="7472"/>
                    </a:cubicBezTo>
                    <a:lnTo>
                      <a:pt x="10764" y="3829"/>
                    </a:lnTo>
                    <a:cubicBezTo>
                      <a:pt x="10705" y="3865"/>
                      <a:pt x="10645" y="3924"/>
                      <a:pt x="10597" y="3972"/>
                    </a:cubicBezTo>
                    <a:lnTo>
                      <a:pt x="11800" y="7722"/>
                    </a:lnTo>
                    <a:cubicBezTo>
                      <a:pt x="11348" y="8532"/>
                      <a:pt x="10847" y="9377"/>
                      <a:pt x="10359" y="10234"/>
                    </a:cubicBezTo>
                    <a:lnTo>
                      <a:pt x="8192" y="6282"/>
                    </a:lnTo>
                    <a:cubicBezTo>
                      <a:pt x="8145" y="6341"/>
                      <a:pt x="8085" y="6389"/>
                      <a:pt x="8038" y="6448"/>
                    </a:cubicBezTo>
                    <a:lnTo>
                      <a:pt x="10240" y="10461"/>
                    </a:lnTo>
                    <a:cubicBezTo>
                      <a:pt x="9871" y="11104"/>
                      <a:pt x="9502" y="11758"/>
                      <a:pt x="9121" y="12413"/>
                    </a:cubicBezTo>
                    <a:lnTo>
                      <a:pt x="6740" y="7936"/>
                    </a:lnTo>
                    <a:lnTo>
                      <a:pt x="6609" y="8115"/>
                    </a:lnTo>
                    <a:lnTo>
                      <a:pt x="9002" y="12639"/>
                    </a:lnTo>
                    <a:cubicBezTo>
                      <a:pt x="8633" y="13294"/>
                      <a:pt x="8264" y="13961"/>
                      <a:pt x="7871" y="14616"/>
                    </a:cubicBezTo>
                    <a:lnTo>
                      <a:pt x="5192" y="10044"/>
                    </a:lnTo>
                    <a:cubicBezTo>
                      <a:pt x="5156" y="10103"/>
                      <a:pt x="5109" y="10175"/>
                      <a:pt x="5061" y="10234"/>
                    </a:cubicBezTo>
                    <a:lnTo>
                      <a:pt x="7740" y="14818"/>
                    </a:lnTo>
                    <a:cubicBezTo>
                      <a:pt x="7335" y="15533"/>
                      <a:pt x="6942" y="16247"/>
                      <a:pt x="6537" y="16949"/>
                    </a:cubicBezTo>
                    <a:lnTo>
                      <a:pt x="3668" y="12544"/>
                    </a:lnTo>
                    <a:cubicBezTo>
                      <a:pt x="3620" y="12616"/>
                      <a:pt x="3585" y="12675"/>
                      <a:pt x="3549" y="12758"/>
                    </a:cubicBezTo>
                    <a:lnTo>
                      <a:pt x="6418" y="17164"/>
                    </a:lnTo>
                    <a:cubicBezTo>
                      <a:pt x="5954" y="17973"/>
                      <a:pt x="5490" y="18795"/>
                      <a:pt x="5061" y="19581"/>
                    </a:cubicBezTo>
                    <a:lnTo>
                      <a:pt x="2204" y="15461"/>
                    </a:lnTo>
                    <a:cubicBezTo>
                      <a:pt x="2180" y="15533"/>
                      <a:pt x="2132" y="15616"/>
                      <a:pt x="2096" y="15676"/>
                    </a:cubicBezTo>
                    <a:lnTo>
                      <a:pt x="4942" y="19783"/>
                    </a:lnTo>
                    <a:cubicBezTo>
                      <a:pt x="4632" y="20343"/>
                      <a:pt x="4323" y="20890"/>
                      <a:pt x="4025" y="21450"/>
                    </a:cubicBezTo>
                    <a:lnTo>
                      <a:pt x="1287" y="17545"/>
                    </a:lnTo>
                    <a:lnTo>
                      <a:pt x="1191" y="17771"/>
                    </a:lnTo>
                    <a:lnTo>
                      <a:pt x="3918" y="21652"/>
                    </a:lnTo>
                    <a:cubicBezTo>
                      <a:pt x="3382" y="22617"/>
                      <a:pt x="2870" y="23557"/>
                      <a:pt x="2394" y="24438"/>
                    </a:cubicBezTo>
                    <a:lnTo>
                      <a:pt x="60" y="21271"/>
                    </a:lnTo>
                    <a:cubicBezTo>
                      <a:pt x="48" y="21355"/>
                      <a:pt x="13" y="21450"/>
                      <a:pt x="1" y="21533"/>
                    </a:cubicBezTo>
                    <a:lnTo>
                      <a:pt x="2299" y="24641"/>
                    </a:lnTo>
                    <a:cubicBezTo>
                      <a:pt x="1727" y="25689"/>
                      <a:pt x="1239" y="26629"/>
                      <a:pt x="810" y="27463"/>
                    </a:cubicBezTo>
                    <a:cubicBezTo>
                      <a:pt x="870" y="27486"/>
                      <a:pt x="930" y="27534"/>
                      <a:pt x="989" y="27558"/>
                    </a:cubicBezTo>
                    <a:cubicBezTo>
                      <a:pt x="1263" y="27022"/>
                      <a:pt x="1561" y="26427"/>
                      <a:pt x="1906" y="25808"/>
                    </a:cubicBezTo>
                    <a:lnTo>
                      <a:pt x="7061" y="26986"/>
                    </a:lnTo>
                    <a:cubicBezTo>
                      <a:pt x="7145" y="26939"/>
                      <a:pt x="7216" y="26879"/>
                      <a:pt x="7299" y="26820"/>
                    </a:cubicBezTo>
                    <a:lnTo>
                      <a:pt x="2001" y="25617"/>
                    </a:lnTo>
                    <a:cubicBezTo>
                      <a:pt x="2382" y="24879"/>
                      <a:pt x="2811" y="24081"/>
                      <a:pt x="3263" y="23260"/>
                    </a:cubicBezTo>
                    <a:lnTo>
                      <a:pt x="9752" y="24260"/>
                    </a:lnTo>
                    <a:cubicBezTo>
                      <a:pt x="9800" y="24200"/>
                      <a:pt x="9847" y="24141"/>
                      <a:pt x="9883" y="24069"/>
                    </a:cubicBezTo>
                    <a:lnTo>
                      <a:pt x="3382" y="23069"/>
                    </a:lnTo>
                    <a:cubicBezTo>
                      <a:pt x="3763" y="22367"/>
                      <a:pt x="4168" y="21629"/>
                      <a:pt x="4585" y="20879"/>
                    </a:cubicBezTo>
                    <a:lnTo>
                      <a:pt x="11586" y="21307"/>
                    </a:lnTo>
                    <a:cubicBezTo>
                      <a:pt x="11609" y="21248"/>
                      <a:pt x="11657" y="21176"/>
                      <a:pt x="11693" y="21117"/>
                    </a:cubicBezTo>
                    <a:lnTo>
                      <a:pt x="4751" y="20676"/>
                    </a:lnTo>
                    <a:cubicBezTo>
                      <a:pt x="5144" y="19986"/>
                      <a:pt x="5525" y="19283"/>
                      <a:pt x="5930" y="18569"/>
                    </a:cubicBezTo>
                    <a:lnTo>
                      <a:pt x="12836" y="18747"/>
                    </a:lnTo>
                    <a:cubicBezTo>
                      <a:pt x="12860" y="18676"/>
                      <a:pt x="12895" y="18616"/>
                      <a:pt x="12919" y="18545"/>
                    </a:cubicBezTo>
                    <a:lnTo>
                      <a:pt x="6025" y="18366"/>
                    </a:lnTo>
                    <a:cubicBezTo>
                      <a:pt x="6466" y="17592"/>
                      <a:pt x="6906" y="16807"/>
                      <a:pt x="7359" y="15997"/>
                    </a:cubicBezTo>
                    <a:lnTo>
                      <a:pt x="13860" y="16235"/>
                    </a:lnTo>
                    <a:cubicBezTo>
                      <a:pt x="13884" y="16164"/>
                      <a:pt x="13907" y="16104"/>
                      <a:pt x="13931" y="16033"/>
                    </a:cubicBezTo>
                    <a:lnTo>
                      <a:pt x="7454" y="15795"/>
                    </a:lnTo>
                    <a:cubicBezTo>
                      <a:pt x="7811" y="15152"/>
                      <a:pt x="8192" y="14497"/>
                      <a:pt x="8550" y="13854"/>
                    </a:cubicBezTo>
                    <a:lnTo>
                      <a:pt x="14705" y="13735"/>
                    </a:lnTo>
                    <a:cubicBezTo>
                      <a:pt x="14717" y="13663"/>
                      <a:pt x="14753" y="13604"/>
                      <a:pt x="14765" y="13532"/>
                    </a:cubicBezTo>
                    <a:lnTo>
                      <a:pt x="14765" y="13532"/>
                    </a:lnTo>
                    <a:lnTo>
                      <a:pt x="8645" y="13651"/>
                    </a:lnTo>
                    <a:lnTo>
                      <a:pt x="8645" y="13651"/>
                    </a:lnTo>
                    <a:lnTo>
                      <a:pt x="9943" y="11365"/>
                    </a:lnTo>
                    <a:lnTo>
                      <a:pt x="15288" y="11592"/>
                    </a:lnTo>
                    <a:cubicBezTo>
                      <a:pt x="15300" y="11520"/>
                      <a:pt x="15312" y="11461"/>
                      <a:pt x="15336" y="11389"/>
                    </a:cubicBezTo>
                    <a:lnTo>
                      <a:pt x="10062" y="11175"/>
                    </a:lnTo>
                    <a:cubicBezTo>
                      <a:pt x="10419" y="10556"/>
                      <a:pt x="10776" y="9925"/>
                      <a:pt x="11121" y="9318"/>
                    </a:cubicBezTo>
                    <a:lnTo>
                      <a:pt x="15789" y="9139"/>
                    </a:lnTo>
                    <a:cubicBezTo>
                      <a:pt x="15812" y="9068"/>
                      <a:pt x="15824" y="9008"/>
                      <a:pt x="15836" y="8925"/>
                    </a:cubicBezTo>
                    <a:lnTo>
                      <a:pt x="15836" y="8925"/>
                    </a:lnTo>
                    <a:lnTo>
                      <a:pt x="11252" y="9091"/>
                    </a:lnTo>
                    <a:cubicBezTo>
                      <a:pt x="11740" y="8234"/>
                      <a:pt x="12240" y="7401"/>
                      <a:pt x="12693" y="6591"/>
                    </a:cubicBezTo>
                    <a:lnTo>
                      <a:pt x="16265" y="6389"/>
                    </a:lnTo>
                    <a:cubicBezTo>
                      <a:pt x="16289" y="6305"/>
                      <a:pt x="16289" y="6246"/>
                      <a:pt x="16301" y="6174"/>
                    </a:cubicBezTo>
                    <a:lnTo>
                      <a:pt x="16301" y="6174"/>
                    </a:lnTo>
                    <a:lnTo>
                      <a:pt x="12812" y="6365"/>
                    </a:lnTo>
                    <a:cubicBezTo>
                      <a:pt x="13229" y="5650"/>
                      <a:pt x="13622" y="4984"/>
                      <a:pt x="13979" y="4341"/>
                    </a:cubicBezTo>
                    <a:lnTo>
                      <a:pt x="16562" y="4138"/>
                    </a:lnTo>
                    <a:cubicBezTo>
                      <a:pt x="16586" y="4067"/>
                      <a:pt x="16586" y="4007"/>
                      <a:pt x="16598" y="3924"/>
                    </a:cubicBezTo>
                    <a:lnTo>
                      <a:pt x="16598" y="3924"/>
                    </a:lnTo>
                    <a:lnTo>
                      <a:pt x="14110" y="4126"/>
                    </a:lnTo>
                    <a:cubicBezTo>
                      <a:pt x="14705" y="3079"/>
                      <a:pt x="15241" y="2174"/>
                      <a:pt x="15693" y="1412"/>
                    </a:cubicBezTo>
                    <a:lnTo>
                      <a:pt x="16777" y="1245"/>
                    </a:lnTo>
                    <a:lnTo>
                      <a:pt x="16777" y="1043"/>
                    </a:lnTo>
                    <a:lnTo>
                      <a:pt x="15824" y="1174"/>
                    </a:lnTo>
                    <a:cubicBezTo>
                      <a:pt x="16086" y="733"/>
                      <a:pt x="16312" y="328"/>
                      <a:pt x="16491" y="19"/>
                    </a:cubicBezTo>
                    <a:cubicBezTo>
                      <a:pt x="16461" y="7"/>
                      <a:pt x="16426" y="1"/>
                      <a:pt x="16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1" name="Google Shape;2051;p67"/>
            <p:cNvSpPr/>
            <p:nvPr/>
          </p:nvSpPr>
          <p:spPr>
            <a:xfrm>
              <a:off x="5853461" y="2263286"/>
              <a:ext cx="314766" cy="1065571"/>
            </a:xfrm>
            <a:custGeom>
              <a:avLst/>
              <a:gdLst/>
              <a:ahLst/>
              <a:cxnLst/>
              <a:rect l="l" t="t" r="r" b="b"/>
              <a:pathLst>
                <a:path w="8752" h="29628" extrusionOk="0">
                  <a:moveTo>
                    <a:pt x="5880" y="1"/>
                  </a:moveTo>
                  <a:cubicBezTo>
                    <a:pt x="4991" y="1"/>
                    <a:pt x="3909" y="1464"/>
                    <a:pt x="2715" y="4587"/>
                  </a:cubicBezTo>
                  <a:cubicBezTo>
                    <a:pt x="1" y="11707"/>
                    <a:pt x="596" y="27185"/>
                    <a:pt x="596" y="27185"/>
                  </a:cubicBezTo>
                  <a:cubicBezTo>
                    <a:pt x="643" y="28780"/>
                    <a:pt x="1667" y="29628"/>
                    <a:pt x="2831" y="29628"/>
                  </a:cubicBezTo>
                  <a:cubicBezTo>
                    <a:pt x="4005" y="29628"/>
                    <a:pt x="5320" y="28765"/>
                    <a:pt x="5918" y="26935"/>
                  </a:cubicBezTo>
                  <a:cubicBezTo>
                    <a:pt x="7144" y="23292"/>
                    <a:pt x="8752" y="14648"/>
                    <a:pt x="8168" y="6814"/>
                  </a:cubicBezTo>
                  <a:cubicBezTo>
                    <a:pt x="7840" y="2410"/>
                    <a:pt x="7020" y="1"/>
                    <a:pt x="5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2" name="Google Shape;2052;p67"/>
            <p:cNvGrpSpPr/>
            <p:nvPr/>
          </p:nvGrpSpPr>
          <p:grpSpPr>
            <a:xfrm>
              <a:off x="6448682" y="2500979"/>
              <a:ext cx="771665" cy="1120705"/>
              <a:chOff x="6448682" y="2500979"/>
              <a:chExt cx="771665" cy="1120705"/>
            </a:xfrm>
          </p:grpSpPr>
          <p:sp>
            <p:nvSpPr>
              <p:cNvPr id="2053" name="Google Shape;2053;p67"/>
              <p:cNvSpPr/>
              <p:nvPr/>
            </p:nvSpPr>
            <p:spPr>
              <a:xfrm>
                <a:off x="6448682" y="2871131"/>
                <a:ext cx="537425" cy="494339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13745" extrusionOk="0">
                    <a:moveTo>
                      <a:pt x="3727" y="0"/>
                    </a:moveTo>
                    <a:cubicBezTo>
                      <a:pt x="3082" y="0"/>
                      <a:pt x="2543" y="205"/>
                      <a:pt x="2155" y="640"/>
                    </a:cubicBezTo>
                    <a:cubicBezTo>
                      <a:pt x="0" y="3057"/>
                      <a:pt x="3001" y="7832"/>
                      <a:pt x="4263" y="9141"/>
                    </a:cubicBezTo>
                    <a:cubicBezTo>
                      <a:pt x="5288" y="10205"/>
                      <a:pt x="8743" y="13744"/>
                      <a:pt x="11604" y="13744"/>
                    </a:cubicBezTo>
                    <a:cubicBezTo>
                      <a:pt x="12298" y="13744"/>
                      <a:pt x="12957" y="13536"/>
                      <a:pt x="13538" y="13035"/>
                    </a:cubicBezTo>
                    <a:cubicBezTo>
                      <a:pt x="13538" y="13035"/>
                      <a:pt x="14943" y="8891"/>
                      <a:pt x="11323" y="4891"/>
                    </a:cubicBezTo>
                    <a:cubicBezTo>
                      <a:pt x="8604" y="1868"/>
                      <a:pt x="5677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67"/>
              <p:cNvSpPr/>
              <p:nvPr/>
            </p:nvSpPr>
            <p:spPr>
              <a:xfrm>
                <a:off x="6526187" y="2882999"/>
                <a:ext cx="608923" cy="733974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20408" extrusionOk="0">
                    <a:moveTo>
                      <a:pt x="346" y="1"/>
                    </a:moveTo>
                    <a:cubicBezTo>
                      <a:pt x="226" y="96"/>
                      <a:pt x="95" y="179"/>
                      <a:pt x="0" y="298"/>
                    </a:cubicBezTo>
                    <a:cubicBezTo>
                      <a:pt x="1512" y="1977"/>
                      <a:pt x="4584" y="5370"/>
                      <a:pt x="7704" y="9026"/>
                    </a:cubicBezTo>
                    <a:cubicBezTo>
                      <a:pt x="7799" y="9157"/>
                      <a:pt x="7906" y="9264"/>
                      <a:pt x="7989" y="9383"/>
                    </a:cubicBezTo>
                    <a:cubicBezTo>
                      <a:pt x="8156" y="9561"/>
                      <a:pt x="8299" y="9752"/>
                      <a:pt x="8466" y="9942"/>
                    </a:cubicBezTo>
                    <a:cubicBezTo>
                      <a:pt x="8561" y="10050"/>
                      <a:pt x="8656" y="10169"/>
                      <a:pt x="8751" y="10276"/>
                    </a:cubicBezTo>
                    <a:cubicBezTo>
                      <a:pt x="8930" y="10478"/>
                      <a:pt x="9085" y="10669"/>
                      <a:pt x="9275" y="10883"/>
                    </a:cubicBezTo>
                    <a:cubicBezTo>
                      <a:pt x="9347" y="10966"/>
                      <a:pt x="9418" y="11062"/>
                      <a:pt x="9513" y="11145"/>
                    </a:cubicBezTo>
                    <a:cubicBezTo>
                      <a:pt x="9751" y="11443"/>
                      <a:pt x="10001" y="11728"/>
                      <a:pt x="10240" y="12014"/>
                    </a:cubicBezTo>
                    <a:cubicBezTo>
                      <a:pt x="10311" y="12097"/>
                      <a:pt x="10371" y="12169"/>
                      <a:pt x="10442" y="12264"/>
                    </a:cubicBezTo>
                    <a:cubicBezTo>
                      <a:pt x="10609" y="12466"/>
                      <a:pt x="10787" y="12681"/>
                      <a:pt x="10954" y="12871"/>
                    </a:cubicBezTo>
                    <a:cubicBezTo>
                      <a:pt x="13359" y="15812"/>
                      <a:pt x="15502" y="18562"/>
                      <a:pt x="16621" y="20408"/>
                    </a:cubicBezTo>
                    <a:lnTo>
                      <a:pt x="16931" y="20063"/>
                    </a:lnTo>
                    <a:cubicBezTo>
                      <a:pt x="15788" y="18205"/>
                      <a:pt x="13716" y="15526"/>
                      <a:pt x="11395" y="12693"/>
                    </a:cubicBezTo>
                    <a:cubicBezTo>
                      <a:pt x="11359" y="12657"/>
                      <a:pt x="11323" y="12597"/>
                      <a:pt x="11275" y="12550"/>
                    </a:cubicBezTo>
                    <a:lnTo>
                      <a:pt x="10835" y="12014"/>
                    </a:lnTo>
                    <a:cubicBezTo>
                      <a:pt x="10740" y="11895"/>
                      <a:pt x="10644" y="11788"/>
                      <a:pt x="10549" y="11669"/>
                    </a:cubicBezTo>
                    <a:cubicBezTo>
                      <a:pt x="10359" y="11443"/>
                      <a:pt x="10168" y="11204"/>
                      <a:pt x="9966" y="10990"/>
                    </a:cubicBezTo>
                    <a:cubicBezTo>
                      <a:pt x="9906" y="10907"/>
                      <a:pt x="9847" y="10847"/>
                      <a:pt x="9787" y="10776"/>
                    </a:cubicBezTo>
                    <a:cubicBezTo>
                      <a:pt x="9549" y="10490"/>
                      <a:pt x="9311" y="10216"/>
                      <a:pt x="9073" y="9942"/>
                    </a:cubicBezTo>
                    <a:cubicBezTo>
                      <a:pt x="8978" y="9823"/>
                      <a:pt x="8870" y="9704"/>
                      <a:pt x="8775" y="9585"/>
                    </a:cubicBezTo>
                    <a:cubicBezTo>
                      <a:pt x="8632" y="9407"/>
                      <a:pt x="8477" y="9240"/>
                      <a:pt x="8335" y="9061"/>
                    </a:cubicBezTo>
                    <a:cubicBezTo>
                      <a:pt x="8227" y="8930"/>
                      <a:pt x="8108" y="8811"/>
                      <a:pt x="8001" y="8680"/>
                    </a:cubicBezTo>
                    <a:cubicBezTo>
                      <a:pt x="7930" y="8585"/>
                      <a:pt x="7835" y="8490"/>
                      <a:pt x="7763" y="8395"/>
                    </a:cubicBezTo>
                    <a:cubicBezTo>
                      <a:pt x="4727" y="4870"/>
                      <a:pt x="1834" y="1620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67"/>
              <p:cNvSpPr/>
              <p:nvPr/>
            </p:nvSpPr>
            <p:spPr>
              <a:xfrm>
                <a:off x="6876881" y="2500979"/>
                <a:ext cx="343466" cy="722105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20078" extrusionOk="0">
                    <a:moveTo>
                      <a:pt x="3727" y="0"/>
                    </a:moveTo>
                    <a:cubicBezTo>
                      <a:pt x="2149" y="0"/>
                      <a:pt x="1482" y="1884"/>
                      <a:pt x="798" y="4312"/>
                    </a:cubicBezTo>
                    <a:cubicBezTo>
                      <a:pt x="0" y="7229"/>
                      <a:pt x="191" y="12885"/>
                      <a:pt x="1572" y="15921"/>
                    </a:cubicBezTo>
                    <a:cubicBezTo>
                      <a:pt x="2796" y="18612"/>
                      <a:pt x="4105" y="20078"/>
                      <a:pt x="5555" y="20078"/>
                    </a:cubicBezTo>
                    <a:cubicBezTo>
                      <a:pt x="5741" y="20078"/>
                      <a:pt x="5929" y="20053"/>
                      <a:pt x="6120" y="20005"/>
                    </a:cubicBezTo>
                    <a:cubicBezTo>
                      <a:pt x="6120" y="20005"/>
                      <a:pt x="9549" y="18659"/>
                      <a:pt x="9013" y="10861"/>
                    </a:cubicBezTo>
                    <a:cubicBezTo>
                      <a:pt x="8597" y="4789"/>
                      <a:pt x="7180" y="1205"/>
                      <a:pt x="4799" y="240"/>
                    </a:cubicBezTo>
                    <a:cubicBezTo>
                      <a:pt x="4400" y="77"/>
                      <a:pt x="4045" y="0"/>
                      <a:pt x="3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7"/>
              <p:cNvSpPr/>
              <p:nvPr/>
            </p:nvSpPr>
            <p:spPr>
              <a:xfrm>
                <a:off x="6992509" y="2501482"/>
                <a:ext cx="125913" cy="1120202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1147" extrusionOk="0">
                    <a:moveTo>
                      <a:pt x="441" y="0"/>
                    </a:moveTo>
                    <a:cubicBezTo>
                      <a:pt x="274" y="0"/>
                      <a:pt x="131" y="24"/>
                      <a:pt x="0" y="72"/>
                    </a:cubicBezTo>
                    <a:lnTo>
                      <a:pt x="1512" y="15490"/>
                    </a:lnTo>
                    <a:lnTo>
                      <a:pt x="3060" y="31147"/>
                    </a:lnTo>
                    <a:lnTo>
                      <a:pt x="3501" y="31099"/>
                    </a:lnTo>
                    <a:lnTo>
                      <a:pt x="1905" y="14847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67"/>
            <p:cNvGrpSpPr/>
            <p:nvPr/>
          </p:nvGrpSpPr>
          <p:grpSpPr>
            <a:xfrm>
              <a:off x="5607677" y="2618836"/>
              <a:ext cx="504049" cy="1066542"/>
              <a:chOff x="5607677" y="2618836"/>
              <a:chExt cx="504049" cy="1066542"/>
            </a:xfrm>
          </p:grpSpPr>
          <p:sp>
            <p:nvSpPr>
              <p:cNvPr id="2058" name="Google Shape;2058;p67"/>
              <p:cNvSpPr/>
              <p:nvPr/>
            </p:nvSpPr>
            <p:spPr>
              <a:xfrm>
                <a:off x="5607677" y="2618836"/>
                <a:ext cx="504049" cy="1066542"/>
              </a:xfrm>
              <a:custGeom>
                <a:avLst/>
                <a:gdLst/>
                <a:ahLst/>
                <a:cxnLst/>
                <a:rect l="l" t="t" r="r" b="b"/>
                <a:pathLst>
                  <a:path w="14015" h="29655" extrusionOk="0">
                    <a:moveTo>
                      <a:pt x="1860" y="1"/>
                    </a:moveTo>
                    <a:cubicBezTo>
                      <a:pt x="1590" y="1"/>
                      <a:pt x="1361" y="103"/>
                      <a:pt x="1179" y="309"/>
                    </a:cubicBezTo>
                    <a:cubicBezTo>
                      <a:pt x="0" y="1631"/>
                      <a:pt x="1620" y="7393"/>
                      <a:pt x="2989" y="11549"/>
                    </a:cubicBezTo>
                    <a:cubicBezTo>
                      <a:pt x="4358" y="15692"/>
                      <a:pt x="10764" y="27384"/>
                      <a:pt x="10764" y="27384"/>
                    </a:cubicBezTo>
                    <a:cubicBezTo>
                      <a:pt x="11652" y="29055"/>
                      <a:pt x="12313" y="29654"/>
                      <a:pt x="12792" y="29654"/>
                    </a:cubicBezTo>
                    <a:cubicBezTo>
                      <a:pt x="13821" y="29654"/>
                      <a:pt x="14014" y="26891"/>
                      <a:pt x="13835" y="26062"/>
                    </a:cubicBezTo>
                    <a:cubicBezTo>
                      <a:pt x="13597" y="24860"/>
                      <a:pt x="11442" y="15882"/>
                      <a:pt x="8466" y="8905"/>
                    </a:cubicBezTo>
                    <a:cubicBezTo>
                      <a:pt x="5952" y="3014"/>
                      <a:pt x="3320" y="1"/>
                      <a:pt x="1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7"/>
              <p:cNvSpPr/>
              <p:nvPr/>
            </p:nvSpPr>
            <p:spPr>
              <a:xfrm>
                <a:off x="5657344" y="2620095"/>
                <a:ext cx="437227" cy="1049135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29171" extrusionOk="0">
                    <a:moveTo>
                      <a:pt x="191" y="0"/>
                    </a:moveTo>
                    <a:cubicBezTo>
                      <a:pt x="120" y="36"/>
                      <a:pt x="60" y="60"/>
                      <a:pt x="0" y="95"/>
                    </a:cubicBezTo>
                    <a:cubicBezTo>
                      <a:pt x="1763" y="3310"/>
                      <a:pt x="7597" y="14514"/>
                      <a:pt x="12026" y="29170"/>
                    </a:cubicBezTo>
                    <a:cubicBezTo>
                      <a:pt x="12073" y="29099"/>
                      <a:pt x="12121" y="29016"/>
                      <a:pt x="12157" y="28909"/>
                    </a:cubicBezTo>
                    <a:cubicBezTo>
                      <a:pt x="7740" y="14347"/>
                      <a:pt x="1953" y="3239"/>
                      <a:pt x="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0" name="Google Shape;2060;p67"/>
            <p:cNvSpPr/>
            <p:nvPr/>
          </p:nvSpPr>
          <p:spPr>
            <a:xfrm>
              <a:off x="5717118" y="3124180"/>
              <a:ext cx="280311" cy="709697"/>
            </a:xfrm>
            <a:custGeom>
              <a:avLst/>
              <a:gdLst/>
              <a:ahLst/>
              <a:cxnLst/>
              <a:rect l="l" t="t" r="r" b="b"/>
              <a:pathLst>
                <a:path w="7794" h="19733" extrusionOk="0">
                  <a:moveTo>
                    <a:pt x="1091" y="0"/>
                  </a:moveTo>
                  <a:cubicBezTo>
                    <a:pt x="400" y="0"/>
                    <a:pt x="0" y="1201"/>
                    <a:pt x="41" y="3748"/>
                  </a:cubicBezTo>
                  <a:cubicBezTo>
                    <a:pt x="112" y="8951"/>
                    <a:pt x="4387" y="18631"/>
                    <a:pt x="4387" y="18631"/>
                  </a:cubicBezTo>
                  <a:cubicBezTo>
                    <a:pt x="4707" y="19387"/>
                    <a:pt x="5271" y="19733"/>
                    <a:pt x="5845" y="19733"/>
                  </a:cubicBezTo>
                  <a:cubicBezTo>
                    <a:pt x="6806" y="19733"/>
                    <a:pt x="7794" y="18760"/>
                    <a:pt x="7697" y="17119"/>
                  </a:cubicBezTo>
                  <a:cubicBezTo>
                    <a:pt x="7554" y="14500"/>
                    <a:pt x="6387" y="8606"/>
                    <a:pt x="4053" y="3784"/>
                  </a:cubicBezTo>
                  <a:cubicBezTo>
                    <a:pt x="2860" y="1317"/>
                    <a:pt x="1815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1" name="Google Shape;2061;p67"/>
            <p:cNvGrpSpPr/>
            <p:nvPr/>
          </p:nvGrpSpPr>
          <p:grpSpPr>
            <a:xfrm>
              <a:off x="5358861" y="2735291"/>
              <a:ext cx="663087" cy="1104377"/>
              <a:chOff x="5358861" y="2735291"/>
              <a:chExt cx="663087" cy="1104377"/>
            </a:xfrm>
          </p:grpSpPr>
          <p:sp>
            <p:nvSpPr>
              <p:cNvPr id="2062" name="Google Shape;2062;p67"/>
              <p:cNvSpPr/>
              <p:nvPr/>
            </p:nvSpPr>
            <p:spPr>
              <a:xfrm>
                <a:off x="5358861" y="2735507"/>
                <a:ext cx="663087" cy="1103370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30679" extrusionOk="0">
                    <a:moveTo>
                      <a:pt x="2709" y="0"/>
                    </a:moveTo>
                    <a:cubicBezTo>
                      <a:pt x="1869" y="0"/>
                      <a:pt x="1178" y="1064"/>
                      <a:pt x="870" y="3864"/>
                    </a:cubicBezTo>
                    <a:cubicBezTo>
                      <a:pt x="0" y="11662"/>
                      <a:pt x="4894" y="19461"/>
                      <a:pt x="4894" y="19461"/>
                    </a:cubicBezTo>
                    <a:cubicBezTo>
                      <a:pt x="7774" y="24401"/>
                      <a:pt x="15980" y="30679"/>
                      <a:pt x="17743" y="30679"/>
                    </a:cubicBezTo>
                    <a:cubicBezTo>
                      <a:pt x="18436" y="30679"/>
                      <a:pt x="18134" y="29709"/>
                      <a:pt x="16122" y="27307"/>
                    </a:cubicBezTo>
                    <a:cubicBezTo>
                      <a:pt x="8990" y="18794"/>
                      <a:pt x="8978" y="10936"/>
                      <a:pt x="7263" y="6316"/>
                    </a:cubicBezTo>
                    <a:cubicBezTo>
                      <a:pt x="6165" y="3373"/>
                      <a:pt x="4203" y="0"/>
                      <a:pt x="27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67"/>
              <p:cNvSpPr/>
              <p:nvPr/>
            </p:nvSpPr>
            <p:spPr>
              <a:xfrm>
                <a:off x="5465066" y="2736550"/>
                <a:ext cx="510451" cy="1026873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85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1" y="1930"/>
                      <a:pt x="1786" y="6728"/>
                      <a:pt x="3929" y="13360"/>
                    </a:cubicBezTo>
                    <a:cubicBezTo>
                      <a:pt x="6037" y="19920"/>
                      <a:pt x="11204" y="25659"/>
                      <a:pt x="14192" y="28552"/>
                    </a:cubicBezTo>
                    <a:cubicBezTo>
                      <a:pt x="13931" y="28183"/>
                      <a:pt x="13585" y="27754"/>
                      <a:pt x="13180" y="27278"/>
                    </a:cubicBezTo>
                    <a:cubicBezTo>
                      <a:pt x="13133" y="27218"/>
                      <a:pt x="13073" y="27159"/>
                      <a:pt x="13038" y="27099"/>
                    </a:cubicBezTo>
                    <a:cubicBezTo>
                      <a:pt x="10037" y="23968"/>
                      <a:pt x="5941" y="18944"/>
                      <a:pt x="4120" y="13300"/>
                    </a:cubicBezTo>
                    <a:cubicBezTo>
                      <a:pt x="1393" y="4870"/>
                      <a:pt x="500" y="1453"/>
                      <a:pt x="215" y="72"/>
                    </a:cubicBezTo>
                    <a:cubicBezTo>
                      <a:pt x="143" y="36"/>
                      <a:pt x="72" y="1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67"/>
              <p:cNvSpPr/>
              <p:nvPr/>
            </p:nvSpPr>
            <p:spPr>
              <a:xfrm>
                <a:off x="5411514" y="2742556"/>
                <a:ext cx="594394" cy="1097112"/>
              </a:xfrm>
              <a:custGeom>
                <a:avLst/>
                <a:gdLst/>
                <a:ahLst/>
                <a:cxnLst/>
                <a:rect l="l" t="t" r="r" b="b"/>
                <a:pathLst>
                  <a:path w="16527" h="30505" extrusionOk="0">
                    <a:moveTo>
                      <a:pt x="692" y="0"/>
                    </a:moveTo>
                    <a:lnTo>
                      <a:pt x="692" y="0"/>
                    </a:lnTo>
                    <a:cubicBezTo>
                      <a:pt x="620" y="60"/>
                      <a:pt x="537" y="119"/>
                      <a:pt x="453" y="215"/>
                    </a:cubicBezTo>
                    <a:cubicBezTo>
                      <a:pt x="1" y="4799"/>
                      <a:pt x="715" y="13431"/>
                      <a:pt x="3335" y="18134"/>
                    </a:cubicBezTo>
                    <a:cubicBezTo>
                      <a:pt x="5752" y="22491"/>
                      <a:pt x="14027" y="28837"/>
                      <a:pt x="16277" y="30504"/>
                    </a:cubicBezTo>
                    <a:cubicBezTo>
                      <a:pt x="16384" y="30504"/>
                      <a:pt x="16467" y="30480"/>
                      <a:pt x="16527" y="30421"/>
                    </a:cubicBezTo>
                    <a:cubicBezTo>
                      <a:pt x="14503" y="28921"/>
                      <a:pt x="5954" y="22456"/>
                      <a:pt x="3513" y="18026"/>
                    </a:cubicBezTo>
                    <a:cubicBezTo>
                      <a:pt x="870" y="13288"/>
                      <a:pt x="180" y="4489"/>
                      <a:pt x="6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67"/>
              <p:cNvSpPr/>
              <p:nvPr/>
            </p:nvSpPr>
            <p:spPr>
              <a:xfrm>
                <a:off x="5448773" y="2735291"/>
                <a:ext cx="560155" cy="1091933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30361" extrusionOk="0">
                    <a:moveTo>
                      <a:pt x="215" y="0"/>
                    </a:moveTo>
                    <a:cubicBezTo>
                      <a:pt x="132" y="0"/>
                      <a:pt x="72" y="12"/>
                      <a:pt x="1" y="36"/>
                    </a:cubicBezTo>
                    <a:cubicBezTo>
                      <a:pt x="298" y="2393"/>
                      <a:pt x="2180" y="16431"/>
                      <a:pt x="6085" y="21193"/>
                    </a:cubicBezTo>
                    <a:cubicBezTo>
                      <a:pt x="9169" y="24932"/>
                      <a:pt x="12205" y="27503"/>
                      <a:pt x="14443" y="29396"/>
                    </a:cubicBezTo>
                    <a:cubicBezTo>
                      <a:pt x="14860" y="29742"/>
                      <a:pt x="15229" y="30063"/>
                      <a:pt x="15574" y="30361"/>
                    </a:cubicBezTo>
                    <a:cubicBezTo>
                      <a:pt x="15574" y="30278"/>
                      <a:pt x="15538" y="30170"/>
                      <a:pt x="15491" y="30016"/>
                    </a:cubicBezTo>
                    <a:cubicBezTo>
                      <a:pt x="15217" y="29766"/>
                      <a:pt x="14896" y="29516"/>
                      <a:pt x="14574" y="29230"/>
                    </a:cubicBezTo>
                    <a:cubicBezTo>
                      <a:pt x="12359" y="27361"/>
                      <a:pt x="9323" y="24765"/>
                      <a:pt x="6252" y="21050"/>
                    </a:cubicBezTo>
                    <a:cubicBezTo>
                      <a:pt x="2382" y="16347"/>
                      <a:pt x="513" y="2369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6" name="Google Shape;2066;p67"/>
            <p:cNvSpPr/>
            <p:nvPr/>
          </p:nvSpPr>
          <p:spPr>
            <a:xfrm>
              <a:off x="7499910" y="1770474"/>
              <a:ext cx="945124" cy="1276146"/>
            </a:xfrm>
            <a:custGeom>
              <a:avLst/>
              <a:gdLst/>
              <a:ahLst/>
              <a:cxnLst/>
              <a:rect l="l" t="t" r="r" b="b"/>
              <a:pathLst>
                <a:path w="26279" h="35483" extrusionOk="0">
                  <a:moveTo>
                    <a:pt x="4004" y="0"/>
                  </a:moveTo>
                  <a:cubicBezTo>
                    <a:pt x="1" y="0"/>
                    <a:pt x="3479" y="7987"/>
                    <a:pt x="5895" y="14472"/>
                  </a:cubicBezTo>
                  <a:cubicBezTo>
                    <a:pt x="8348" y="21068"/>
                    <a:pt x="13706" y="30283"/>
                    <a:pt x="13706" y="30283"/>
                  </a:cubicBezTo>
                  <a:cubicBezTo>
                    <a:pt x="15570" y="33650"/>
                    <a:pt x="18969" y="35483"/>
                    <a:pt x="21038" y="35483"/>
                  </a:cubicBezTo>
                  <a:cubicBezTo>
                    <a:pt x="21559" y="35483"/>
                    <a:pt x="21995" y="35366"/>
                    <a:pt x="22302" y="35129"/>
                  </a:cubicBezTo>
                  <a:cubicBezTo>
                    <a:pt x="23838" y="33962"/>
                    <a:pt x="26279" y="31426"/>
                    <a:pt x="22921" y="24104"/>
                  </a:cubicBezTo>
                  <a:cubicBezTo>
                    <a:pt x="19552" y="16794"/>
                    <a:pt x="8479" y="280"/>
                    <a:pt x="4192" y="6"/>
                  </a:cubicBezTo>
                  <a:cubicBezTo>
                    <a:pt x="4128" y="2"/>
                    <a:pt x="4065" y="0"/>
                    <a:pt x="4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7"/>
            <p:cNvSpPr/>
            <p:nvPr/>
          </p:nvSpPr>
          <p:spPr>
            <a:xfrm rot="-5580981">
              <a:off x="7630537" y="2550014"/>
              <a:ext cx="657905" cy="905343"/>
            </a:xfrm>
            <a:custGeom>
              <a:avLst/>
              <a:gdLst/>
              <a:ahLst/>
              <a:cxnLst/>
              <a:rect l="l" t="t" r="r" b="b"/>
              <a:pathLst>
                <a:path w="18293" h="25173" extrusionOk="0">
                  <a:moveTo>
                    <a:pt x="1906" y="0"/>
                  </a:moveTo>
                  <a:cubicBezTo>
                    <a:pt x="1019" y="0"/>
                    <a:pt x="513" y="947"/>
                    <a:pt x="358" y="3116"/>
                  </a:cubicBezTo>
                  <a:cubicBezTo>
                    <a:pt x="0" y="8093"/>
                    <a:pt x="3346" y="20821"/>
                    <a:pt x="4918" y="23047"/>
                  </a:cubicBezTo>
                  <a:cubicBezTo>
                    <a:pt x="5705" y="24144"/>
                    <a:pt x="9313" y="25172"/>
                    <a:pt x="12464" y="25172"/>
                  </a:cubicBezTo>
                  <a:cubicBezTo>
                    <a:pt x="15605" y="25172"/>
                    <a:pt x="18293" y="24150"/>
                    <a:pt x="17276" y="21154"/>
                  </a:cubicBezTo>
                  <a:cubicBezTo>
                    <a:pt x="17276" y="21154"/>
                    <a:pt x="11800" y="8795"/>
                    <a:pt x="7359" y="4200"/>
                  </a:cubicBezTo>
                  <a:cubicBezTo>
                    <a:pt x="4855" y="1602"/>
                    <a:pt x="3059" y="0"/>
                    <a:pt x="1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8" name="Google Shape;2068;p67"/>
            <p:cNvGrpSpPr/>
            <p:nvPr/>
          </p:nvGrpSpPr>
          <p:grpSpPr>
            <a:xfrm>
              <a:off x="7043871" y="2010044"/>
              <a:ext cx="1336883" cy="1732782"/>
              <a:chOff x="7180846" y="1995194"/>
              <a:chExt cx="1336883" cy="1732782"/>
            </a:xfrm>
          </p:grpSpPr>
          <p:sp>
            <p:nvSpPr>
              <p:cNvPr id="2069" name="Google Shape;2069;p67"/>
              <p:cNvSpPr/>
              <p:nvPr/>
            </p:nvSpPr>
            <p:spPr>
              <a:xfrm rot="1059773">
                <a:off x="7352039" y="2472451"/>
                <a:ext cx="1024297" cy="1091157"/>
              </a:xfrm>
              <a:custGeom>
                <a:avLst/>
                <a:gdLst/>
                <a:ahLst/>
                <a:cxnLst/>
                <a:rect l="l" t="t" r="r" b="b"/>
                <a:pathLst>
                  <a:path w="28480" h="30339" extrusionOk="0">
                    <a:moveTo>
                      <a:pt x="357" y="1"/>
                    </a:moveTo>
                    <a:lnTo>
                      <a:pt x="0" y="215"/>
                    </a:lnTo>
                    <a:cubicBezTo>
                      <a:pt x="9168" y="15503"/>
                      <a:pt x="28027" y="30183"/>
                      <a:pt x="28218" y="30338"/>
                    </a:cubicBezTo>
                    <a:lnTo>
                      <a:pt x="28480" y="30005"/>
                    </a:lnTo>
                    <a:cubicBezTo>
                      <a:pt x="28301" y="29874"/>
                      <a:pt x="9489" y="15229"/>
                      <a:pt x="3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67"/>
              <p:cNvSpPr/>
              <p:nvPr/>
            </p:nvSpPr>
            <p:spPr>
              <a:xfrm rot="1059773">
                <a:off x="7357773" y="2031178"/>
                <a:ext cx="292507" cy="356022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9899" extrusionOk="0">
                    <a:moveTo>
                      <a:pt x="1338" y="1"/>
                    </a:moveTo>
                    <a:cubicBezTo>
                      <a:pt x="1235" y="1"/>
                      <a:pt x="1138" y="25"/>
                      <a:pt x="1049" y="76"/>
                    </a:cubicBezTo>
                    <a:cubicBezTo>
                      <a:pt x="1" y="671"/>
                      <a:pt x="203" y="2755"/>
                      <a:pt x="2835" y="6255"/>
                    </a:cubicBezTo>
                    <a:cubicBezTo>
                      <a:pt x="5466" y="9755"/>
                      <a:pt x="7383" y="9898"/>
                      <a:pt x="7383" y="9898"/>
                    </a:cubicBezTo>
                    <a:cubicBezTo>
                      <a:pt x="8133" y="9482"/>
                      <a:pt x="6073" y="5672"/>
                      <a:pt x="5585" y="4886"/>
                    </a:cubicBezTo>
                    <a:cubicBezTo>
                      <a:pt x="5142" y="4177"/>
                      <a:pt x="2703" y="1"/>
                      <a:pt x="13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67"/>
              <p:cNvSpPr/>
              <p:nvPr/>
            </p:nvSpPr>
            <p:spPr>
              <a:xfrm rot="1059773">
                <a:off x="7193866" y="2463308"/>
                <a:ext cx="392707" cy="136237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3788" extrusionOk="0">
                    <a:moveTo>
                      <a:pt x="8809" y="0"/>
                    </a:moveTo>
                    <a:cubicBezTo>
                      <a:pt x="7379" y="0"/>
                      <a:pt x="5402" y="337"/>
                      <a:pt x="3512" y="631"/>
                    </a:cubicBezTo>
                    <a:cubicBezTo>
                      <a:pt x="179" y="1167"/>
                      <a:pt x="0" y="1929"/>
                      <a:pt x="167" y="2417"/>
                    </a:cubicBezTo>
                    <a:cubicBezTo>
                      <a:pt x="322" y="2917"/>
                      <a:pt x="1619" y="3751"/>
                      <a:pt x="3036" y="3787"/>
                    </a:cubicBezTo>
                    <a:cubicBezTo>
                      <a:pt x="3064" y="3787"/>
                      <a:pt x="3092" y="3788"/>
                      <a:pt x="3121" y="3788"/>
                    </a:cubicBezTo>
                    <a:cubicBezTo>
                      <a:pt x="4589" y="3788"/>
                      <a:pt x="8006" y="2915"/>
                      <a:pt x="9454" y="2167"/>
                    </a:cubicBezTo>
                    <a:cubicBezTo>
                      <a:pt x="10918" y="1417"/>
                      <a:pt x="10859" y="786"/>
                      <a:pt x="10859" y="786"/>
                    </a:cubicBezTo>
                    <a:cubicBezTo>
                      <a:pt x="10702" y="203"/>
                      <a:pt x="9920" y="0"/>
                      <a:pt x="88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67"/>
              <p:cNvSpPr/>
              <p:nvPr/>
            </p:nvSpPr>
            <p:spPr>
              <a:xfrm rot="1059773">
                <a:off x="7650141" y="2249643"/>
                <a:ext cx="218778" cy="332717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9251" extrusionOk="0">
                    <a:moveTo>
                      <a:pt x="4550" y="0"/>
                    </a:moveTo>
                    <a:cubicBezTo>
                      <a:pt x="4072" y="0"/>
                      <a:pt x="3447" y="333"/>
                      <a:pt x="2940" y="1107"/>
                    </a:cubicBezTo>
                    <a:cubicBezTo>
                      <a:pt x="2237" y="2178"/>
                      <a:pt x="546" y="6524"/>
                      <a:pt x="368" y="7310"/>
                    </a:cubicBezTo>
                    <a:cubicBezTo>
                      <a:pt x="201" y="7959"/>
                      <a:pt x="1" y="9250"/>
                      <a:pt x="500" y="9250"/>
                    </a:cubicBezTo>
                    <a:cubicBezTo>
                      <a:pt x="605" y="9250"/>
                      <a:pt x="742" y="9193"/>
                      <a:pt x="916" y="9060"/>
                    </a:cubicBezTo>
                    <a:cubicBezTo>
                      <a:pt x="916" y="9060"/>
                      <a:pt x="4261" y="5405"/>
                      <a:pt x="5166" y="3369"/>
                    </a:cubicBezTo>
                    <a:cubicBezTo>
                      <a:pt x="6083" y="1309"/>
                      <a:pt x="5452" y="464"/>
                      <a:pt x="5023" y="142"/>
                    </a:cubicBezTo>
                    <a:cubicBezTo>
                      <a:pt x="4897" y="50"/>
                      <a:pt x="4735" y="0"/>
                      <a:pt x="4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67"/>
              <p:cNvSpPr/>
              <p:nvPr/>
            </p:nvSpPr>
            <p:spPr>
              <a:xfrm rot="1059773">
                <a:off x="7700255" y="2417814"/>
                <a:ext cx="177705" cy="312972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8702" extrusionOk="0">
                    <a:moveTo>
                      <a:pt x="3681" y="0"/>
                    </a:moveTo>
                    <a:cubicBezTo>
                      <a:pt x="3483" y="0"/>
                      <a:pt x="3292" y="61"/>
                      <a:pt x="3167" y="126"/>
                    </a:cubicBezTo>
                    <a:cubicBezTo>
                      <a:pt x="2655" y="400"/>
                      <a:pt x="1190" y="2853"/>
                      <a:pt x="666" y="4615"/>
                    </a:cubicBezTo>
                    <a:cubicBezTo>
                      <a:pt x="200" y="6199"/>
                      <a:pt x="0" y="8702"/>
                      <a:pt x="635" y="8702"/>
                    </a:cubicBezTo>
                    <a:cubicBezTo>
                      <a:pt x="697" y="8702"/>
                      <a:pt x="767" y="8678"/>
                      <a:pt x="845" y="8627"/>
                    </a:cubicBezTo>
                    <a:cubicBezTo>
                      <a:pt x="845" y="8627"/>
                      <a:pt x="3036" y="6532"/>
                      <a:pt x="4119" y="3103"/>
                    </a:cubicBezTo>
                    <a:cubicBezTo>
                      <a:pt x="4940" y="541"/>
                      <a:pt x="4276" y="0"/>
                      <a:pt x="36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67"/>
              <p:cNvSpPr/>
              <p:nvPr/>
            </p:nvSpPr>
            <p:spPr>
              <a:xfrm rot="1059773">
                <a:off x="7201189" y="2650800"/>
                <a:ext cx="425831" cy="200256"/>
              </a:xfrm>
              <a:custGeom>
                <a:avLst/>
                <a:gdLst/>
                <a:ahLst/>
                <a:cxnLst/>
                <a:rect l="l" t="t" r="r" b="b"/>
                <a:pathLst>
                  <a:path w="11840" h="5568" extrusionOk="0">
                    <a:moveTo>
                      <a:pt x="11264" y="0"/>
                    </a:moveTo>
                    <a:cubicBezTo>
                      <a:pt x="11168" y="0"/>
                      <a:pt x="11054" y="12"/>
                      <a:pt x="10918" y="39"/>
                    </a:cubicBezTo>
                    <a:cubicBezTo>
                      <a:pt x="9990" y="229"/>
                      <a:pt x="6311" y="1503"/>
                      <a:pt x="3941" y="2230"/>
                    </a:cubicBezTo>
                    <a:cubicBezTo>
                      <a:pt x="1572" y="2920"/>
                      <a:pt x="0" y="3135"/>
                      <a:pt x="310" y="4444"/>
                    </a:cubicBezTo>
                    <a:cubicBezTo>
                      <a:pt x="484" y="5181"/>
                      <a:pt x="1099" y="5567"/>
                      <a:pt x="2201" y="5567"/>
                    </a:cubicBezTo>
                    <a:cubicBezTo>
                      <a:pt x="3058" y="5567"/>
                      <a:pt x="4210" y="5334"/>
                      <a:pt x="5679" y="4849"/>
                    </a:cubicBezTo>
                    <a:cubicBezTo>
                      <a:pt x="9061" y="3730"/>
                      <a:pt x="11609" y="1587"/>
                      <a:pt x="11752" y="420"/>
                    </a:cubicBezTo>
                    <a:cubicBezTo>
                      <a:pt x="11752" y="420"/>
                      <a:pt x="11839" y="0"/>
                      <a:pt x="11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67"/>
              <p:cNvSpPr/>
              <p:nvPr/>
            </p:nvSpPr>
            <p:spPr>
              <a:xfrm rot="1059773">
                <a:off x="7292070" y="2811655"/>
                <a:ext cx="410690" cy="310094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8622" extrusionOk="0">
                    <a:moveTo>
                      <a:pt x="10300" y="1"/>
                    </a:moveTo>
                    <a:cubicBezTo>
                      <a:pt x="10103" y="1"/>
                      <a:pt x="9687" y="133"/>
                      <a:pt x="8788" y="767"/>
                    </a:cubicBezTo>
                    <a:cubicBezTo>
                      <a:pt x="7323" y="1767"/>
                      <a:pt x="3382" y="4410"/>
                      <a:pt x="2144" y="5422"/>
                    </a:cubicBezTo>
                    <a:cubicBezTo>
                      <a:pt x="930" y="6434"/>
                      <a:pt x="1" y="7232"/>
                      <a:pt x="477" y="8137"/>
                    </a:cubicBezTo>
                    <a:cubicBezTo>
                      <a:pt x="637" y="8444"/>
                      <a:pt x="1070" y="8621"/>
                      <a:pt x="1686" y="8621"/>
                    </a:cubicBezTo>
                    <a:cubicBezTo>
                      <a:pt x="2908" y="8621"/>
                      <a:pt x="4848" y="7922"/>
                      <a:pt x="6787" y="6148"/>
                    </a:cubicBezTo>
                    <a:cubicBezTo>
                      <a:pt x="9704" y="3505"/>
                      <a:pt x="11419" y="969"/>
                      <a:pt x="10478" y="64"/>
                    </a:cubicBezTo>
                    <a:cubicBezTo>
                      <a:pt x="10460" y="51"/>
                      <a:pt x="10421" y="1"/>
                      <a:pt x="10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67"/>
              <p:cNvSpPr/>
              <p:nvPr/>
            </p:nvSpPr>
            <p:spPr>
              <a:xfrm rot="1059773">
                <a:off x="7755282" y="2505957"/>
                <a:ext cx="222878" cy="361129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10041" extrusionOk="0">
                    <a:moveTo>
                      <a:pt x="4392" y="1"/>
                    </a:moveTo>
                    <a:cubicBezTo>
                      <a:pt x="4378" y="1"/>
                      <a:pt x="4365" y="1"/>
                      <a:pt x="4352" y="1"/>
                    </a:cubicBezTo>
                    <a:cubicBezTo>
                      <a:pt x="3732" y="13"/>
                      <a:pt x="2982" y="1502"/>
                      <a:pt x="2101" y="4014"/>
                    </a:cubicBezTo>
                    <a:cubicBezTo>
                      <a:pt x="1280" y="6399"/>
                      <a:pt x="1" y="10040"/>
                      <a:pt x="999" y="10040"/>
                    </a:cubicBezTo>
                    <a:cubicBezTo>
                      <a:pt x="1057" y="10040"/>
                      <a:pt x="1123" y="10028"/>
                      <a:pt x="1196" y="10003"/>
                    </a:cubicBezTo>
                    <a:cubicBezTo>
                      <a:pt x="1196" y="10003"/>
                      <a:pt x="3994" y="7729"/>
                      <a:pt x="5102" y="4109"/>
                    </a:cubicBezTo>
                    <a:cubicBezTo>
                      <a:pt x="6197" y="556"/>
                      <a:pt x="5012" y="1"/>
                      <a:pt x="4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67"/>
              <p:cNvSpPr/>
              <p:nvPr/>
            </p:nvSpPr>
            <p:spPr>
              <a:xfrm rot="1059773">
                <a:off x="7822466" y="2744078"/>
                <a:ext cx="225647" cy="297614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8275" extrusionOk="0">
                    <a:moveTo>
                      <a:pt x="5477" y="0"/>
                    </a:moveTo>
                    <a:cubicBezTo>
                      <a:pt x="5181" y="0"/>
                      <a:pt x="4813" y="170"/>
                      <a:pt x="4488" y="302"/>
                    </a:cubicBezTo>
                    <a:cubicBezTo>
                      <a:pt x="3607" y="659"/>
                      <a:pt x="2321" y="3159"/>
                      <a:pt x="1618" y="4362"/>
                    </a:cubicBezTo>
                    <a:cubicBezTo>
                      <a:pt x="968" y="5475"/>
                      <a:pt x="0" y="8275"/>
                      <a:pt x="902" y="8275"/>
                    </a:cubicBezTo>
                    <a:cubicBezTo>
                      <a:pt x="974" y="8275"/>
                      <a:pt x="1057" y="8257"/>
                      <a:pt x="1154" y="8219"/>
                    </a:cubicBezTo>
                    <a:cubicBezTo>
                      <a:pt x="1154" y="8219"/>
                      <a:pt x="5012" y="5683"/>
                      <a:pt x="5786" y="2504"/>
                    </a:cubicBezTo>
                    <a:cubicBezTo>
                      <a:pt x="6273" y="493"/>
                      <a:pt x="5981" y="0"/>
                      <a:pt x="5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67"/>
              <p:cNvSpPr/>
              <p:nvPr/>
            </p:nvSpPr>
            <p:spPr>
              <a:xfrm rot="1059773">
                <a:off x="7345794" y="2977713"/>
                <a:ext cx="390441" cy="312828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8698" extrusionOk="0">
                    <a:moveTo>
                      <a:pt x="10034" y="1"/>
                    </a:moveTo>
                    <a:cubicBezTo>
                      <a:pt x="9776" y="1"/>
                      <a:pt x="9373" y="71"/>
                      <a:pt x="8760" y="321"/>
                    </a:cubicBezTo>
                    <a:cubicBezTo>
                      <a:pt x="7367" y="880"/>
                      <a:pt x="2843" y="4131"/>
                      <a:pt x="1629" y="5595"/>
                    </a:cubicBezTo>
                    <a:cubicBezTo>
                      <a:pt x="511" y="6967"/>
                      <a:pt x="0" y="8698"/>
                      <a:pt x="1509" y="8698"/>
                    </a:cubicBezTo>
                    <a:cubicBezTo>
                      <a:pt x="1624" y="8698"/>
                      <a:pt x="1751" y="8688"/>
                      <a:pt x="1891" y="8667"/>
                    </a:cubicBezTo>
                    <a:cubicBezTo>
                      <a:pt x="3855" y="8381"/>
                      <a:pt x="6796" y="6166"/>
                      <a:pt x="8284" y="4535"/>
                    </a:cubicBezTo>
                    <a:cubicBezTo>
                      <a:pt x="9761" y="2892"/>
                      <a:pt x="10856" y="713"/>
                      <a:pt x="10463" y="118"/>
                    </a:cubicBezTo>
                    <a:cubicBezTo>
                      <a:pt x="10463" y="118"/>
                      <a:pt x="10368" y="1"/>
                      <a:pt x="100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67"/>
              <p:cNvSpPr/>
              <p:nvPr/>
            </p:nvSpPr>
            <p:spPr>
              <a:xfrm rot="1059773">
                <a:off x="7477564" y="3159313"/>
                <a:ext cx="358036" cy="344046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9566" extrusionOk="0">
                    <a:moveTo>
                      <a:pt x="9232" y="0"/>
                    </a:moveTo>
                    <a:cubicBezTo>
                      <a:pt x="9032" y="0"/>
                      <a:pt x="8743" y="79"/>
                      <a:pt x="8323" y="315"/>
                    </a:cubicBezTo>
                    <a:cubicBezTo>
                      <a:pt x="7049" y="1029"/>
                      <a:pt x="3513" y="3708"/>
                      <a:pt x="1929" y="5458"/>
                    </a:cubicBezTo>
                    <a:cubicBezTo>
                      <a:pt x="358" y="7220"/>
                      <a:pt x="1" y="9137"/>
                      <a:pt x="644" y="9482"/>
                    </a:cubicBezTo>
                    <a:cubicBezTo>
                      <a:pt x="749" y="9536"/>
                      <a:pt x="904" y="9566"/>
                      <a:pt x="1100" y="9566"/>
                    </a:cubicBezTo>
                    <a:cubicBezTo>
                      <a:pt x="2080" y="9566"/>
                      <a:pt x="4083" y="8825"/>
                      <a:pt x="6037" y="6613"/>
                    </a:cubicBezTo>
                    <a:cubicBezTo>
                      <a:pt x="8406" y="3946"/>
                      <a:pt x="9954" y="755"/>
                      <a:pt x="9669" y="326"/>
                    </a:cubicBezTo>
                    <a:cubicBezTo>
                      <a:pt x="9669" y="326"/>
                      <a:pt x="9636" y="0"/>
                      <a:pt x="9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67"/>
              <p:cNvSpPr/>
              <p:nvPr/>
            </p:nvSpPr>
            <p:spPr>
              <a:xfrm rot="1059773">
                <a:off x="7885583" y="2900666"/>
                <a:ext cx="319050" cy="316352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8796" extrusionOk="0">
                    <a:moveTo>
                      <a:pt x="7480" y="0"/>
                    </a:moveTo>
                    <a:cubicBezTo>
                      <a:pt x="6448" y="0"/>
                      <a:pt x="4801" y="1695"/>
                      <a:pt x="4096" y="2687"/>
                    </a:cubicBezTo>
                    <a:cubicBezTo>
                      <a:pt x="3251" y="3878"/>
                      <a:pt x="0" y="8748"/>
                      <a:pt x="1846" y="8795"/>
                    </a:cubicBezTo>
                    <a:cubicBezTo>
                      <a:pt x="1846" y="8795"/>
                      <a:pt x="4191" y="7593"/>
                      <a:pt x="6418" y="4628"/>
                    </a:cubicBezTo>
                    <a:cubicBezTo>
                      <a:pt x="8656" y="1652"/>
                      <a:pt x="8871" y="1163"/>
                      <a:pt x="8013" y="223"/>
                    </a:cubicBezTo>
                    <a:cubicBezTo>
                      <a:pt x="7868" y="68"/>
                      <a:pt x="7687" y="0"/>
                      <a:pt x="7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7"/>
              <p:cNvSpPr/>
              <p:nvPr/>
            </p:nvSpPr>
            <p:spPr>
              <a:xfrm rot="1059773">
                <a:off x="7973830" y="3120154"/>
                <a:ext cx="363143" cy="267116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7427" extrusionOk="0">
                    <a:moveTo>
                      <a:pt x="8716" y="0"/>
                    </a:moveTo>
                    <a:cubicBezTo>
                      <a:pt x="7649" y="0"/>
                      <a:pt x="5728" y="1282"/>
                      <a:pt x="4918" y="1938"/>
                    </a:cubicBezTo>
                    <a:cubicBezTo>
                      <a:pt x="3906" y="2735"/>
                      <a:pt x="0" y="7403"/>
                      <a:pt x="1500" y="7426"/>
                    </a:cubicBezTo>
                    <a:cubicBezTo>
                      <a:pt x="1500" y="7426"/>
                      <a:pt x="4322" y="7010"/>
                      <a:pt x="7215" y="4378"/>
                    </a:cubicBezTo>
                    <a:cubicBezTo>
                      <a:pt x="10097" y="1747"/>
                      <a:pt x="9966" y="1116"/>
                      <a:pt x="9299" y="235"/>
                    </a:cubicBezTo>
                    <a:cubicBezTo>
                      <a:pt x="9168" y="70"/>
                      <a:pt x="8965" y="0"/>
                      <a:pt x="87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7"/>
              <p:cNvSpPr/>
              <p:nvPr/>
            </p:nvSpPr>
            <p:spPr>
              <a:xfrm rot="1059773">
                <a:off x="7607288" y="3296589"/>
                <a:ext cx="335882" cy="269489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7493" extrusionOk="0">
                    <a:moveTo>
                      <a:pt x="8624" y="1"/>
                    </a:moveTo>
                    <a:cubicBezTo>
                      <a:pt x="8554" y="1"/>
                      <a:pt x="8475" y="8"/>
                      <a:pt x="8386" y="23"/>
                    </a:cubicBezTo>
                    <a:cubicBezTo>
                      <a:pt x="7540" y="177"/>
                      <a:pt x="2421" y="3702"/>
                      <a:pt x="1052" y="5345"/>
                    </a:cubicBezTo>
                    <a:cubicBezTo>
                      <a:pt x="1" y="6615"/>
                      <a:pt x="395" y="7493"/>
                      <a:pt x="1695" y="7493"/>
                    </a:cubicBezTo>
                    <a:cubicBezTo>
                      <a:pt x="2089" y="7493"/>
                      <a:pt x="2566" y="7412"/>
                      <a:pt x="3111" y="7238"/>
                    </a:cubicBezTo>
                    <a:cubicBezTo>
                      <a:pt x="5457" y="6488"/>
                      <a:pt x="9338" y="2535"/>
                      <a:pt x="9184" y="487"/>
                    </a:cubicBezTo>
                    <a:cubicBezTo>
                      <a:pt x="9184" y="487"/>
                      <a:pt x="9222" y="1"/>
                      <a:pt x="86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7"/>
              <p:cNvSpPr/>
              <p:nvPr/>
            </p:nvSpPr>
            <p:spPr>
              <a:xfrm rot="1059773">
                <a:off x="8066430" y="3314179"/>
                <a:ext cx="322395" cy="220217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6123" extrusionOk="0">
                    <a:moveTo>
                      <a:pt x="7910" y="1"/>
                    </a:moveTo>
                    <a:cubicBezTo>
                      <a:pt x="7001" y="1"/>
                      <a:pt x="5325" y="940"/>
                      <a:pt x="4058" y="1864"/>
                    </a:cubicBezTo>
                    <a:cubicBezTo>
                      <a:pt x="2474" y="3021"/>
                      <a:pt x="0" y="6123"/>
                      <a:pt x="1052" y="6123"/>
                    </a:cubicBezTo>
                    <a:cubicBezTo>
                      <a:pt x="1083" y="6123"/>
                      <a:pt x="1117" y="6120"/>
                      <a:pt x="1153" y="6115"/>
                    </a:cubicBezTo>
                    <a:cubicBezTo>
                      <a:pt x="1153" y="6115"/>
                      <a:pt x="3463" y="5258"/>
                      <a:pt x="5856" y="3472"/>
                    </a:cubicBezTo>
                    <a:cubicBezTo>
                      <a:pt x="8249" y="1710"/>
                      <a:pt x="8964" y="1067"/>
                      <a:pt x="8476" y="257"/>
                    </a:cubicBezTo>
                    <a:cubicBezTo>
                      <a:pt x="8369" y="79"/>
                      <a:pt x="8171" y="1"/>
                      <a:pt x="79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7"/>
              <p:cNvSpPr/>
              <p:nvPr/>
            </p:nvSpPr>
            <p:spPr>
              <a:xfrm rot="1059773">
                <a:off x="7690581" y="3433524"/>
                <a:ext cx="326782" cy="250787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6973" extrusionOk="0">
                    <a:moveTo>
                      <a:pt x="8730" y="0"/>
                    </a:moveTo>
                    <a:cubicBezTo>
                      <a:pt x="7985" y="0"/>
                      <a:pt x="6156" y="1225"/>
                      <a:pt x="3894" y="2654"/>
                    </a:cubicBezTo>
                    <a:cubicBezTo>
                      <a:pt x="1001" y="4488"/>
                      <a:pt x="1" y="6286"/>
                      <a:pt x="561" y="6691"/>
                    </a:cubicBezTo>
                    <a:cubicBezTo>
                      <a:pt x="762" y="6840"/>
                      <a:pt x="1021" y="6973"/>
                      <a:pt x="1412" y="6973"/>
                    </a:cubicBezTo>
                    <a:cubicBezTo>
                      <a:pt x="2083" y="6973"/>
                      <a:pt x="3143" y="6583"/>
                      <a:pt x="4978" y="5214"/>
                    </a:cubicBezTo>
                    <a:cubicBezTo>
                      <a:pt x="7895" y="3059"/>
                      <a:pt x="9085" y="297"/>
                      <a:pt x="9085" y="297"/>
                    </a:cubicBezTo>
                    <a:cubicBezTo>
                      <a:pt x="9057" y="92"/>
                      <a:pt x="8934" y="0"/>
                      <a:pt x="8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7"/>
              <p:cNvSpPr/>
              <p:nvPr/>
            </p:nvSpPr>
            <p:spPr>
              <a:xfrm rot="1059773">
                <a:off x="7381468" y="2043319"/>
                <a:ext cx="243235" cy="344765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9586" extrusionOk="0">
                    <a:moveTo>
                      <a:pt x="84" y="1"/>
                    </a:moveTo>
                    <a:cubicBezTo>
                      <a:pt x="48" y="13"/>
                      <a:pt x="24" y="36"/>
                      <a:pt x="0" y="72"/>
                    </a:cubicBezTo>
                    <a:cubicBezTo>
                      <a:pt x="1608" y="2465"/>
                      <a:pt x="5822" y="8454"/>
                      <a:pt x="6668" y="9585"/>
                    </a:cubicBezTo>
                    <a:lnTo>
                      <a:pt x="6680" y="9585"/>
                    </a:lnTo>
                    <a:cubicBezTo>
                      <a:pt x="6715" y="9561"/>
                      <a:pt x="6727" y="9538"/>
                      <a:pt x="6763" y="9526"/>
                    </a:cubicBezTo>
                    <a:cubicBezTo>
                      <a:pt x="5953" y="8430"/>
                      <a:pt x="1679" y="2418"/>
                      <a:pt x="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7"/>
              <p:cNvSpPr/>
              <p:nvPr/>
            </p:nvSpPr>
            <p:spPr>
              <a:xfrm rot="1059773">
                <a:off x="7664639" y="2249621"/>
                <a:ext cx="167887" cy="329336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9157" extrusionOk="0">
                    <a:moveTo>
                      <a:pt x="4584" y="1"/>
                    </a:moveTo>
                    <a:cubicBezTo>
                      <a:pt x="2894" y="3096"/>
                      <a:pt x="536" y="7990"/>
                      <a:pt x="1" y="9133"/>
                    </a:cubicBezTo>
                    <a:cubicBezTo>
                      <a:pt x="36" y="9157"/>
                      <a:pt x="60" y="9157"/>
                      <a:pt x="108" y="9157"/>
                    </a:cubicBezTo>
                    <a:cubicBezTo>
                      <a:pt x="679" y="7966"/>
                      <a:pt x="2977" y="3120"/>
                      <a:pt x="4668" y="72"/>
                    </a:cubicBezTo>
                    <a:lnTo>
                      <a:pt x="4620" y="25"/>
                    </a:lnTo>
                    <a:cubicBezTo>
                      <a:pt x="4608" y="13"/>
                      <a:pt x="4584" y="13"/>
                      <a:pt x="4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67"/>
              <p:cNvSpPr/>
              <p:nvPr/>
            </p:nvSpPr>
            <p:spPr>
              <a:xfrm rot="1059773">
                <a:off x="7723381" y="2414906"/>
                <a:ext cx="114370" cy="31304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8704" extrusionOk="0">
                    <a:moveTo>
                      <a:pt x="3072" y="0"/>
                    </a:moveTo>
                    <a:cubicBezTo>
                      <a:pt x="1715" y="3263"/>
                      <a:pt x="227" y="8013"/>
                      <a:pt x="1" y="8704"/>
                    </a:cubicBezTo>
                    <a:cubicBezTo>
                      <a:pt x="36" y="8704"/>
                      <a:pt x="84" y="8692"/>
                      <a:pt x="120" y="8680"/>
                    </a:cubicBezTo>
                    <a:cubicBezTo>
                      <a:pt x="393" y="7811"/>
                      <a:pt x="1846" y="3191"/>
                      <a:pt x="31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67"/>
              <p:cNvSpPr/>
              <p:nvPr/>
            </p:nvSpPr>
            <p:spPr>
              <a:xfrm rot="1059773">
                <a:off x="7217380" y="2656578"/>
                <a:ext cx="409827" cy="160622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4466" extrusionOk="0">
                    <a:moveTo>
                      <a:pt x="11335" y="0"/>
                    </a:moveTo>
                    <a:cubicBezTo>
                      <a:pt x="10538" y="524"/>
                      <a:pt x="5347" y="3870"/>
                      <a:pt x="1" y="4358"/>
                    </a:cubicBezTo>
                    <a:cubicBezTo>
                      <a:pt x="24" y="4406"/>
                      <a:pt x="36" y="4441"/>
                      <a:pt x="36" y="4465"/>
                    </a:cubicBezTo>
                    <a:cubicBezTo>
                      <a:pt x="5394" y="3965"/>
                      <a:pt x="10621" y="596"/>
                      <a:pt x="11395" y="96"/>
                    </a:cubicBezTo>
                    <a:cubicBezTo>
                      <a:pt x="11371" y="60"/>
                      <a:pt x="11359" y="36"/>
                      <a:pt x="11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67"/>
              <p:cNvSpPr/>
              <p:nvPr/>
            </p:nvSpPr>
            <p:spPr>
              <a:xfrm rot="1059773">
                <a:off x="7315696" y="2815593"/>
                <a:ext cx="358036" cy="29808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8288" extrusionOk="0">
                    <a:moveTo>
                      <a:pt x="9895" y="1"/>
                    </a:moveTo>
                    <a:cubicBezTo>
                      <a:pt x="9038" y="989"/>
                      <a:pt x="4537" y="5990"/>
                      <a:pt x="1" y="8216"/>
                    </a:cubicBezTo>
                    <a:cubicBezTo>
                      <a:pt x="25" y="8252"/>
                      <a:pt x="60" y="8264"/>
                      <a:pt x="84" y="8287"/>
                    </a:cubicBezTo>
                    <a:cubicBezTo>
                      <a:pt x="4597" y="6061"/>
                      <a:pt x="9061" y="1120"/>
                      <a:pt x="9954" y="96"/>
                    </a:cubicBezTo>
                    <a:cubicBezTo>
                      <a:pt x="9942" y="60"/>
                      <a:pt x="9907" y="36"/>
                      <a:pt x="9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67"/>
              <p:cNvSpPr/>
              <p:nvPr/>
            </p:nvSpPr>
            <p:spPr>
              <a:xfrm rot="1059773">
                <a:off x="7788535" y="2503080"/>
                <a:ext cx="135374" cy="360158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10014" extrusionOk="0">
                    <a:moveTo>
                      <a:pt x="3680" y="0"/>
                    </a:moveTo>
                    <a:cubicBezTo>
                      <a:pt x="2739" y="4322"/>
                      <a:pt x="536" y="8894"/>
                      <a:pt x="1" y="10002"/>
                    </a:cubicBezTo>
                    <a:cubicBezTo>
                      <a:pt x="24" y="10013"/>
                      <a:pt x="72" y="10013"/>
                      <a:pt x="108" y="10013"/>
                    </a:cubicBezTo>
                    <a:cubicBezTo>
                      <a:pt x="679" y="8859"/>
                      <a:pt x="2846" y="4298"/>
                      <a:pt x="3763" y="36"/>
                    </a:cubicBezTo>
                    <a:cubicBezTo>
                      <a:pt x="3751" y="12"/>
                      <a:pt x="3704" y="0"/>
                      <a:pt x="3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7"/>
              <p:cNvSpPr/>
              <p:nvPr/>
            </p:nvSpPr>
            <p:spPr>
              <a:xfrm rot="1059773">
                <a:off x="7846964" y="2744666"/>
                <a:ext cx="179899" cy="29596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8229" extrusionOk="0">
                    <a:moveTo>
                      <a:pt x="4894" y="1"/>
                    </a:moveTo>
                    <a:cubicBezTo>
                      <a:pt x="3025" y="3394"/>
                      <a:pt x="489" y="7395"/>
                      <a:pt x="1" y="8169"/>
                    </a:cubicBezTo>
                    <a:cubicBezTo>
                      <a:pt x="37" y="8192"/>
                      <a:pt x="48" y="8216"/>
                      <a:pt x="96" y="8228"/>
                    </a:cubicBezTo>
                    <a:cubicBezTo>
                      <a:pt x="584" y="7466"/>
                      <a:pt x="3108" y="3442"/>
                      <a:pt x="5001" y="25"/>
                    </a:cubicBezTo>
                    <a:cubicBezTo>
                      <a:pt x="4978" y="13"/>
                      <a:pt x="4930" y="13"/>
                      <a:pt x="4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7"/>
              <p:cNvSpPr/>
              <p:nvPr/>
            </p:nvSpPr>
            <p:spPr>
              <a:xfrm rot="1059773">
                <a:off x="7371528" y="2981837"/>
                <a:ext cx="349908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8407" extrusionOk="0">
                    <a:moveTo>
                      <a:pt x="9645" y="0"/>
                    </a:moveTo>
                    <a:cubicBezTo>
                      <a:pt x="8359" y="1286"/>
                      <a:pt x="3073" y="6525"/>
                      <a:pt x="1" y="8335"/>
                    </a:cubicBezTo>
                    <a:cubicBezTo>
                      <a:pt x="13" y="8359"/>
                      <a:pt x="37" y="8394"/>
                      <a:pt x="72" y="8406"/>
                    </a:cubicBezTo>
                    <a:cubicBezTo>
                      <a:pt x="3180" y="6573"/>
                      <a:pt x="8490" y="1286"/>
                      <a:pt x="9728" y="36"/>
                    </a:cubicBezTo>
                    <a:cubicBezTo>
                      <a:pt x="9716" y="24"/>
                      <a:pt x="9681" y="12"/>
                      <a:pt x="96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7"/>
              <p:cNvSpPr/>
              <p:nvPr/>
            </p:nvSpPr>
            <p:spPr>
              <a:xfrm rot="1059773">
                <a:off x="7494129" y="3160995"/>
                <a:ext cx="327610" cy="33361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9276" extrusionOk="0">
                    <a:moveTo>
                      <a:pt x="9025" y="1"/>
                    </a:moveTo>
                    <a:cubicBezTo>
                      <a:pt x="6287" y="3573"/>
                      <a:pt x="1786" y="7621"/>
                      <a:pt x="0" y="9192"/>
                    </a:cubicBezTo>
                    <a:lnTo>
                      <a:pt x="48" y="9276"/>
                    </a:lnTo>
                    <a:cubicBezTo>
                      <a:pt x="1822" y="7728"/>
                      <a:pt x="6358" y="3656"/>
                      <a:pt x="9109" y="48"/>
                    </a:cubicBez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7"/>
              <p:cNvSpPr/>
              <p:nvPr/>
            </p:nvSpPr>
            <p:spPr>
              <a:xfrm rot="1059773">
                <a:off x="7936672" y="2911368"/>
                <a:ext cx="238559" cy="305778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8502" extrusionOk="0">
                    <a:moveTo>
                      <a:pt x="6561" y="0"/>
                    </a:moveTo>
                    <a:cubicBezTo>
                      <a:pt x="4823" y="2417"/>
                      <a:pt x="1406" y="6668"/>
                      <a:pt x="1" y="8442"/>
                    </a:cubicBezTo>
                    <a:cubicBezTo>
                      <a:pt x="25" y="8465"/>
                      <a:pt x="37" y="8489"/>
                      <a:pt x="72" y="8501"/>
                    </a:cubicBezTo>
                    <a:cubicBezTo>
                      <a:pt x="1489" y="6739"/>
                      <a:pt x="4871" y="2488"/>
                      <a:pt x="6633" y="95"/>
                    </a:cubicBezTo>
                    <a:cubicBezTo>
                      <a:pt x="6621" y="60"/>
                      <a:pt x="6585" y="48"/>
                      <a:pt x="6573" y="12"/>
                    </a:cubicBezTo>
                    <a:lnTo>
                      <a:pt x="65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7"/>
              <p:cNvSpPr/>
              <p:nvPr/>
            </p:nvSpPr>
            <p:spPr>
              <a:xfrm rot="1059773">
                <a:off x="8014444" y="3132117"/>
                <a:ext cx="295492" cy="251399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6990" extrusionOk="0">
                    <a:moveTo>
                      <a:pt x="8156" y="1"/>
                    </a:moveTo>
                    <a:cubicBezTo>
                      <a:pt x="5549" y="2442"/>
                      <a:pt x="1179" y="5954"/>
                      <a:pt x="0" y="6871"/>
                    </a:cubicBezTo>
                    <a:cubicBezTo>
                      <a:pt x="12" y="6930"/>
                      <a:pt x="12" y="6966"/>
                      <a:pt x="36" y="6990"/>
                    </a:cubicBezTo>
                    <a:cubicBezTo>
                      <a:pt x="1143" y="6097"/>
                      <a:pt x="5584" y="2561"/>
                      <a:pt x="8216" y="84"/>
                    </a:cubicBezTo>
                    <a:cubicBezTo>
                      <a:pt x="8204" y="60"/>
                      <a:pt x="8168" y="25"/>
                      <a:pt x="8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7"/>
              <p:cNvSpPr/>
              <p:nvPr/>
            </p:nvSpPr>
            <p:spPr>
              <a:xfrm rot="1059773">
                <a:off x="7629328" y="3303821"/>
                <a:ext cx="306210" cy="253988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7062" extrusionOk="0">
                    <a:moveTo>
                      <a:pt x="8454" y="1"/>
                    </a:moveTo>
                    <a:cubicBezTo>
                      <a:pt x="7858" y="703"/>
                      <a:pt x="4120" y="4930"/>
                      <a:pt x="0" y="6978"/>
                    </a:cubicBezTo>
                    <a:cubicBezTo>
                      <a:pt x="36" y="7013"/>
                      <a:pt x="48" y="7037"/>
                      <a:pt x="72" y="7061"/>
                    </a:cubicBezTo>
                    <a:cubicBezTo>
                      <a:pt x="4167" y="5013"/>
                      <a:pt x="7870" y="834"/>
                      <a:pt x="8513" y="96"/>
                    </a:cubicBezTo>
                    <a:cubicBezTo>
                      <a:pt x="8501" y="60"/>
                      <a:pt x="8465" y="36"/>
                      <a:pt x="8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67"/>
              <p:cNvSpPr/>
              <p:nvPr/>
            </p:nvSpPr>
            <p:spPr>
              <a:xfrm rot="1059773">
                <a:off x="8094434" y="3322523"/>
                <a:ext cx="276215" cy="212016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5895" extrusionOk="0">
                    <a:moveTo>
                      <a:pt x="7608" y="1"/>
                    </a:moveTo>
                    <a:cubicBezTo>
                      <a:pt x="4620" y="2013"/>
                      <a:pt x="726" y="5192"/>
                      <a:pt x="0" y="5811"/>
                    </a:cubicBezTo>
                    <a:cubicBezTo>
                      <a:pt x="12" y="5835"/>
                      <a:pt x="36" y="5870"/>
                      <a:pt x="60" y="5894"/>
                    </a:cubicBezTo>
                    <a:cubicBezTo>
                      <a:pt x="774" y="5299"/>
                      <a:pt x="4691" y="2084"/>
                      <a:pt x="7680" y="72"/>
                    </a:cubicBezTo>
                    <a:cubicBezTo>
                      <a:pt x="7668" y="48"/>
                      <a:pt x="7632" y="12"/>
                      <a:pt x="7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67"/>
              <p:cNvSpPr/>
              <p:nvPr/>
            </p:nvSpPr>
            <p:spPr>
              <a:xfrm rot="1059773">
                <a:off x="7708304" y="3438095"/>
                <a:ext cx="308332" cy="237696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6609" extrusionOk="0">
                    <a:moveTo>
                      <a:pt x="8501" y="1"/>
                    </a:moveTo>
                    <a:cubicBezTo>
                      <a:pt x="5513" y="2870"/>
                      <a:pt x="1739" y="5418"/>
                      <a:pt x="0" y="6526"/>
                    </a:cubicBezTo>
                    <a:cubicBezTo>
                      <a:pt x="12" y="6561"/>
                      <a:pt x="48" y="6585"/>
                      <a:pt x="72" y="6609"/>
                    </a:cubicBezTo>
                    <a:cubicBezTo>
                      <a:pt x="1834" y="5478"/>
                      <a:pt x="5584" y="2930"/>
                      <a:pt x="8573" y="72"/>
                    </a:cubicBezTo>
                    <a:cubicBezTo>
                      <a:pt x="8561" y="37"/>
                      <a:pt x="8525" y="13"/>
                      <a:pt x="85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7"/>
              <p:cNvSpPr/>
              <p:nvPr/>
            </p:nvSpPr>
            <p:spPr>
              <a:xfrm rot="1059773">
                <a:off x="7202843" y="2486428"/>
                <a:ext cx="384543" cy="63407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1763" extrusionOk="0">
                    <a:moveTo>
                      <a:pt x="10656" y="1"/>
                    </a:moveTo>
                    <a:cubicBezTo>
                      <a:pt x="10049" y="155"/>
                      <a:pt x="4227" y="1584"/>
                      <a:pt x="0" y="1656"/>
                    </a:cubicBezTo>
                    <a:cubicBezTo>
                      <a:pt x="0" y="1691"/>
                      <a:pt x="12" y="1727"/>
                      <a:pt x="12" y="1763"/>
                    </a:cubicBezTo>
                    <a:cubicBezTo>
                      <a:pt x="4286" y="1691"/>
                      <a:pt x="10180" y="227"/>
                      <a:pt x="10692" y="108"/>
                    </a:cubicBezTo>
                    <a:cubicBezTo>
                      <a:pt x="10692" y="60"/>
                      <a:pt x="10668" y="36"/>
                      <a:pt x="10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0" name="Google Shape;2100;p67"/>
            <p:cNvSpPr/>
            <p:nvPr/>
          </p:nvSpPr>
          <p:spPr>
            <a:xfrm>
              <a:off x="7043867" y="3462899"/>
              <a:ext cx="152492" cy="748180"/>
            </a:xfrm>
            <a:custGeom>
              <a:avLst/>
              <a:gdLst/>
              <a:ahLst/>
              <a:cxnLst/>
              <a:rect l="l" t="t" r="r" b="b"/>
              <a:pathLst>
                <a:path w="4240" h="20803" extrusionOk="0">
                  <a:moveTo>
                    <a:pt x="2445" y="1"/>
                  </a:moveTo>
                  <a:cubicBezTo>
                    <a:pt x="1845" y="1"/>
                    <a:pt x="1147" y="1438"/>
                    <a:pt x="1049" y="1950"/>
                  </a:cubicBezTo>
                  <a:cubicBezTo>
                    <a:pt x="918" y="2736"/>
                    <a:pt x="1" y="8713"/>
                    <a:pt x="72" y="13702"/>
                  </a:cubicBezTo>
                  <a:cubicBezTo>
                    <a:pt x="138" y="18271"/>
                    <a:pt x="1132" y="20803"/>
                    <a:pt x="2095" y="20803"/>
                  </a:cubicBezTo>
                  <a:cubicBezTo>
                    <a:pt x="2183" y="20803"/>
                    <a:pt x="2271" y="20781"/>
                    <a:pt x="2358" y="20738"/>
                  </a:cubicBezTo>
                  <a:cubicBezTo>
                    <a:pt x="3406" y="20226"/>
                    <a:pt x="3847" y="16321"/>
                    <a:pt x="4049" y="13464"/>
                  </a:cubicBezTo>
                  <a:cubicBezTo>
                    <a:pt x="4240" y="10594"/>
                    <a:pt x="3251" y="1915"/>
                    <a:pt x="3251" y="1915"/>
                  </a:cubicBezTo>
                  <a:cubicBezTo>
                    <a:pt x="3107" y="485"/>
                    <a:pt x="279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1" name="Google Shape;2101;p67"/>
            <p:cNvGrpSpPr/>
            <p:nvPr/>
          </p:nvGrpSpPr>
          <p:grpSpPr>
            <a:xfrm>
              <a:off x="7556872" y="1875008"/>
              <a:ext cx="775477" cy="756380"/>
              <a:chOff x="7556872" y="1875008"/>
              <a:chExt cx="775477" cy="756380"/>
            </a:xfrm>
          </p:grpSpPr>
          <p:sp>
            <p:nvSpPr>
              <p:cNvPr id="2102" name="Google Shape;2102;p67"/>
              <p:cNvSpPr/>
              <p:nvPr/>
            </p:nvSpPr>
            <p:spPr>
              <a:xfrm>
                <a:off x="7556872" y="1875008"/>
                <a:ext cx="775477" cy="756344"/>
              </a:xfrm>
              <a:custGeom>
                <a:avLst/>
                <a:gdLst/>
                <a:ahLst/>
                <a:cxnLst/>
                <a:rect l="l" t="t" r="r" b="b"/>
                <a:pathLst>
                  <a:path w="21562" h="21030" extrusionOk="0">
                    <a:moveTo>
                      <a:pt x="4028" y="1"/>
                    </a:moveTo>
                    <a:cubicBezTo>
                      <a:pt x="3887" y="1"/>
                      <a:pt x="3747" y="9"/>
                      <a:pt x="3608" y="24"/>
                    </a:cubicBezTo>
                    <a:cubicBezTo>
                      <a:pt x="1" y="417"/>
                      <a:pt x="1620" y="3751"/>
                      <a:pt x="2382" y="5477"/>
                    </a:cubicBezTo>
                    <a:cubicBezTo>
                      <a:pt x="3144" y="7204"/>
                      <a:pt x="11145" y="13597"/>
                      <a:pt x="14657" y="15895"/>
                    </a:cubicBezTo>
                    <a:cubicBezTo>
                      <a:pt x="17570" y="17807"/>
                      <a:pt x="20779" y="21030"/>
                      <a:pt x="21411" y="21030"/>
                    </a:cubicBezTo>
                    <a:cubicBezTo>
                      <a:pt x="21539" y="21030"/>
                      <a:pt x="21562" y="20898"/>
                      <a:pt x="21456" y="20598"/>
                    </a:cubicBezTo>
                    <a:cubicBezTo>
                      <a:pt x="21456" y="20598"/>
                      <a:pt x="17288" y="11407"/>
                      <a:pt x="14348" y="8001"/>
                    </a:cubicBezTo>
                    <a:cubicBezTo>
                      <a:pt x="11543" y="4716"/>
                      <a:pt x="7529" y="1"/>
                      <a:pt x="40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67"/>
              <p:cNvSpPr/>
              <p:nvPr/>
            </p:nvSpPr>
            <p:spPr>
              <a:xfrm>
                <a:off x="7607834" y="1877130"/>
                <a:ext cx="721997" cy="754258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20972" extrusionOk="0">
                    <a:moveTo>
                      <a:pt x="3227" y="1"/>
                    </a:moveTo>
                    <a:lnTo>
                      <a:pt x="2989" y="2966"/>
                    </a:lnTo>
                    <a:lnTo>
                      <a:pt x="643" y="489"/>
                    </a:lnTo>
                    <a:cubicBezTo>
                      <a:pt x="584" y="537"/>
                      <a:pt x="536" y="584"/>
                      <a:pt x="477" y="632"/>
                    </a:cubicBezTo>
                    <a:lnTo>
                      <a:pt x="2798" y="3073"/>
                    </a:lnTo>
                    <a:lnTo>
                      <a:pt x="0" y="2751"/>
                    </a:lnTo>
                    <a:lnTo>
                      <a:pt x="0" y="2751"/>
                    </a:lnTo>
                    <a:cubicBezTo>
                      <a:pt x="12" y="2835"/>
                      <a:pt x="36" y="2906"/>
                      <a:pt x="48" y="2966"/>
                    </a:cubicBezTo>
                    <a:lnTo>
                      <a:pt x="3025" y="3287"/>
                    </a:lnTo>
                    <a:lnTo>
                      <a:pt x="4275" y="4597"/>
                    </a:lnTo>
                    <a:lnTo>
                      <a:pt x="4275" y="4597"/>
                    </a:lnTo>
                    <a:lnTo>
                      <a:pt x="536" y="4442"/>
                    </a:lnTo>
                    <a:lnTo>
                      <a:pt x="536" y="4442"/>
                    </a:lnTo>
                    <a:cubicBezTo>
                      <a:pt x="572" y="4513"/>
                      <a:pt x="596" y="4585"/>
                      <a:pt x="631" y="4644"/>
                    </a:cubicBezTo>
                    <a:lnTo>
                      <a:pt x="4477" y="4811"/>
                    </a:lnTo>
                    <a:lnTo>
                      <a:pt x="5811" y="6192"/>
                    </a:lnTo>
                    <a:lnTo>
                      <a:pt x="1965" y="6680"/>
                    </a:lnTo>
                    <a:lnTo>
                      <a:pt x="2144" y="6859"/>
                    </a:lnTo>
                    <a:lnTo>
                      <a:pt x="5989" y="6371"/>
                    </a:lnTo>
                    <a:lnTo>
                      <a:pt x="7275" y="7728"/>
                    </a:lnTo>
                    <a:lnTo>
                      <a:pt x="3548" y="8204"/>
                    </a:lnTo>
                    <a:cubicBezTo>
                      <a:pt x="3608" y="8264"/>
                      <a:pt x="3679" y="8323"/>
                      <a:pt x="3751" y="8383"/>
                    </a:cubicBezTo>
                    <a:lnTo>
                      <a:pt x="7454" y="7907"/>
                    </a:lnTo>
                    <a:lnTo>
                      <a:pt x="8371" y="8859"/>
                    </a:lnTo>
                    <a:lnTo>
                      <a:pt x="5239" y="9693"/>
                    </a:lnTo>
                    <a:cubicBezTo>
                      <a:pt x="5299" y="9752"/>
                      <a:pt x="5370" y="9800"/>
                      <a:pt x="5430" y="9859"/>
                    </a:cubicBezTo>
                    <a:lnTo>
                      <a:pt x="8525" y="9038"/>
                    </a:lnTo>
                    <a:lnTo>
                      <a:pt x="9644" y="10193"/>
                    </a:lnTo>
                    <a:lnTo>
                      <a:pt x="6763" y="10943"/>
                    </a:lnTo>
                    <a:cubicBezTo>
                      <a:pt x="6823" y="11002"/>
                      <a:pt x="6894" y="11050"/>
                      <a:pt x="6954" y="11109"/>
                    </a:cubicBezTo>
                    <a:lnTo>
                      <a:pt x="9811" y="10371"/>
                    </a:lnTo>
                    <a:lnTo>
                      <a:pt x="10847" y="11467"/>
                    </a:lnTo>
                    <a:lnTo>
                      <a:pt x="8406" y="12264"/>
                    </a:lnTo>
                    <a:cubicBezTo>
                      <a:pt x="8466" y="12312"/>
                      <a:pt x="8549" y="12371"/>
                      <a:pt x="8609" y="12419"/>
                    </a:cubicBezTo>
                    <a:lnTo>
                      <a:pt x="11002" y="11621"/>
                    </a:lnTo>
                    <a:lnTo>
                      <a:pt x="12038" y="12717"/>
                    </a:lnTo>
                    <a:lnTo>
                      <a:pt x="9930" y="13431"/>
                    </a:lnTo>
                    <a:cubicBezTo>
                      <a:pt x="10002" y="13467"/>
                      <a:pt x="10061" y="13526"/>
                      <a:pt x="10121" y="13574"/>
                    </a:cubicBezTo>
                    <a:lnTo>
                      <a:pt x="12192" y="12872"/>
                    </a:lnTo>
                    <a:lnTo>
                      <a:pt x="13788" y="14538"/>
                    </a:lnTo>
                    <a:lnTo>
                      <a:pt x="12252" y="15122"/>
                    </a:lnTo>
                    <a:cubicBezTo>
                      <a:pt x="12323" y="15169"/>
                      <a:pt x="12383" y="15217"/>
                      <a:pt x="12454" y="15277"/>
                    </a:cubicBezTo>
                    <a:lnTo>
                      <a:pt x="13931" y="14705"/>
                    </a:lnTo>
                    <a:lnTo>
                      <a:pt x="15240" y="16074"/>
                    </a:lnTo>
                    <a:lnTo>
                      <a:pt x="14169" y="16432"/>
                    </a:lnTo>
                    <a:cubicBezTo>
                      <a:pt x="14240" y="16479"/>
                      <a:pt x="14300" y="16539"/>
                      <a:pt x="14371" y="16586"/>
                    </a:cubicBezTo>
                    <a:lnTo>
                      <a:pt x="15407" y="16241"/>
                    </a:lnTo>
                    <a:lnTo>
                      <a:pt x="16514" y="17420"/>
                    </a:lnTo>
                    <a:lnTo>
                      <a:pt x="15848" y="17729"/>
                    </a:lnTo>
                    <a:cubicBezTo>
                      <a:pt x="15907" y="17777"/>
                      <a:pt x="15967" y="17836"/>
                      <a:pt x="16026" y="17872"/>
                    </a:cubicBezTo>
                    <a:lnTo>
                      <a:pt x="16669" y="17575"/>
                    </a:lnTo>
                    <a:lnTo>
                      <a:pt x="17931" y="18908"/>
                    </a:lnTo>
                    <a:lnTo>
                      <a:pt x="17491" y="19099"/>
                    </a:lnTo>
                    <a:cubicBezTo>
                      <a:pt x="17550" y="19146"/>
                      <a:pt x="17610" y="19206"/>
                      <a:pt x="17669" y="19241"/>
                    </a:cubicBezTo>
                    <a:lnTo>
                      <a:pt x="18086" y="19063"/>
                    </a:lnTo>
                    <a:lnTo>
                      <a:pt x="19824" y="20896"/>
                    </a:lnTo>
                    <a:cubicBezTo>
                      <a:pt x="19895" y="20947"/>
                      <a:pt x="19954" y="20971"/>
                      <a:pt x="19999" y="20971"/>
                    </a:cubicBezTo>
                    <a:cubicBezTo>
                      <a:pt x="20037" y="20971"/>
                      <a:pt x="20063" y="20953"/>
                      <a:pt x="20074" y="20920"/>
                    </a:cubicBezTo>
                    <a:lnTo>
                      <a:pt x="18217" y="18968"/>
                    </a:lnTo>
                    <a:lnTo>
                      <a:pt x="18788" y="17956"/>
                    </a:lnTo>
                    <a:cubicBezTo>
                      <a:pt x="18753" y="17884"/>
                      <a:pt x="18705" y="17801"/>
                      <a:pt x="18681" y="17729"/>
                    </a:cubicBezTo>
                    <a:lnTo>
                      <a:pt x="18062" y="18813"/>
                    </a:lnTo>
                    <a:lnTo>
                      <a:pt x="16800" y="17491"/>
                    </a:lnTo>
                    <a:lnTo>
                      <a:pt x="17681" y="15765"/>
                    </a:lnTo>
                    <a:cubicBezTo>
                      <a:pt x="17634" y="15693"/>
                      <a:pt x="17610" y="15622"/>
                      <a:pt x="17562" y="15539"/>
                    </a:cubicBezTo>
                    <a:lnTo>
                      <a:pt x="16657" y="17348"/>
                    </a:lnTo>
                    <a:lnTo>
                      <a:pt x="15538" y="16170"/>
                    </a:lnTo>
                    <a:lnTo>
                      <a:pt x="16610" y="13729"/>
                    </a:lnTo>
                    <a:cubicBezTo>
                      <a:pt x="16562" y="13657"/>
                      <a:pt x="16526" y="13574"/>
                      <a:pt x="16491" y="13503"/>
                    </a:cubicBezTo>
                    <a:lnTo>
                      <a:pt x="15395" y="16015"/>
                    </a:lnTo>
                    <a:lnTo>
                      <a:pt x="14086" y="14634"/>
                    </a:lnTo>
                    <a:lnTo>
                      <a:pt x="15431" y="11657"/>
                    </a:lnTo>
                    <a:lnTo>
                      <a:pt x="15300" y="11431"/>
                    </a:lnTo>
                    <a:lnTo>
                      <a:pt x="13919" y="14467"/>
                    </a:lnTo>
                    <a:lnTo>
                      <a:pt x="12323" y="12800"/>
                    </a:lnTo>
                    <a:lnTo>
                      <a:pt x="13966" y="9335"/>
                    </a:lnTo>
                    <a:cubicBezTo>
                      <a:pt x="13919" y="9276"/>
                      <a:pt x="13871" y="9204"/>
                      <a:pt x="13824" y="9145"/>
                    </a:cubicBezTo>
                    <a:lnTo>
                      <a:pt x="12181" y="12645"/>
                    </a:lnTo>
                    <a:lnTo>
                      <a:pt x="11133" y="11538"/>
                    </a:lnTo>
                    <a:lnTo>
                      <a:pt x="12728" y="7740"/>
                    </a:lnTo>
                    <a:cubicBezTo>
                      <a:pt x="12681" y="7680"/>
                      <a:pt x="12621" y="7621"/>
                      <a:pt x="12573" y="7561"/>
                    </a:cubicBezTo>
                    <a:lnTo>
                      <a:pt x="10990" y="11348"/>
                    </a:lnTo>
                    <a:lnTo>
                      <a:pt x="9942" y="10264"/>
                    </a:lnTo>
                    <a:lnTo>
                      <a:pt x="11490" y="6287"/>
                    </a:lnTo>
                    <a:cubicBezTo>
                      <a:pt x="11442" y="6228"/>
                      <a:pt x="11383" y="6168"/>
                      <a:pt x="11347" y="6109"/>
                    </a:cubicBezTo>
                    <a:lnTo>
                      <a:pt x="9799" y="10097"/>
                    </a:lnTo>
                    <a:lnTo>
                      <a:pt x="8680" y="8919"/>
                    </a:lnTo>
                    <a:lnTo>
                      <a:pt x="10061" y="4704"/>
                    </a:lnTo>
                    <a:cubicBezTo>
                      <a:pt x="10002" y="4644"/>
                      <a:pt x="9954" y="4585"/>
                      <a:pt x="9895" y="4549"/>
                    </a:cubicBezTo>
                    <a:lnTo>
                      <a:pt x="8513" y="8752"/>
                    </a:lnTo>
                    <a:lnTo>
                      <a:pt x="7609" y="7800"/>
                    </a:lnTo>
                    <a:lnTo>
                      <a:pt x="8882" y="3513"/>
                    </a:lnTo>
                    <a:cubicBezTo>
                      <a:pt x="8823" y="3454"/>
                      <a:pt x="8763" y="3418"/>
                      <a:pt x="8728" y="3358"/>
                    </a:cubicBezTo>
                    <a:lnTo>
                      <a:pt x="7442" y="7621"/>
                    </a:lnTo>
                    <a:lnTo>
                      <a:pt x="6132" y="6252"/>
                    </a:lnTo>
                    <a:lnTo>
                      <a:pt x="7382" y="2168"/>
                    </a:lnTo>
                    <a:lnTo>
                      <a:pt x="7204" y="2025"/>
                    </a:lnTo>
                    <a:lnTo>
                      <a:pt x="5965" y="6097"/>
                    </a:lnTo>
                    <a:lnTo>
                      <a:pt x="4644" y="4692"/>
                    </a:lnTo>
                    <a:lnTo>
                      <a:pt x="5537" y="882"/>
                    </a:lnTo>
                    <a:cubicBezTo>
                      <a:pt x="5477" y="858"/>
                      <a:pt x="5418" y="811"/>
                      <a:pt x="5346" y="775"/>
                    </a:cubicBezTo>
                    <a:lnTo>
                      <a:pt x="4465" y="4525"/>
                    </a:lnTo>
                    <a:lnTo>
                      <a:pt x="3191" y="3180"/>
                    </a:lnTo>
                    <a:lnTo>
                      <a:pt x="3441" y="49"/>
                    </a:lnTo>
                    <a:cubicBezTo>
                      <a:pt x="3370" y="37"/>
                      <a:pt x="3310" y="25"/>
                      <a:pt x="3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67"/>
            <p:cNvGrpSpPr/>
            <p:nvPr/>
          </p:nvGrpSpPr>
          <p:grpSpPr>
            <a:xfrm>
              <a:off x="7967520" y="1560098"/>
              <a:ext cx="534871" cy="1168107"/>
              <a:chOff x="7967520" y="1560098"/>
              <a:chExt cx="534871" cy="1168107"/>
            </a:xfrm>
          </p:grpSpPr>
          <p:sp>
            <p:nvSpPr>
              <p:cNvPr id="2105" name="Google Shape;2105;p67"/>
              <p:cNvSpPr/>
              <p:nvPr/>
            </p:nvSpPr>
            <p:spPr>
              <a:xfrm>
                <a:off x="7967520" y="1560098"/>
                <a:ext cx="534871" cy="1168107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32479" extrusionOk="0">
                    <a:moveTo>
                      <a:pt x="3852" y="0"/>
                    </a:moveTo>
                    <a:cubicBezTo>
                      <a:pt x="3109" y="0"/>
                      <a:pt x="2456" y="221"/>
                      <a:pt x="1953" y="565"/>
                    </a:cubicBezTo>
                    <a:cubicBezTo>
                      <a:pt x="1" y="1887"/>
                      <a:pt x="3620" y="8399"/>
                      <a:pt x="5525" y="12709"/>
                    </a:cubicBezTo>
                    <a:cubicBezTo>
                      <a:pt x="7430" y="17007"/>
                      <a:pt x="10311" y="26413"/>
                      <a:pt x="10573" y="30628"/>
                    </a:cubicBezTo>
                    <a:cubicBezTo>
                      <a:pt x="10651" y="31999"/>
                      <a:pt x="10841" y="32478"/>
                      <a:pt x="11066" y="32478"/>
                    </a:cubicBezTo>
                    <a:cubicBezTo>
                      <a:pt x="11536" y="32478"/>
                      <a:pt x="12160" y="30400"/>
                      <a:pt x="12240" y="29973"/>
                    </a:cubicBezTo>
                    <a:cubicBezTo>
                      <a:pt x="12240" y="29973"/>
                      <a:pt x="14872" y="17948"/>
                      <a:pt x="11133" y="7863"/>
                    </a:cubicBezTo>
                    <a:cubicBezTo>
                      <a:pt x="8888" y="1835"/>
                      <a:pt x="5993" y="0"/>
                      <a:pt x="38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67"/>
              <p:cNvSpPr/>
              <p:nvPr/>
            </p:nvSpPr>
            <p:spPr>
              <a:xfrm>
                <a:off x="8016325" y="1562400"/>
                <a:ext cx="422697" cy="1163504"/>
              </a:xfrm>
              <a:custGeom>
                <a:avLst/>
                <a:gdLst/>
                <a:ahLst/>
                <a:cxnLst/>
                <a:rect l="l" t="t" r="r" b="b"/>
                <a:pathLst>
                  <a:path w="11753" h="32351" extrusionOk="0">
                    <a:moveTo>
                      <a:pt x="3466" y="1"/>
                    </a:moveTo>
                    <a:lnTo>
                      <a:pt x="3239" y="2715"/>
                    </a:lnTo>
                    <a:cubicBezTo>
                      <a:pt x="2335" y="1644"/>
                      <a:pt x="1454" y="858"/>
                      <a:pt x="751" y="299"/>
                    </a:cubicBezTo>
                    <a:cubicBezTo>
                      <a:pt x="703" y="334"/>
                      <a:pt x="620" y="382"/>
                      <a:pt x="561" y="418"/>
                    </a:cubicBezTo>
                    <a:cubicBezTo>
                      <a:pt x="1251" y="953"/>
                      <a:pt x="2108" y="1715"/>
                      <a:pt x="3025" y="2787"/>
                    </a:cubicBezTo>
                    <a:lnTo>
                      <a:pt x="1" y="2132"/>
                    </a:lnTo>
                    <a:lnTo>
                      <a:pt x="1" y="2132"/>
                    </a:lnTo>
                    <a:cubicBezTo>
                      <a:pt x="1" y="2204"/>
                      <a:pt x="13" y="2287"/>
                      <a:pt x="13" y="2358"/>
                    </a:cubicBezTo>
                    <a:lnTo>
                      <a:pt x="3228" y="3061"/>
                    </a:lnTo>
                    <a:cubicBezTo>
                      <a:pt x="3740" y="3680"/>
                      <a:pt x="4252" y="4382"/>
                      <a:pt x="4775" y="5204"/>
                    </a:cubicBezTo>
                    <a:lnTo>
                      <a:pt x="775" y="5097"/>
                    </a:lnTo>
                    <a:lnTo>
                      <a:pt x="775" y="5097"/>
                    </a:lnTo>
                    <a:cubicBezTo>
                      <a:pt x="799" y="5168"/>
                      <a:pt x="823" y="5228"/>
                      <a:pt x="846" y="5299"/>
                    </a:cubicBezTo>
                    <a:lnTo>
                      <a:pt x="4906" y="5406"/>
                    </a:lnTo>
                    <a:cubicBezTo>
                      <a:pt x="5430" y="6275"/>
                      <a:pt x="5942" y="7228"/>
                      <a:pt x="6395" y="8311"/>
                    </a:cubicBezTo>
                    <a:lnTo>
                      <a:pt x="2108" y="8264"/>
                    </a:lnTo>
                    <a:lnTo>
                      <a:pt x="2108" y="8264"/>
                    </a:lnTo>
                    <a:cubicBezTo>
                      <a:pt x="2144" y="8335"/>
                      <a:pt x="2168" y="8395"/>
                      <a:pt x="2204" y="8478"/>
                    </a:cubicBezTo>
                    <a:lnTo>
                      <a:pt x="6490" y="8514"/>
                    </a:lnTo>
                    <a:cubicBezTo>
                      <a:pt x="6954" y="9621"/>
                      <a:pt x="7371" y="10836"/>
                      <a:pt x="7704" y="12181"/>
                    </a:cubicBezTo>
                    <a:lnTo>
                      <a:pt x="3799" y="11871"/>
                    </a:lnTo>
                    <a:lnTo>
                      <a:pt x="3799" y="11871"/>
                    </a:lnTo>
                    <a:cubicBezTo>
                      <a:pt x="3823" y="11943"/>
                      <a:pt x="3859" y="12014"/>
                      <a:pt x="3894" y="12074"/>
                    </a:cubicBezTo>
                    <a:lnTo>
                      <a:pt x="7764" y="12383"/>
                    </a:lnTo>
                    <a:cubicBezTo>
                      <a:pt x="7859" y="12717"/>
                      <a:pt x="7931" y="13062"/>
                      <a:pt x="8002" y="13419"/>
                    </a:cubicBezTo>
                    <a:cubicBezTo>
                      <a:pt x="8121" y="13967"/>
                      <a:pt x="8228" y="14503"/>
                      <a:pt x="8335" y="15027"/>
                    </a:cubicBezTo>
                    <a:lnTo>
                      <a:pt x="5002" y="14753"/>
                    </a:lnTo>
                    <a:lnTo>
                      <a:pt x="5002" y="14753"/>
                    </a:lnTo>
                    <a:cubicBezTo>
                      <a:pt x="5025" y="14824"/>
                      <a:pt x="5061" y="14907"/>
                      <a:pt x="5073" y="14967"/>
                    </a:cubicBezTo>
                    <a:lnTo>
                      <a:pt x="8383" y="15229"/>
                    </a:lnTo>
                    <a:cubicBezTo>
                      <a:pt x="8597" y="16289"/>
                      <a:pt x="8800" y="17289"/>
                      <a:pt x="8954" y="18217"/>
                    </a:cubicBezTo>
                    <a:lnTo>
                      <a:pt x="6133" y="18003"/>
                    </a:lnTo>
                    <a:lnTo>
                      <a:pt x="6133" y="18003"/>
                    </a:lnTo>
                    <a:cubicBezTo>
                      <a:pt x="6157" y="18075"/>
                      <a:pt x="6180" y="18146"/>
                      <a:pt x="6204" y="18205"/>
                    </a:cubicBezTo>
                    <a:lnTo>
                      <a:pt x="8990" y="18432"/>
                    </a:lnTo>
                    <a:cubicBezTo>
                      <a:pt x="9193" y="19515"/>
                      <a:pt x="9359" y="20527"/>
                      <a:pt x="9514" y="21468"/>
                    </a:cubicBezTo>
                    <a:lnTo>
                      <a:pt x="7133" y="21194"/>
                    </a:lnTo>
                    <a:lnTo>
                      <a:pt x="7133" y="21194"/>
                    </a:lnTo>
                    <a:cubicBezTo>
                      <a:pt x="7145" y="21277"/>
                      <a:pt x="7169" y="21349"/>
                      <a:pt x="7192" y="21408"/>
                    </a:cubicBezTo>
                    <a:lnTo>
                      <a:pt x="9538" y="21670"/>
                    </a:lnTo>
                    <a:cubicBezTo>
                      <a:pt x="9728" y="22920"/>
                      <a:pt x="9871" y="24040"/>
                      <a:pt x="9955" y="25063"/>
                    </a:cubicBezTo>
                    <a:lnTo>
                      <a:pt x="8109" y="24766"/>
                    </a:lnTo>
                    <a:lnTo>
                      <a:pt x="8109" y="24766"/>
                    </a:lnTo>
                    <a:cubicBezTo>
                      <a:pt x="8121" y="24849"/>
                      <a:pt x="8145" y="24921"/>
                      <a:pt x="8169" y="24992"/>
                    </a:cubicBezTo>
                    <a:lnTo>
                      <a:pt x="9990" y="25278"/>
                    </a:lnTo>
                    <a:cubicBezTo>
                      <a:pt x="10062" y="26254"/>
                      <a:pt x="10109" y="27159"/>
                      <a:pt x="10086" y="27992"/>
                    </a:cubicBezTo>
                    <a:lnTo>
                      <a:pt x="8764" y="27623"/>
                    </a:lnTo>
                    <a:lnTo>
                      <a:pt x="8812" y="27850"/>
                    </a:lnTo>
                    <a:lnTo>
                      <a:pt x="10086" y="28207"/>
                    </a:lnTo>
                    <a:cubicBezTo>
                      <a:pt x="10074" y="28933"/>
                      <a:pt x="10014" y="29624"/>
                      <a:pt x="9943" y="30278"/>
                    </a:cubicBezTo>
                    <a:lnTo>
                      <a:pt x="9133" y="30076"/>
                    </a:lnTo>
                    <a:lnTo>
                      <a:pt x="9133" y="30076"/>
                    </a:lnTo>
                    <a:cubicBezTo>
                      <a:pt x="9133" y="30159"/>
                      <a:pt x="9157" y="30231"/>
                      <a:pt x="9157" y="30302"/>
                    </a:cubicBezTo>
                    <a:lnTo>
                      <a:pt x="9907" y="30481"/>
                    </a:lnTo>
                    <a:cubicBezTo>
                      <a:pt x="9824" y="31112"/>
                      <a:pt x="9705" y="31707"/>
                      <a:pt x="9538" y="32302"/>
                    </a:cubicBezTo>
                    <a:cubicBezTo>
                      <a:pt x="9571" y="32336"/>
                      <a:pt x="9609" y="32351"/>
                      <a:pt x="9650" y="32351"/>
                    </a:cubicBezTo>
                    <a:cubicBezTo>
                      <a:pt x="9682" y="32351"/>
                      <a:pt x="9716" y="32342"/>
                      <a:pt x="9752" y="32326"/>
                    </a:cubicBezTo>
                    <a:cubicBezTo>
                      <a:pt x="9895" y="31731"/>
                      <a:pt x="10026" y="31124"/>
                      <a:pt x="10121" y="30493"/>
                    </a:cubicBezTo>
                    <a:lnTo>
                      <a:pt x="10824" y="30159"/>
                    </a:lnTo>
                    <a:cubicBezTo>
                      <a:pt x="10848" y="30052"/>
                      <a:pt x="10859" y="29969"/>
                      <a:pt x="10883" y="29909"/>
                    </a:cubicBezTo>
                    <a:lnTo>
                      <a:pt x="10883" y="29874"/>
                    </a:lnTo>
                    <a:lnTo>
                      <a:pt x="10193" y="30278"/>
                    </a:lnTo>
                    <a:cubicBezTo>
                      <a:pt x="10264" y="29635"/>
                      <a:pt x="10324" y="28981"/>
                      <a:pt x="10348" y="28266"/>
                    </a:cubicBezTo>
                    <a:lnTo>
                      <a:pt x="11252" y="27778"/>
                    </a:lnTo>
                    <a:cubicBezTo>
                      <a:pt x="11264" y="27683"/>
                      <a:pt x="11276" y="27611"/>
                      <a:pt x="11276" y="27528"/>
                    </a:cubicBezTo>
                    <a:lnTo>
                      <a:pt x="11276" y="27528"/>
                    </a:lnTo>
                    <a:lnTo>
                      <a:pt x="10348" y="28028"/>
                    </a:lnTo>
                    <a:cubicBezTo>
                      <a:pt x="10359" y="27183"/>
                      <a:pt x="10324" y="26278"/>
                      <a:pt x="10240" y="25278"/>
                    </a:cubicBezTo>
                    <a:lnTo>
                      <a:pt x="11621" y="24230"/>
                    </a:lnTo>
                    <a:cubicBezTo>
                      <a:pt x="11621" y="24147"/>
                      <a:pt x="11633" y="24051"/>
                      <a:pt x="11633" y="23968"/>
                    </a:cubicBezTo>
                    <a:lnTo>
                      <a:pt x="11633" y="23968"/>
                    </a:lnTo>
                    <a:lnTo>
                      <a:pt x="10205" y="25040"/>
                    </a:lnTo>
                    <a:cubicBezTo>
                      <a:pt x="10121" y="24016"/>
                      <a:pt x="9990" y="22897"/>
                      <a:pt x="9788" y="21658"/>
                    </a:cubicBezTo>
                    <a:lnTo>
                      <a:pt x="11752" y="19515"/>
                    </a:lnTo>
                    <a:lnTo>
                      <a:pt x="11752" y="19218"/>
                    </a:lnTo>
                    <a:lnTo>
                      <a:pt x="9752" y="21396"/>
                    </a:lnTo>
                    <a:cubicBezTo>
                      <a:pt x="9597" y="20468"/>
                      <a:pt x="9431" y="19468"/>
                      <a:pt x="9228" y="18396"/>
                    </a:cubicBezTo>
                    <a:lnTo>
                      <a:pt x="11538" y="15836"/>
                    </a:lnTo>
                    <a:cubicBezTo>
                      <a:pt x="11514" y="15753"/>
                      <a:pt x="11514" y="15658"/>
                      <a:pt x="11502" y="15562"/>
                    </a:cubicBezTo>
                    <a:lnTo>
                      <a:pt x="9169" y="18134"/>
                    </a:lnTo>
                    <a:cubicBezTo>
                      <a:pt x="8990" y="17205"/>
                      <a:pt x="8800" y="16229"/>
                      <a:pt x="8585" y="15181"/>
                    </a:cubicBezTo>
                    <a:lnTo>
                      <a:pt x="11038" y="12502"/>
                    </a:lnTo>
                    <a:cubicBezTo>
                      <a:pt x="11026" y="12419"/>
                      <a:pt x="11014" y="12348"/>
                      <a:pt x="11002" y="12252"/>
                    </a:cubicBezTo>
                    <a:lnTo>
                      <a:pt x="8538" y="14943"/>
                    </a:lnTo>
                    <a:cubicBezTo>
                      <a:pt x="8443" y="14443"/>
                      <a:pt x="8335" y="13931"/>
                      <a:pt x="8216" y="13395"/>
                    </a:cubicBezTo>
                    <a:cubicBezTo>
                      <a:pt x="8145" y="13038"/>
                      <a:pt x="8050" y="12681"/>
                      <a:pt x="7966" y="12324"/>
                    </a:cubicBezTo>
                    <a:lnTo>
                      <a:pt x="9943" y="8323"/>
                    </a:lnTo>
                    <a:lnTo>
                      <a:pt x="9847" y="8061"/>
                    </a:lnTo>
                    <a:lnTo>
                      <a:pt x="7883" y="12014"/>
                    </a:lnTo>
                    <a:cubicBezTo>
                      <a:pt x="7550" y="10705"/>
                      <a:pt x="7121" y="9514"/>
                      <a:pt x="6680" y="8430"/>
                    </a:cubicBezTo>
                    <a:lnTo>
                      <a:pt x="8395" y="4740"/>
                    </a:lnTo>
                    <a:cubicBezTo>
                      <a:pt x="8347" y="4668"/>
                      <a:pt x="8312" y="4585"/>
                      <a:pt x="8276" y="4513"/>
                    </a:cubicBezTo>
                    <a:lnTo>
                      <a:pt x="6573" y="8157"/>
                    </a:lnTo>
                    <a:cubicBezTo>
                      <a:pt x="6109" y="7085"/>
                      <a:pt x="5609" y="6156"/>
                      <a:pt x="5109" y="5299"/>
                    </a:cubicBezTo>
                    <a:lnTo>
                      <a:pt x="6014" y="1489"/>
                    </a:lnTo>
                    <a:cubicBezTo>
                      <a:pt x="5954" y="1430"/>
                      <a:pt x="5895" y="1394"/>
                      <a:pt x="5835" y="1334"/>
                    </a:cubicBezTo>
                    <a:lnTo>
                      <a:pt x="4954" y="5049"/>
                    </a:lnTo>
                    <a:cubicBezTo>
                      <a:pt x="4454" y="4263"/>
                      <a:pt x="3942" y="3561"/>
                      <a:pt x="3430" y="2954"/>
                    </a:cubicBezTo>
                    <a:lnTo>
                      <a:pt x="3680" y="60"/>
                    </a:lnTo>
                    <a:cubicBezTo>
                      <a:pt x="3597" y="48"/>
                      <a:pt x="3537" y="25"/>
                      <a:pt x="3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7" name="Google Shape;2107;p67"/>
            <p:cNvSpPr/>
            <p:nvPr/>
          </p:nvSpPr>
          <p:spPr>
            <a:xfrm>
              <a:off x="6148021" y="3280262"/>
              <a:ext cx="1138184" cy="653988"/>
            </a:xfrm>
            <a:custGeom>
              <a:avLst/>
              <a:gdLst/>
              <a:ahLst/>
              <a:cxnLst/>
              <a:rect l="l" t="t" r="r" b="b"/>
              <a:pathLst>
                <a:path w="31647" h="18184" extrusionOk="0">
                  <a:moveTo>
                    <a:pt x="25600" y="0"/>
                  </a:moveTo>
                  <a:cubicBezTo>
                    <a:pt x="21679" y="0"/>
                    <a:pt x="16491" y="3348"/>
                    <a:pt x="12704" y="5756"/>
                  </a:cubicBezTo>
                  <a:cubicBezTo>
                    <a:pt x="8192" y="8626"/>
                    <a:pt x="274" y="17662"/>
                    <a:pt x="274" y="17662"/>
                  </a:cubicBezTo>
                  <a:cubicBezTo>
                    <a:pt x="0" y="18030"/>
                    <a:pt x="22" y="18184"/>
                    <a:pt x="272" y="18184"/>
                  </a:cubicBezTo>
                  <a:cubicBezTo>
                    <a:pt x="1258" y="18184"/>
                    <a:pt x="5802" y="15774"/>
                    <a:pt x="9632" y="14662"/>
                  </a:cubicBezTo>
                  <a:cubicBezTo>
                    <a:pt x="14419" y="13245"/>
                    <a:pt x="25741" y="8745"/>
                    <a:pt x="27194" y="7042"/>
                  </a:cubicBezTo>
                  <a:cubicBezTo>
                    <a:pt x="28658" y="5328"/>
                    <a:pt x="31647" y="2101"/>
                    <a:pt x="27694" y="398"/>
                  </a:cubicBezTo>
                  <a:cubicBezTo>
                    <a:pt x="27055" y="123"/>
                    <a:pt x="26351" y="0"/>
                    <a:pt x="25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8" name="Google Shape;2108;p67"/>
            <p:cNvGrpSpPr/>
            <p:nvPr/>
          </p:nvGrpSpPr>
          <p:grpSpPr>
            <a:xfrm>
              <a:off x="6057497" y="2783190"/>
              <a:ext cx="852335" cy="1247302"/>
              <a:chOff x="6057497" y="2783190"/>
              <a:chExt cx="852335" cy="1247302"/>
            </a:xfrm>
          </p:grpSpPr>
          <p:sp>
            <p:nvSpPr>
              <p:cNvPr id="2109" name="Google Shape;2109;p67"/>
              <p:cNvSpPr/>
              <p:nvPr/>
            </p:nvSpPr>
            <p:spPr>
              <a:xfrm>
                <a:off x="6057497" y="2783190"/>
                <a:ext cx="852335" cy="1247302"/>
              </a:xfrm>
              <a:custGeom>
                <a:avLst/>
                <a:gdLst/>
                <a:ahLst/>
                <a:cxnLst/>
                <a:rect l="l" t="t" r="r" b="b"/>
                <a:pathLst>
                  <a:path w="23699" h="34681" extrusionOk="0">
                    <a:moveTo>
                      <a:pt x="18552" y="0"/>
                    </a:moveTo>
                    <a:cubicBezTo>
                      <a:pt x="16124" y="0"/>
                      <a:pt x="12774" y="1621"/>
                      <a:pt x="8958" y="6647"/>
                    </a:cubicBezTo>
                    <a:cubicBezTo>
                      <a:pt x="1219" y="16827"/>
                      <a:pt x="64" y="31424"/>
                      <a:pt x="64" y="31424"/>
                    </a:cubicBezTo>
                    <a:cubicBezTo>
                      <a:pt x="6" y="31955"/>
                      <a:pt x="0" y="34681"/>
                      <a:pt x="585" y="34681"/>
                    </a:cubicBezTo>
                    <a:cubicBezTo>
                      <a:pt x="840" y="34681"/>
                      <a:pt x="1207" y="34163"/>
                      <a:pt x="1731" y="32722"/>
                    </a:cubicBezTo>
                    <a:cubicBezTo>
                      <a:pt x="3481" y="28007"/>
                      <a:pt x="10006" y="18315"/>
                      <a:pt x="13673" y="14077"/>
                    </a:cubicBezTo>
                    <a:cubicBezTo>
                      <a:pt x="17328" y="9850"/>
                      <a:pt x="23698" y="3682"/>
                      <a:pt x="21936" y="1492"/>
                    </a:cubicBezTo>
                    <a:cubicBezTo>
                      <a:pt x="21254" y="648"/>
                      <a:pt x="20087" y="0"/>
                      <a:pt x="18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67"/>
              <p:cNvSpPr/>
              <p:nvPr/>
            </p:nvSpPr>
            <p:spPr>
              <a:xfrm>
                <a:off x="6059368" y="2783298"/>
                <a:ext cx="788784" cy="1245432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4629" extrusionOk="0">
                    <a:moveTo>
                      <a:pt x="18479" y="0"/>
                    </a:moveTo>
                    <a:lnTo>
                      <a:pt x="17753" y="3370"/>
                    </a:lnTo>
                    <a:cubicBezTo>
                      <a:pt x="16979" y="3882"/>
                      <a:pt x="16157" y="4513"/>
                      <a:pt x="15312" y="5239"/>
                    </a:cubicBezTo>
                    <a:lnTo>
                      <a:pt x="15598" y="703"/>
                    </a:lnTo>
                    <a:lnTo>
                      <a:pt x="15598" y="703"/>
                    </a:lnTo>
                    <a:cubicBezTo>
                      <a:pt x="15502" y="751"/>
                      <a:pt x="15431" y="774"/>
                      <a:pt x="15348" y="822"/>
                    </a:cubicBezTo>
                    <a:lnTo>
                      <a:pt x="15062" y="5465"/>
                    </a:lnTo>
                    <a:cubicBezTo>
                      <a:pt x="14169" y="6251"/>
                      <a:pt x="13276" y="7156"/>
                      <a:pt x="12383" y="8216"/>
                    </a:cubicBezTo>
                    <a:lnTo>
                      <a:pt x="11716" y="3465"/>
                    </a:lnTo>
                    <a:lnTo>
                      <a:pt x="11490" y="3691"/>
                    </a:lnTo>
                    <a:lnTo>
                      <a:pt x="12169" y="8490"/>
                    </a:lnTo>
                    <a:cubicBezTo>
                      <a:pt x="11300" y="9561"/>
                      <a:pt x="10418" y="10776"/>
                      <a:pt x="9573" y="12145"/>
                    </a:cubicBezTo>
                    <a:lnTo>
                      <a:pt x="8704" y="6954"/>
                    </a:lnTo>
                    <a:cubicBezTo>
                      <a:pt x="8633" y="7061"/>
                      <a:pt x="8573" y="7144"/>
                      <a:pt x="8502" y="7239"/>
                    </a:cubicBezTo>
                    <a:lnTo>
                      <a:pt x="9359" y="12478"/>
                    </a:lnTo>
                    <a:cubicBezTo>
                      <a:pt x="9144" y="12847"/>
                      <a:pt x="8918" y="13216"/>
                      <a:pt x="8704" y="13609"/>
                    </a:cubicBezTo>
                    <a:cubicBezTo>
                      <a:pt x="8394" y="14169"/>
                      <a:pt x="8109" y="14705"/>
                      <a:pt x="7811" y="15240"/>
                    </a:cubicBezTo>
                    <a:lnTo>
                      <a:pt x="5942" y="11335"/>
                    </a:lnTo>
                    <a:cubicBezTo>
                      <a:pt x="5882" y="11418"/>
                      <a:pt x="5835" y="11502"/>
                      <a:pt x="5787" y="11597"/>
                    </a:cubicBezTo>
                    <a:lnTo>
                      <a:pt x="7668" y="15502"/>
                    </a:lnTo>
                    <a:cubicBezTo>
                      <a:pt x="7061" y="16610"/>
                      <a:pt x="6501" y="17669"/>
                      <a:pt x="5989" y="18657"/>
                    </a:cubicBezTo>
                    <a:lnTo>
                      <a:pt x="4227" y="14919"/>
                    </a:lnTo>
                    <a:cubicBezTo>
                      <a:pt x="4180" y="15002"/>
                      <a:pt x="4144" y="15109"/>
                      <a:pt x="4096" y="15217"/>
                    </a:cubicBezTo>
                    <a:lnTo>
                      <a:pt x="5835" y="18919"/>
                    </a:lnTo>
                    <a:cubicBezTo>
                      <a:pt x="5239" y="20062"/>
                      <a:pt x="4692" y="21134"/>
                      <a:pt x="4215" y="22146"/>
                    </a:cubicBezTo>
                    <a:lnTo>
                      <a:pt x="2679" y="18979"/>
                    </a:lnTo>
                    <a:cubicBezTo>
                      <a:pt x="2656" y="19098"/>
                      <a:pt x="2608" y="19205"/>
                      <a:pt x="2572" y="19324"/>
                    </a:cubicBezTo>
                    <a:lnTo>
                      <a:pt x="4084" y="22432"/>
                    </a:lnTo>
                    <a:cubicBezTo>
                      <a:pt x="3441" y="23789"/>
                      <a:pt x="2906" y="25003"/>
                      <a:pt x="2441" y="26135"/>
                    </a:cubicBezTo>
                    <a:lnTo>
                      <a:pt x="1179" y="24432"/>
                    </a:lnTo>
                    <a:cubicBezTo>
                      <a:pt x="1143" y="24527"/>
                      <a:pt x="1132" y="24634"/>
                      <a:pt x="1108" y="24742"/>
                    </a:cubicBezTo>
                    <a:lnTo>
                      <a:pt x="2322" y="26408"/>
                    </a:lnTo>
                    <a:cubicBezTo>
                      <a:pt x="1882" y="27528"/>
                      <a:pt x="1536" y="28540"/>
                      <a:pt x="1251" y="29504"/>
                    </a:cubicBezTo>
                    <a:lnTo>
                      <a:pt x="358" y="28599"/>
                    </a:lnTo>
                    <a:cubicBezTo>
                      <a:pt x="346" y="28694"/>
                      <a:pt x="334" y="28790"/>
                      <a:pt x="310" y="28897"/>
                    </a:cubicBezTo>
                    <a:lnTo>
                      <a:pt x="1179" y="29754"/>
                    </a:lnTo>
                    <a:cubicBezTo>
                      <a:pt x="953" y="30576"/>
                      <a:pt x="786" y="31350"/>
                      <a:pt x="655" y="32088"/>
                    </a:cubicBezTo>
                    <a:lnTo>
                      <a:pt x="12" y="31397"/>
                    </a:lnTo>
                    <a:lnTo>
                      <a:pt x="12" y="31421"/>
                    </a:lnTo>
                    <a:cubicBezTo>
                      <a:pt x="12" y="31492"/>
                      <a:pt x="0" y="31600"/>
                      <a:pt x="0" y="31731"/>
                    </a:cubicBezTo>
                    <a:lnTo>
                      <a:pt x="620" y="32338"/>
                    </a:lnTo>
                    <a:cubicBezTo>
                      <a:pt x="501" y="33100"/>
                      <a:pt x="429" y="33826"/>
                      <a:pt x="405" y="34564"/>
                    </a:cubicBezTo>
                    <a:cubicBezTo>
                      <a:pt x="441" y="34607"/>
                      <a:pt x="485" y="34628"/>
                      <a:pt x="536" y="34628"/>
                    </a:cubicBezTo>
                    <a:cubicBezTo>
                      <a:pt x="569" y="34628"/>
                      <a:pt x="605" y="34619"/>
                      <a:pt x="643" y="34600"/>
                    </a:cubicBezTo>
                    <a:cubicBezTo>
                      <a:pt x="667" y="33886"/>
                      <a:pt x="727" y="33159"/>
                      <a:pt x="846" y="32421"/>
                    </a:cubicBezTo>
                    <a:lnTo>
                      <a:pt x="1775" y="32481"/>
                    </a:lnTo>
                    <a:cubicBezTo>
                      <a:pt x="1798" y="32397"/>
                      <a:pt x="1834" y="32326"/>
                      <a:pt x="1858" y="32242"/>
                    </a:cubicBezTo>
                    <a:lnTo>
                      <a:pt x="882" y="32183"/>
                    </a:lnTo>
                    <a:cubicBezTo>
                      <a:pt x="1013" y="31421"/>
                      <a:pt x="1179" y="30611"/>
                      <a:pt x="1417" y="29778"/>
                    </a:cubicBezTo>
                    <a:lnTo>
                      <a:pt x="3001" y="29814"/>
                    </a:lnTo>
                    <a:cubicBezTo>
                      <a:pt x="3037" y="29742"/>
                      <a:pt x="3084" y="29659"/>
                      <a:pt x="3120" y="29575"/>
                    </a:cubicBezTo>
                    <a:lnTo>
                      <a:pt x="1489" y="29540"/>
                    </a:lnTo>
                    <a:cubicBezTo>
                      <a:pt x="1775" y="28587"/>
                      <a:pt x="2120" y="27599"/>
                      <a:pt x="2548" y="26492"/>
                    </a:cubicBezTo>
                    <a:lnTo>
                      <a:pt x="4703" y="26789"/>
                    </a:lnTo>
                    <a:lnTo>
                      <a:pt x="4834" y="26563"/>
                    </a:lnTo>
                    <a:lnTo>
                      <a:pt x="2632" y="26254"/>
                    </a:lnTo>
                    <a:cubicBezTo>
                      <a:pt x="3084" y="25111"/>
                      <a:pt x="3632" y="23884"/>
                      <a:pt x="4275" y="22539"/>
                    </a:cubicBezTo>
                    <a:lnTo>
                      <a:pt x="7037" y="23039"/>
                    </a:lnTo>
                    <a:cubicBezTo>
                      <a:pt x="7085" y="22968"/>
                      <a:pt x="7144" y="22896"/>
                      <a:pt x="7192" y="22813"/>
                    </a:cubicBezTo>
                    <a:lnTo>
                      <a:pt x="4394" y="22313"/>
                    </a:lnTo>
                    <a:cubicBezTo>
                      <a:pt x="4882" y="21301"/>
                      <a:pt x="5418" y="20217"/>
                      <a:pt x="6025" y="19038"/>
                    </a:cubicBezTo>
                    <a:lnTo>
                      <a:pt x="9287" y="19753"/>
                    </a:lnTo>
                    <a:cubicBezTo>
                      <a:pt x="9335" y="19681"/>
                      <a:pt x="9395" y="19598"/>
                      <a:pt x="9430" y="19527"/>
                    </a:cubicBezTo>
                    <a:lnTo>
                      <a:pt x="6144" y="18812"/>
                    </a:lnTo>
                    <a:cubicBezTo>
                      <a:pt x="6668" y="17800"/>
                      <a:pt x="7228" y="16741"/>
                      <a:pt x="7847" y="15609"/>
                    </a:cubicBezTo>
                    <a:lnTo>
                      <a:pt x="11692" y="16443"/>
                    </a:lnTo>
                    <a:cubicBezTo>
                      <a:pt x="11752" y="16383"/>
                      <a:pt x="11800" y="16312"/>
                      <a:pt x="11859" y="16241"/>
                    </a:cubicBezTo>
                    <a:lnTo>
                      <a:pt x="7966" y="15395"/>
                    </a:lnTo>
                    <a:cubicBezTo>
                      <a:pt x="8263" y="14836"/>
                      <a:pt x="8573" y="14276"/>
                      <a:pt x="8894" y="13681"/>
                    </a:cubicBezTo>
                    <a:cubicBezTo>
                      <a:pt x="9109" y="13312"/>
                      <a:pt x="9311" y="12954"/>
                      <a:pt x="9525" y="12597"/>
                    </a:cubicBezTo>
                    <a:lnTo>
                      <a:pt x="14050" y="13574"/>
                    </a:lnTo>
                    <a:cubicBezTo>
                      <a:pt x="14121" y="13502"/>
                      <a:pt x="14181" y="13443"/>
                      <a:pt x="14240" y="13371"/>
                    </a:cubicBezTo>
                    <a:lnTo>
                      <a:pt x="9668" y="12371"/>
                    </a:lnTo>
                    <a:cubicBezTo>
                      <a:pt x="10538" y="10954"/>
                      <a:pt x="11430" y="9704"/>
                      <a:pt x="12335" y="8621"/>
                    </a:cubicBezTo>
                    <a:lnTo>
                      <a:pt x="17229" y="10037"/>
                    </a:lnTo>
                    <a:cubicBezTo>
                      <a:pt x="17288" y="9954"/>
                      <a:pt x="17348" y="9894"/>
                      <a:pt x="17407" y="9823"/>
                    </a:cubicBezTo>
                    <a:lnTo>
                      <a:pt x="12502" y="8394"/>
                    </a:lnTo>
                    <a:cubicBezTo>
                      <a:pt x="13407" y="7323"/>
                      <a:pt x="14312" y="6406"/>
                      <a:pt x="15205" y="5608"/>
                    </a:cubicBezTo>
                    <a:lnTo>
                      <a:pt x="19872" y="6894"/>
                    </a:lnTo>
                    <a:cubicBezTo>
                      <a:pt x="19932" y="6823"/>
                      <a:pt x="19967" y="6763"/>
                      <a:pt x="20027" y="6680"/>
                    </a:cubicBezTo>
                    <a:lnTo>
                      <a:pt x="15431" y="5418"/>
                    </a:lnTo>
                    <a:cubicBezTo>
                      <a:pt x="16300" y="4680"/>
                      <a:pt x="17145" y="4037"/>
                      <a:pt x="17931" y="3513"/>
                    </a:cubicBezTo>
                    <a:lnTo>
                      <a:pt x="21837" y="3846"/>
                    </a:lnTo>
                    <a:cubicBezTo>
                      <a:pt x="21872" y="3763"/>
                      <a:pt x="21908" y="3679"/>
                      <a:pt x="21932" y="3608"/>
                    </a:cubicBezTo>
                    <a:lnTo>
                      <a:pt x="18277" y="3310"/>
                    </a:lnTo>
                    <a:cubicBezTo>
                      <a:pt x="19670" y="2394"/>
                      <a:pt x="20920" y="1834"/>
                      <a:pt x="21872" y="1465"/>
                    </a:cubicBezTo>
                    <a:cubicBezTo>
                      <a:pt x="21813" y="1405"/>
                      <a:pt x="21753" y="1322"/>
                      <a:pt x="21694" y="1262"/>
                    </a:cubicBezTo>
                    <a:cubicBezTo>
                      <a:pt x="20729" y="1655"/>
                      <a:pt x="19467" y="2251"/>
                      <a:pt x="18050" y="3156"/>
                    </a:cubicBezTo>
                    <a:lnTo>
                      <a:pt x="1874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67"/>
            <p:cNvGrpSpPr/>
            <p:nvPr/>
          </p:nvGrpSpPr>
          <p:grpSpPr>
            <a:xfrm>
              <a:off x="6465227" y="3516562"/>
              <a:ext cx="781088" cy="745087"/>
              <a:chOff x="6443539" y="3538137"/>
              <a:chExt cx="781088" cy="745087"/>
            </a:xfrm>
          </p:grpSpPr>
          <p:sp>
            <p:nvSpPr>
              <p:cNvPr id="2112" name="Google Shape;2112;p67"/>
              <p:cNvSpPr/>
              <p:nvPr/>
            </p:nvSpPr>
            <p:spPr>
              <a:xfrm>
                <a:off x="6443539" y="3538137"/>
                <a:ext cx="781088" cy="745087"/>
              </a:xfrm>
              <a:custGeom>
                <a:avLst/>
                <a:gdLst/>
                <a:ahLst/>
                <a:cxnLst/>
                <a:rect l="l" t="t" r="r" b="b"/>
                <a:pathLst>
                  <a:path w="21718" h="20717" extrusionOk="0">
                    <a:moveTo>
                      <a:pt x="15729" y="0"/>
                    </a:moveTo>
                    <a:cubicBezTo>
                      <a:pt x="13069" y="0"/>
                      <a:pt x="11701" y="3259"/>
                      <a:pt x="11490" y="4049"/>
                    </a:cubicBezTo>
                    <a:cubicBezTo>
                      <a:pt x="11442" y="4244"/>
                      <a:pt x="11385" y="4334"/>
                      <a:pt x="11306" y="4334"/>
                    </a:cubicBezTo>
                    <a:cubicBezTo>
                      <a:pt x="11032" y="4334"/>
                      <a:pt x="10495" y="3265"/>
                      <a:pt x="9156" y="1787"/>
                    </a:cubicBezTo>
                    <a:cubicBezTo>
                      <a:pt x="8582" y="1153"/>
                      <a:pt x="7921" y="876"/>
                      <a:pt x="7272" y="876"/>
                    </a:cubicBezTo>
                    <a:cubicBezTo>
                      <a:pt x="5969" y="876"/>
                      <a:pt x="4708" y="1988"/>
                      <a:pt x="4263" y="3561"/>
                    </a:cubicBezTo>
                    <a:cubicBezTo>
                      <a:pt x="3596" y="5907"/>
                      <a:pt x="6108" y="8157"/>
                      <a:pt x="6108" y="8157"/>
                    </a:cubicBezTo>
                    <a:cubicBezTo>
                      <a:pt x="1167" y="8288"/>
                      <a:pt x="0" y="11145"/>
                      <a:pt x="643" y="13253"/>
                    </a:cubicBezTo>
                    <a:cubicBezTo>
                      <a:pt x="1007" y="14416"/>
                      <a:pt x="2635" y="14768"/>
                      <a:pt x="4172" y="14768"/>
                    </a:cubicBezTo>
                    <a:cubicBezTo>
                      <a:pt x="5403" y="14768"/>
                      <a:pt x="6576" y="14542"/>
                      <a:pt x="6989" y="14324"/>
                    </a:cubicBezTo>
                    <a:cubicBezTo>
                      <a:pt x="7207" y="14204"/>
                      <a:pt x="7366" y="14130"/>
                      <a:pt x="7484" y="14130"/>
                    </a:cubicBezTo>
                    <a:cubicBezTo>
                      <a:pt x="7859" y="14130"/>
                      <a:pt x="7830" y="14871"/>
                      <a:pt x="7966" y="17241"/>
                    </a:cubicBezTo>
                    <a:cubicBezTo>
                      <a:pt x="8105" y="19661"/>
                      <a:pt x="9789" y="20717"/>
                      <a:pt x="11348" y="20717"/>
                    </a:cubicBezTo>
                    <a:cubicBezTo>
                      <a:pt x="11791" y="20717"/>
                      <a:pt x="12224" y="20631"/>
                      <a:pt x="12609" y="20468"/>
                    </a:cubicBezTo>
                    <a:cubicBezTo>
                      <a:pt x="14347" y="19718"/>
                      <a:pt x="14347" y="16896"/>
                      <a:pt x="14145" y="15348"/>
                    </a:cubicBezTo>
                    <a:cubicBezTo>
                      <a:pt x="14062" y="14678"/>
                      <a:pt x="14123" y="14421"/>
                      <a:pt x="14404" y="14421"/>
                    </a:cubicBezTo>
                    <a:cubicBezTo>
                      <a:pt x="14773" y="14421"/>
                      <a:pt x="15521" y="14863"/>
                      <a:pt x="16824" y="15396"/>
                    </a:cubicBezTo>
                    <a:cubicBezTo>
                      <a:pt x="17371" y="15624"/>
                      <a:pt x="17926" y="15740"/>
                      <a:pt x="18455" y="15740"/>
                    </a:cubicBezTo>
                    <a:cubicBezTo>
                      <a:pt x="20138" y="15740"/>
                      <a:pt x="21562" y="14565"/>
                      <a:pt x="21634" y="12074"/>
                    </a:cubicBezTo>
                    <a:cubicBezTo>
                      <a:pt x="21717" y="8800"/>
                      <a:pt x="16693" y="8395"/>
                      <a:pt x="16157" y="8312"/>
                    </a:cubicBezTo>
                    <a:cubicBezTo>
                      <a:pt x="15598" y="8216"/>
                      <a:pt x="17050" y="7681"/>
                      <a:pt x="18503" y="5573"/>
                    </a:cubicBezTo>
                    <a:cubicBezTo>
                      <a:pt x="19967" y="3454"/>
                      <a:pt x="19336" y="573"/>
                      <a:pt x="16300" y="49"/>
                    </a:cubicBezTo>
                    <a:cubicBezTo>
                      <a:pt x="16103" y="16"/>
                      <a:pt x="15913" y="0"/>
                      <a:pt x="157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67"/>
              <p:cNvSpPr/>
              <p:nvPr/>
            </p:nvSpPr>
            <p:spPr>
              <a:xfrm>
                <a:off x="6607971" y="3705087"/>
                <a:ext cx="418489" cy="431112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1987" extrusionOk="0">
                    <a:moveTo>
                      <a:pt x="8764" y="0"/>
                    </a:moveTo>
                    <a:cubicBezTo>
                      <a:pt x="8726" y="0"/>
                      <a:pt x="8690" y="18"/>
                      <a:pt x="8668" y="62"/>
                    </a:cubicBezTo>
                    <a:cubicBezTo>
                      <a:pt x="7978" y="1550"/>
                      <a:pt x="7299" y="3051"/>
                      <a:pt x="6608" y="4539"/>
                    </a:cubicBezTo>
                    <a:cubicBezTo>
                      <a:pt x="6596" y="4587"/>
                      <a:pt x="6584" y="4622"/>
                      <a:pt x="6549" y="4658"/>
                    </a:cubicBezTo>
                    <a:lnTo>
                      <a:pt x="6549" y="967"/>
                    </a:lnTo>
                    <a:cubicBezTo>
                      <a:pt x="6549" y="890"/>
                      <a:pt x="6486" y="851"/>
                      <a:pt x="6424" y="851"/>
                    </a:cubicBezTo>
                    <a:cubicBezTo>
                      <a:pt x="6361" y="851"/>
                      <a:pt x="6299" y="890"/>
                      <a:pt x="6299" y="967"/>
                    </a:cubicBezTo>
                    <a:lnTo>
                      <a:pt x="6299" y="4646"/>
                    </a:lnTo>
                    <a:cubicBezTo>
                      <a:pt x="5822" y="3563"/>
                      <a:pt x="5334" y="2491"/>
                      <a:pt x="4858" y="1408"/>
                    </a:cubicBezTo>
                    <a:cubicBezTo>
                      <a:pt x="4775" y="1229"/>
                      <a:pt x="4691" y="1050"/>
                      <a:pt x="4620" y="848"/>
                    </a:cubicBezTo>
                    <a:cubicBezTo>
                      <a:pt x="4595" y="805"/>
                      <a:pt x="4557" y="787"/>
                      <a:pt x="4520" y="787"/>
                    </a:cubicBezTo>
                    <a:cubicBezTo>
                      <a:pt x="4433" y="787"/>
                      <a:pt x="4344" y="883"/>
                      <a:pt x="4394" y="991"/>
                    </a:cubicBezTo>
                    <a:lnTo>
                      <a:pt x="5953" y="4515"/>
                    </a:lnTo>
                    <a:lnTo>
                      <a:pt x="3144" y="1253"/>
                    </a:lnTo>
                    <a:cubicBezTo>
                      <a:pt x="2977" y="1062"/>
                      <a:pt x="2810" y="884"/>
                      <a:pt x="2667" y="693"/>
                    </a:cubicBezTo>
                    <a:cubicBezTo>
                      <a:pt x="2642" y="665"/>
                      <a:pt x="2613" y="654"/>
                      <a:pt x="2584" y="654"/>
                    </a:cubicBezTo>
                    <a:cubicBezTo>
                      <a:pt x="2488" y="654"/>
                      <a:pt x="2397" y="780"/>
                      <a:pt x="2489" y="872"/>
                    </a:cubicBezTo>
                    <a:cubicBezTo>
                      <a:pt x="3620" y="2181"/>
                      <a:pt x="4739" y="3467"/>
                      <a:pt x="5870" y="4777"/>
                    </a:cubicBezTo>
                    <a:cubicBezTo>
                      <a:pt x="5942" y="4872"/>
                      <a:pt x="6025" y="4979"/>
                      <a:pt x="6108" y="5063"/>
                    </a:cubicBezTo>
                    <a:cubicBezTo>
                      <a:pt x="4941" y="4634"/>
                      <a:pt x="3787" y="4206"/>
                      <a:pt x="2620" y="3789"/>
                    </a:cubicBezTo>
                    <a:cubicBezTo>
                      <a:pt x="2602" y="3783"/>
                      <a:pt x="2586" y="3780"/>
                      <a:pt x="2571" y="3780"/>
                    </a:cubicBezTo>
                    <a:cubicBezTo>
                      <a:pt x="2443" y="3780"/>
                      <a:pt x="2410" y="3986"/>
                      <a:pt x="2548" y="4039"/>
                    </a:cubicBezTo>
                    <a:cubicBezTo>
                      <a:pt x="3667" y="4456"/>
                      <a:pt x="4775" y="4860"/>
                      <a:pt x="5894" y="5277"/>
                    </a:cubicBezTo>
                    <a:cubicBezTo>
                      <a:pt x="4239" y="5408"/>
                      <a:pt x="2608" y="5527"/>
                      <a:pt x="953" y="5658"/>
                    </a:cubicBezTo>
                    <a:cubicBezTo>
                      <a:pt x="691" y="5670"/>
                      <a:pt x="417" y="5706"/>
                      <a:pt x="167" y="5718"/>
                    </a:cubicBezTo>
                    <a:cubicBezTo>
                      <a:pt x="8" y="5729"/>
                      <a:pt x="1" y="5969"/>
                      <a:pt x="146" y="5969"/>
                    </a:cubicBezTo>
                    <a:cubicBezTo>
                      <a:pt x="153" y="5969"/>
                      <a:pt x="160" y="5969"/>
                      <a:pt x="167" y="5968"/>
                    </a:cubicBezTo>
                    <a:cubicBezTo>
                      <a:pt x="1953" y="5837"/>
                      <a:pt x="3751" y="5694"/>
                      <a:pt x="5537" y="5551"/>
                    </a:cubicBezTo>
                    <a:lnTo>
                      <a:pt x="5537" y="5551"/>
                    </a:lnTo>
                    <a:lnTo>
                      <a:pt x="2143" y="6765"/>
                    </a:lnTo>
                    <a:lnTo>
                      <a:pt x="1524" y="6980"/>
                    </a:lnTo>
                    <a:cubicBezTo>
                      <a:pt x="1380" y="7035"/>
                      <a:pt x="1422" y="7245"/>
                      <a:pt x="1563" y="7245"/>
                    </a:cubicBezTo>
                    <a:cubicBezTo>
                      <a:pt x="1573" y="7245"/>
                      <a:pt x="1584" y="7244"/>
                      <a:pt x="1596" y="7242"/>
                    </a:cubicBezTo>
                    <a:cubicBezTo>
                      <a:pt x="3036" y="6730"/>
                      <a:pt x="4465" y="6206"/>
                      <a:pt x="5906" y="5706"/>
                    </a:cubicBezTo>
                    <a:cubicBezTo>
                      <a:pt x="5930" y="5706"/>
                      <a:pt x="5942" y="5694"/>
                      <a:pt x="5953" y="5694"/>
                    </a:cubicBezTo>
                    <a:cubicBezTo>
                      <a:pt x="5108" y="6468"/>
                      <a:pt x="4275" y="7253"/>
                      <a:pt x="3429" y="8027"/>
                    </a:cubicBezTo>
                    <a:cubicBezTo>
                      <a:pt x="3338" y="8119"/>
                      <a:pt x="3422" y="8245"/>
                      <a:pt x="3520" y="8245"/>
                    </a:cubicBezTo>
                    <a:cubicBezTo>
                      <a:pt x="3549" y="8245"/>
                      <a:pt x="3580" y="8234"/>
                      <a:pt x="3608" y="8206"/>
                    </a:cubicBezTo>
                    <a:cubicBezTo>
                      <a:pt x="4525" y="7337"/>
                      <a:pt x="5465" y="6491"/>
                      <a:pt x="6382" y="5634"/>
                    </a:cubicBezTo>
                    <a:lnTo>
                      <a:pt x="6382" y="5634"/>
                    </a:lnTo>
                    <a:cubicBezTo>
                      <a:pt x="5953" y="6837"/>
                      <a:pt x="5525" y="8027"/>
                      <a:pt x="5108" y="9230"/>
                    </a:cubicBezTo>
                    <a:cubicBezTo>
                      <a:pt x="5037" y="9420"/>
                      <a:pt x="4977" y="9623"/>
                      <a:pt x="4894" y="9813"/>
                    </a:cubicBezTo>
                    <a:cubicBezTo>
                      <a:pt x="4858" y="9913"/>
                      <a:pt x="4938" y="9974"/>
                      <a:pt x="5020" y="9974"/>
                    </a:cubicBezTo>
                    <a:cubicBezTo>
                      <a:pt x="5075" y="9974"/>
                      <a:pt x="5132" y="9947"/>
                      <a:pt x="5156" y="9885"/>
                    </a:cubicBezTo>
                    <a:cubicBezTo>
                      <a:pt x="5632" y="8551"/>
                      <a:pt x="6108" y="7206"/>
                      <a:pt x="6584" y="5884"/>
                    </a:cubicBezTo>
                    <a:cubicBezTo>
                      <a:pt x="6584" y="5872"/>
                      <a:pt x="6584" y="5872"/>
                      <a:pt x="6596" y="5849"/>
                    </a:cubicBezTo>
                    <a:cubicBezTo>
                      <a:pt x="6763" y="7575"/>
                      <a:pt x="6918" y="9325"/>
                      <a:pt x="7085" y="11052"/>
                    </a:cubicBezTo>
                    <a:cubicBezTo>
                      <a:pt x="7120" y="11314"/>
                      <a:pt x="7132" y="11599"/>
                      <a:pt x="7156" y="11861"/>
                    </a:cubicBezTo>
                    <a:cubicBezTo>
                      <a:pt x="7168" y="11945"/>
                      <a:pt x="7236" y="11986"/>
                      <a:pt x="7300" y="11986"/>
                    </a:cubicBezTo>
                    <a:cubicBezTo>
                      <a:pt x="7364" y="11986"/>
                      <a:pt x="7424" y="11945"/>
                      <a:pt x="7418" y="11861"/>
                    </a:cubicBezTo>
                    <a:cubicBezTo>
                      <a:pt x="7239" y="9932"/>
                      <a:pt x="7037" y="8015"/>
                      <a:pt x="6858" y="6075"/>
                    </a:cubicBezTo>
                    <a:cubicBezTo>
                      <a:pt x="6858" y="6027"/>
                      <a:pt x="6846" y="5991"/>
                      <a:pt x="6846" y="5944"/>
                    </a:cubicBezTo>
                    <a:lnTo>
                      <a:pt x="6846" y="5944"/>
                    </a:lnTo>
                    <a:lnTo>
                      <a:pt x="8228" y="8754"/>
                    </a:lnTo>
                    <a:cubicBezTo>
                      <a:pt x="8253" y="8801"/>
                      <a:pt x="8291" y="8821"/>
                      <a:pt x="8329" y="8821"/>
                    </a:cubicBezTo>
                    <a:cubicBezTo>
                      <a:pt x="8416" y="8821"/>
                      <a:pt x="8503" y="8722"/>
                      <a:pt x="8454" y="8623"/>
                    </a:cubicBezTo>
                    <a:lnTo>
                      <a:pt x="7251" y="6170"/>
                    </a:lnTo>
                    <a:lnTo>
                      <a:pt x="7251" y="6170"/>
                    </a:lnTo>
                    <a:cubicBezTo>
                      <a:pt x="7966" y="6825"/>
                      <a:pt x="8680" y="7492"/>
                      <a:pt x="9394" y="8146"/>
                    </a:cubicBezTo>
                    <a:cubicBezTo>
                      <a:pt x="9537" y="8277"/>
                      <a:pt x="9680" y="8408"/>
                      <a:pt x="9823" y="8551"/>
                    </a:cubicBezTo>
                    <a:cubicBezTo>
                      <a:pt x="9849" y="8577"/>
                      <a:pt x="9877" y="8588"/>
                      <a:pt x="9905" y="8588"/>
                    </a:cubicBezTo>
                    <a:cubicBezTo>
                      <a:pt x="10005" y="8588"/>
                      <a:pt x="10095" y="8447"/>
                      <a:pt x="10002" y="8373"/>
                    </a:cubicBezTo>
                    <a:lnTo>
                      <a:pt x="6965" y="5551"/>
                    </a:lnTo>
                    <a:lnTo>
                      <a:pt x="6942" y="5527"/>
                    </a:lnTo>
                    <a:lnTo>
                      <a:pt x="6942" y="5515"/>
                    </a:lnTo>
                    <a:cubicBezTo>
                      <a:pt x="8228" y="6110"/>
                      <a:pt x="9513" y="6706"/>
                      <a:pt x="10811" y="7277"/>
                    </a:cubicBezTo>
                    <a:cubicBezTo>
                      <a:pt x="11002" y="7373"/>
                      <a:pt x="11204" y="7456"/>
                      <a:pt x="11407" y="7551"/>
                    </a:cubicBezTo>
                    <a:cubicBezTo>
                      <a:pt x="11421" y="7561"/>
                      <a:pt x="11436" y="7565"/>
                      <a:pt x="11451" y="7565"/>
                    </a:cubicBezTo>
                    <a:cubicBezTo>
                      <a:pt x="11547" y="7565"/>
                      <a:pt x="11636" y="7388"/>
                      <a:pt x="11502" y="7337"/>
                    </a:cubicBezTo>
                    <a:cubicBezTo>
                      <a:pt x="10168" y="6730"/>
                      <a:pt x="8823" y="6110"/>
                      <a:pt x="7477" y="5491"/>
                    </a:cubicBezTo>
                    <a:lnTo>
                      <a:pt x="7477" y="5491"/>
                    </a:lnTo>
                    <a:cubicBezTo>
                      <a:pt x="8430" y="5527"/>
                      <a:pt x="9382" y="5551"/>
                      <a:pt x="10335" y="5575"/>
                    </a:cubicBezTo>
                    <a:cubicBezTo>
                      <a:pt x="10514" y="5575"/>
                      <a:pt x="10692" y="5587"/>
                      <a:pt x="10871" y="5587"/>
                    </a:cubicBezTo>
                    <a:cubicBezTo>
                      <a:pt x="11026" y="5587"/>
                      <a:pt x="11026" y="5337"/>
                      <a:pt x="10871" y="5337"/>
                    </a:cubicBezTo>
                    <a:cubicBezTo>
                      <a:pt x="9632" y="5301"/>
                      <a:pt x="8406" y="5253"/>
                      <a:pt x="7180" y="5229"/>
                    </a:cubicBezTo>
                    <a:cubicBezTo>
                      <a:pt x="7775" y="5110"/>
                      <a:pt x="8382" y="4991"/>
                      <a:pt x="8978" y="4848"/>
                    </a:cubicBezTo>
                    <a:cubicBezTo>
                      <a:pt x="9097" y="4825"/>
                      <a:pt x="9216" y="4813"/>
                      <a:pt x="9335" y="4777"/>
                    </a:cubicBezTo>
                    <a:cubicBezTo>
                      <a:pt x="9494" y="4754"/>
                      <a:pt x="9425" y="4525"/>
                      <a:pt x="9284" y="4525"/>
                    </a:cubicBezTo>
                    <a:cubicBezTo>
                      <a:pt x="9277" y="4525"/>
                      <a:pt x="9270" y="4526"/>
                      <a:pt x="9263" y="4527"/>
                    </a:cubicBezTo>
                    <a:cubicBezTo>
                      <a:pt x="8680" y="4646"/>
                      <a:pt x="8108" y="4765"/>
                      <a:pt x="7537" y="4872"/>
                    </a:cubicBezTo>
                    <a:cubicBezTo>
                      <a:pt x="8323" y="4348"/>
                      <a:pt x="9097" y="3825"/>
                      <a:pt x="9883" y="3301"/>
                    </a:cubicBezTo>
                    <a:cubicBezTo>
                      <a:pt x="10037" y="3205"/>
                      <a:pt x="10180" y="3098"/>
                      <a:pt x="10347" y="3003"/>
                    </a:cubicBezTo>
                    <a:cubicBezTo>
                      <a:pt x="10456" y="2934"/>
                      <a:pt x="10392" y="2766"/>
                      <a:pt x="10285" y="2766"/>
                    </a:cubicBezTo>
                    <a:cubicBezTo>
                      <a:pt x="10263" y="2766"/>
                      <a:pt x="10240" y="2773"/>
                      <a:pt x="10216" y="2789"/>
                    </a:cubicBezTo>
                    <a:cubicBezTo>
                      <a:pt x="9144" y="3503"/>
                      <a:pt x="8085" y="4194"/>
                      <a:pt x="7013" y="4908"/>
                    </a:cubicBezTo>
                    <a:cubicBezTo>
                      <a:pt x="6965" y="4944"/>
                      <a:pt x="6906" y="4968"/>
                      <a:pt x="6858" y="5015"/>
                    </a:cubicBezTo>
                    <a:cubicBezTo>
                      <a:pt x="6835" y="5015"/>
                      <a:pt x="6799" y="5027"/>
                      <a:pt x="6775" y="5027"/>
                    </a:cubicBezTo>
                    <a:lnTo>
                      <a:pt x="8644" y="2979"/>
                    </a:lnTo>
                    <a:cubicBezTo>
                      <a:pt x="8751" y="2860"/>
                      <a:pt x="8859" y="2753"/>
                      <a:pt x="8966" y="2634"/>
                    </a:cubicBezTo>
                    <a:cubicBezTo>
                      <a:pt x="9056" y="2543"/>
                      <a:pt x="8961" y="2411"/>
                      <a:pt x="8868" y="2411"/>
                    </a:cubicBezTo>
                    <a:cubicBezTo>
                      <a:pt x="8839" y="2411"/>
                      <a:pt x="8810" y="2424"/>
                      <a:pt x="8787" y="2455"/>
                    </a:cubicBezTo>
                    <a:cubicBezTo>
                      <a:pt x="8156" y="3158"/>
                      <a:pt x="7513" y="3836"/>
                      <a:pt x="6894" y="4539"/>
                    </a:cubicBezTo>
                    <a:lnTo>
                      <a:pt x="8585" y="836"/>
                    </a:lnTo>
                    <a:cubicBezTo>
                      <a:pt x="8692" y="634"/>
                      <a:pt x="8787" y="407"/>
                      <a:pt x="8882" y="193"/>
                    </a:cubicBezTo>
                    <a:cubicBezTo>
                      <a:pt x="8940" y="94"/>
                      <a:pt x="8849" y="0"/>
                      <a:pt x="8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67"/>
              <p:cNvSpPr/>
              <p:nvPr/>
            </p:nvSpPr>
            <p:spPr>
              <a:xfrm>
                <a:off x="6739423" y="3821146"/>
                <a:ext cx="202591" cy="168172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676" extrusionOk="0">
                    <a:moveTo>
                      <a:pt x="4000" y="0"/>
                    </a:moveTo>
                    <a:cubicBezTo>
                      <a:pt x="3482" y="0"/>
                      <a:pt x="3057" y="421"/>
                      <a:pt x="2822" y="836"/>
                    </a:cubicBezTo>
                    <a:cubicBezTo>
                      <a:pt x="2764" y="938"/>
                      <a:pt x="2701" y="979"/>
                      <a:pt x="2634" y="979"/>
                    </a:cubicBezTo>
                    <a:cubicBezTo>
                      <a:pt x="2336" y="979"/>
                      <a:pt x="1964" y="134"/>
                      <a:pt x="1584" y="86"/>
                    </a:cubicBezTo>
                    <a:cubicBezTo>
                      <a:pt x="1565" y="83"/>
                      <a:pt x="1547" y="82"/>
                      <a:pt x="1530" y="82"/>
                    </a:cubicBezTo>
                    <a:cubicBezTo>
                      <a:pt x="1101" y="82"/>
                      <a:pt x="1029" y="762"/>
                      <a:pt x="1429" y="1288"/>
                    </a:cubicBezTo>
                    <a:cubicBezTo>
                      <a:pt x="1858" y="1836"/>
                      <a:pt x="1691" y="2014"/>
                      <a:pt x="1691" y="2014"/>
                    </a:cubicBezTo>
                    <a:cubicBezTo>
                      <a:pt x="1501" y="2193"/>
                      <a:pt x="1108" y="1991"/>
                      <a:pt x="560" y="2324"/>
                    </a:cubicBezTo>
                    <a:cubicBezTo>
                      <a:pt x="1" y="2681"/>
                      <a:pt x="465" y="3241"/>
                      <a:pt x="1239" y="3372"/>
                    </a:cubicBezTo>
                    <a:cubicBezTo>
                      <a:pt x="1368" y="3393"/>
                      <a:pt x="1477" y="3401"/>
                      <a:pt x="1569" y="3401"/>
                    </a:cubicBezTo>
                    <a:cubicBezTo>
                      <a:pt x="1815" y="3401"/>
                      <a:pt x="1942" y="3345"/>
                      <a:pt x="2018" y="3345"/>
                    </a:cubicBezTo>
                    <a:cubicBezTo>
                      <a:pt x="2084" y="3345"/>
                      <a:pt x="2111" y="3388"/>
                      <a:pt x="2144" y="3550"/>
                    </a:cubicBezTo>
                    <a:cubicBezTo>
                      <a:pt x="2219" y="3925"/>
                      <a:pt x="2448" y="4675"/>
                      <a:pt x="2909" y="4675"/>
                    </a:cubicBezTo>
                    <a:cubicBezTo>
                      <a:pt x="2960" y="4675"/>
                      <a:pt x="3015" y="4666"/>
                      <a:pt x="3072" y="4646"/>
                    </a:cubicBezTo>
                    <a:cubicBezTo>
                      <a:pt x="3656" y="4455"/>
                      <a:pt x="3370" y="3848"/>
                      <a:pt x="3382" y="3312"/>
                    </a:cubicBezTo>
                    <a:cubicBezTo>
                      <a:pt x="3382" y="3177"/>
                      <a:pt x="3443" y="3130"/>
                      <a:pt x="3546" y="3130"/>
                    </a:cubicBezTo>
                    <a:cubicBezTo>
                      <a:pt x="3770" y="3130"/>
                      <a:pt x="4190" y="3354"/>
                      <a:pt x="4589" y="3354"/>
                    </a:cubicBezTo>
                    <a:cubicBezTo>
                      <a:pt x="4728" y="3354"/>
                      <a:pt x="4865" y="3326"/>
                      <a:pt x="4989" y="3253"/>
                    </a:cubicBezTo>
                    <a:cubicBezTo>
                      <a:pt x="5632" y="2860"/>
                      <a:pt x="4680" y="2133"/>
                      <a:pt x="4323" y="1871"/>
                    </a:cubicBezTo>
                    <a:cubicBezTo>
                      <a:pt x="3965" y="1598"/>
                      <a:pt x="5287" y="562"/>
                      <a:pt x="4525" y="145"/>
                    </a:cubicBezTo>
                    <a:cubicBezTo>
                      <a:pt x="4342" y="44"/>
                      <a:pt x="4166" y="0"/>
                      <a:pt x="4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67"/>
              <p:cNvSpPr/>
              <p:nvPr/>
            </p:nvSpPr>
            <p:spPr>
              <a:xfrm>
                <a:off x="6810886" y="3872504"/>
                <a:ext cx="63874" cy="42079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70" extrusionOk="0">
                    <a:moveTo>
                      <a:pt x="872" y="1"/>
                    </a:moveTo>
                    <a:cubicBezTo>
                      <a:pt x="288" y="1"/>
                      <a:pt x="0" y="425"/>
                      <a:pt x="264" y="872"/>
                    </a:cubicBezTo>
                    <a:cubicBezTo>
                      <a:pt x="422" y="1115"/>
                      <a:pt x="648" y="1170"/>
                      <a:pt x="820" y="1170"/>
                    </a:cubicBezTo>
                    <a:cubicBezTo>
                      <a:pt x="959" y="1170"/>
                      <a:pt x="1062" y="1134"/>
                      <a:pt x="1062" y="1134"/>
                    </a:cubicBezTo>
                    <a:cubicBezTo>
                      <a:pt x="1776" y="860"/>
                      <a:pt x="1562" y="51"/>
                      <a:pt x="942" y="3"/>
                    </a:cubicBezTo>
                    <a:cubicBezTo>
                      <a:pt x="918" y="2"/>
                      <a:pt x="895" y="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9" name="Google Shape;2119;p67"/>
          <p:cNvGrpSpPr/>
          <p:nvPr/>
        </p:nvGrpSpPr>
        <p:grpSpPr>
          <a:xfrm>
            <a:off x="864236" y="3912311"/>
            <a:ext cx="2684603" cy="2098286"/>
            <a:chOff x="1010710" y="4054575"/>
            <a:chExt cx="2134534" cy="1668351"/>
          </a:xfrm>
        </p:grpSpPr>
        <p:sp>
          <p:nvSpPr>
            <p:cNvPr id="2120" name="Google Shape;2120;p67"/>
            <p:cNvSpPr/>
            <p:nvPr/>
          </p:nvSpPr>
          <p:spPr>
            <a:xfrm rot="2700000">
              <a:off x="2784837" y="4999031"/>
              <a:ext cx="247704" cy="421371"/>
            </a:xfrm>
            <a:custGeom>
              <a:avLst/>
              <a:gdLst/>
              <a:ahLst/>
              <a:cxnLst/>
              <a:rect l="l" t="t" r="r" b="b"/>
              <a:pathLst>
                <a:path w="4704" h="8002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2822" y="667"/>
                    <a:pt x="798" y="3060"/>
                    <a:pt x="405" y="4775"/>
                  </a:cubicBezTo>
                  <a:cubicBezTo>
                    <a:pt x="1" y="6489"/>
                    <a:pt x="882" y="8001"/>
                    <a:pt x="882" y="8001"/>
                  </a:cubicBezTo>
                  <a:cubicBezTo>
                    <a:pt x="882" y="8001"/>
                    <a:pt x="1917" y="7859"/>
                    <a:pt x="3299" y="5287"/>
                  </a:cubicBezTo>
                  <a:cubicBezTo>
                    <a:pt x="4703" y="2703"/>
                    <a:pt x="4239" y="1"/>
                    <a:pt x="4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7"/>
            <p:cNvSpPr/>
            <p:nvPr/>
          </p:nvSpPr>
          <p:spPr>
            <a:xfrm rot="2700000">
              <a:off x="2745906" y="4973678"/>
              <a:ext cx="185041" cy="633900"/>
            </a:xfrm>
            <a:custGeom>
              <a:avLst/>
              <a:gdLst/>
              <a:ahLst/>
              <a:cxnLst/>
              <a:rect l="l" t="t" r="r" b="b"/>
              <a:pathLst>
                <a:path w="3514" h="12038" extrusionOk="0">
                  <a:moveTo>
                    <a:pt x="3501" y="0"/>
                  </a:moveTo>
                  <a:lnTo>
                    <a:pt x="3239" y="131"/>
                  </a:lnTo>
                  <a:cubicBezTo>
                    <a:pt x="2346" y="1131"/>
                    <a:pt x="1310" y="2572"/>
                    <a:pt x="656" y="4453"/>
                  </a:cubicBezTo>
                  <a:cubicBezTo>
                    <a:pt x="656" y="4465"/>
                    <a:pt x="644" y="4477"/>
                    <a:pt x="644" y="4501"/>
                  </a:cubicBezTo>
                  <a:lnTo>
                    <a:pt x="513" y="4894"/>
                  </a:lnTo>
                  <a:cubicBezTo>
                    <a:pt x="501" y="4941"/>
                    <a:pt x="477" y="4989"/>
                    <a:pt x="477" y="5013"/>
                  </a:cubicBezTo>
                  <a:cubicBezTo>
                    <a:pt x="453" y="5108"/>
                    <a:pt x="417" y="5215"/>
                    <a:pt x="406" y="5299"/>
                  </a:cubicBezTo>
                  <a:cubicBezTo>
                    <a:pt x="394" y="5346"/>
                    <a:pt x="382" y="5394"/>
                    <a:pt x="382" y="5430"/>
                  </a:cubicBezTo>
                  <a:cubicBezTo>
                    <a:pt x="346" y="5525"/>
                    <a:pt x="334" y="5632"/>
                    <a:pt x="322" y="5715"/>
                  </a:cubicBezTo>
                  <a:cubicBezTo>
                    <a:pt x="298" y="5763"/>
                    <a:pt x="298" y="5787"/>
                    <a:pt x="286" y="5834"/>
                  </a:cubicBezTo>
                  <a:cubicBezTo>
                    <a:pt x="263" y="5942"/>
                    <a:pt x="239" y="6061"/>
                    <a:pt x="227" y="6156"/>
                  </a:cubicBezTo>
                  <a:cubicBezTo>
                    <a:pt x="227" y="6180"/>
                    <a:pt x="215" y="6204"/>
                    <a:pt x="215" y="6215"/>
                  </a:cubicBezTo>
                  <a:cubicBezTo>
                    <a:pt x="167" y="6489"/>
                    <a:pt x="144" y="6775"/>
                    <a:pt x="108" y="7025"/>
                  </a:cubicBezTo>
                  <a:lnTo>
                    <a:pt x="108" y="7037"/>
                  </a:lnTo>
                  <a:cubicBezTo>
                    <a:pt x="96" y="7168"/>
                    <a:pt x="96" y="7287"/>
                    <a:pt x="84" y="7430"/>
                  </a:cubicBezTo>
                  <a:lnTo>
                    <a:pt x="84" y="7454"/>
                  </a:lnTo>
                  <a:cubicBezTo>
                    <a:pt x="60" y="7585"/>
                    <a:pt x="60" y="7704"/>
                    <a:pt x="60" y="7823"/>
                  </a:cubicBezTo>
                  <a:cubicBezTo>
                    <a:pt x="1" y="10228"/>
                    <a:pt x="644" y="12014"/>
                    <a:pt x="656" y="12038"/>
                  </a:cubicBezTo>
                  <a:lnTo>
                    <a:pt x="858" y="11966"/>
                  </a:lnTo>
                  <a:cubicBezTo>
                    <a:pt x="834" y="11930"/>
                    <a:pt x="227" y="10240"/>
                    <a:pt x="275" y="7966"/>
                  </a:cubicBezTo>
                  <a:cubicBezTo>
                    <a:pt x="263" y="7847"/>
                    <a:pt x="263" y="7716"/>
                    <a:pt x="275" y="7597"/>
                  </a:cubicBezTo>
                  <a:lnTo>
                    <a:pt x="275" y="7501"/>
                  </a:lnTo>
                  <a:cubicBezTo>
                    <a:pt x="275" y="7406"/>
                    <a:pt x="286" y="7311"/>
                    <a:pt x="286" y="7216"/>
                  </a:cubicBezTo>
                  <a:cubicBezTo>
                    <a:pt x="286" y="7180"/>
                    <a:pt x="286" y="7144"/>
                    <a:pt x="298" y="7097"/>
                  </a:cubicBezTo>
                  <a:cubicBezTo>
                    <a:pt x="310" y="7013"/>
                    <a:pt x="310" y="6918"/>
                    <a:pt x="334" y="6823"/>
                  </a:cubicBezTo>
                  <a:cubicBezTo>
                    <a:pt x="334" y="6775"/>
                    <a:pt x="346" y="6739"/>
                    <a:pt x="346" y="6704"/>
                  </a:cubicBezTo>
                  <a:cubicBezTo>
                    <a:pt x="358" y="6561"/>
                    <a:pt x="370" y="6442"/>
                    <a:pt x="406" y="6311"/>
                  </a:cubicBezTo>
                  <a:lnTo>
                    <a:pt x="406" y="6299"/>
                  </a:lnTo>
                  <a:cubicBezTo>
                    <a:pt x="417" y="6156"/>
                    <a:pt x="453" y="6025"/>
                    <a:pt x="477" y="5894"/>
                  </a:cubicBezTo>
                  <a:cubicBezTo>
                    <a:pt x="489" y="5846"/>
                    <a:pt x="489" y="5823"/>
                    <a:pt x="513" y="5775"/>
                  </a:cubicBezTo>
                  <a:cubicBezTo>
                    <a:pt x="525" y="5680"/>
                    <a:pt x="548" y="5584"/>
                    <a:pt x="572" y="5489"/>
                  </a:cubicBezTo>
                  <a:cubicBezTo>
                    <a:pt x="584" y="5442"/>
                    <a:pt x="596" y="5406"/>
                    <a:pt x="596" y="5358"/>
                  </a:cubicBezTo>
                  <a:cubicBezTo>
                    <a:pt x="632" y="5263"/>
                    <a:pt x="644" y="5168"/>
                    <a:pt x="679" y="5072"/>
                  </a:cubicBezTo>
                  <a:cubicBezTo>
                    <a:pt x="691" y="5037"/>
                    <a:pt x="703" y="4989"/>
                    <a:pt x="703" y="4953"/>
                  </a:cubicBezTo>
                  <a:lnTo>
                    <a:pt x="834" y="4560"/>
                  </a:lnTo>
                  <a:cubicBezTo>
                    <a:pt x="1525" y="2608"/>
                    <a:pt x="2608" y="1120"/>
                    <a:pt x="3513" y="131"/>
                  </a:cubicBezTo>
                  <a:cubicBezTo>
                    <a:pt x="3501" y="48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7"/>
            <p:cNvSpPr/>
            <p:nvPr/>
          </p:nvSpPr>
          <p:spPr>
            <a:xfrm rot="2700000">
              <a:off x="2768997" y="5192464"/>
              <a:ext cx="149918" cy="96575"/>
            </a:xfrm>
            <a:custGeom>
              <a:avLst/>
              <a:gdLst/>
              <a:ahLst/>
              <a:cxnLst/>
              <a:rect l="l" t="t" r="r" b="b"/>
              <a:pathLst>
                <a:path w="2847" h="1834" extrusionOk="0">
                  <a:moveTo>
                    <a:pt x="60" y="0"/>
                  </a:moveTo>
                  <a:cubicBezTo>
                    <a:pt x="48" y="60"/>
                    <a:pt x="13" y="107"/>
                    <a:pt x="1" y="167"/>
                  </a:cubicBezTo>
                  <a:lnTo>
                    <a:pt x="548" y="1834"/>
                  </a:lnTo>
                  <a:lnTo>
                    <a:pt x="2763" y="1036"/>
                  </a:lnTo>
                  <a:cubicBezTo>
                    <a:pt x="2787" y="1000"/>
                    <a:pt x="2811" y="953"/>
                    <a:pt x="2823" y="929"/>
                  </a:cubicBezTo>
                  <a:cubicBezTo>
                    <a:pt x="2823" y="917"/>
                    <a:pt x="2846" y="917"/>
                    <a:pt x="2846" y="893"/>
                  </a:cubicBezTo>
                  <a:lnTo>
                    <a:pt x="2846" y="893"/>
                  </a:lnTo>
                  <a:lnTo>
                    <a:pt x="620" y="170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7"/>
            <p:cNvSpPr/>
            <p:nvPr/>
          </p:nvSpPr>
          <p:spPr>
            <a:xfrm rot="2700000">
              <a:off x="2833017" y="5178300"/>
              <a:ext cx="156184" cy="72142"/>
            </a:xfrm>
            <a:custGeom>
              <a:avLst/>
              <a:gdLst/>
              <a:ahLst/>
              <a:cxnLst/>
              <a:rect l="l" t="t" r="r" b="b"/>
              <a:pathLst>
                <a:path w="2966" h="1370" extrusionOk="0">
                  <a:moveTo>
                    <a:pt x="60" y="0"/>
                  </a:moveTo>
                  <a:cubicBezTo>
                    <a:pt x="37" y="48"/>
                    <a:pt x="13" y="72"/>
                    <a:pt x="1" y="119"/>
                  </a:cubicBezTo>
                  <a:lnTo>
                    <a:pt x="465" y="1369"/>
                  </a:lnTo>
                  <a:lnTo>
                    <a:pt x="2918" y="631"/>
                  </a:lnTo>
                  <a:cubicBezTo>
                    <a:pt x="2930" y="584"/>
                    <a:pt x="2954" y="548"/>
                    <a:pt x="2966" y="512"/>
                  </a:cubicBezTo>
                  <a:lnTo>
                    <a:pt x="2966" y="512"/>
                  </a:lnTo>
                  <a:lnTo>
                    <a:pt x="525" y="123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7"/>
            <p:cNvSpPr/>
            <p:nvPr/>
          </p:nvSpPr>
          <p:spPr>
            <a:xfrm rot="2700000">
              <a:off x="2723357" y="5232626"/>
              <a:ext cx="124168" cy="72142"/>
            </a:xfrm>
            <a:custGeom>
              <a:avLst/>
              <a:gdLst/>
              <a:ahLst/>
              <a:cxnLst/>
              <a:rect l="l" t="t" r="r" b="b"/>
              <a:pathLst>
                <a:path w="2358" h="1370" extrusionOk="0">
                  <a:moveTo>
                    <a:pt x="0" y="0"/>
                  </a:moveTo>
                  <a:cubicBezTo>
                    <a:pt x="0" y="72"/>
                    <a:pt x="0" y="155"/>
                    <a:pt x="12" y="238"/>
                  </a:cubicBezTo>
                  <a:lnTo>
                    <a:pt x="607" y="1369"/>
                  </a:lnTo>
                  <a:lnTo>
                    <a:pt x="2250" y="774"/>
                  </a:lnTo>
                  <a:cubicBezTo>
                    <a:pt x="2274" y="726"/>
                    <a:pt x="2322" y="667"/>
                    <a:pt x="2358" y="619"/>
                  </a:cubicBezTo>
                  <a:lnTo>
                    <a:pt x="2358" y="619"/>
                  </a:lnTo>
                  <a:lnTo>
                    <a:pt x="667" y="1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7"/>
            <p:cNvSpPr/>
            <p:nvPr/>
          </p:nvSpPr>
          <p:spPr>
            <a:xfrm rot="2700000">
              <a:off x="2906985" y="5151784"/>
              <a:ext cx="127960" cy="79040"/>
            </a:xfrm>
            <a:custGeom>
              <a:avLst/>
              <a:gdLst/>
              <a:ahLst/>
              <a:cxnLst/>
              <a:rect l="l" t="t" r="r" b="b"/>
              <a:pathLst>
                <a:path w="2430" h="1501" extrusionOk="0">
                  <a:moveTo>
                    <a:pt x="84" y="0"/>
                  </a:moveTo>
                  <a:cubicBezTo>
                    <a:pt x="60" y="48"/>
                    <a:pt x="25" y="84"/>
                    <a:pt x="1" y="119"/>
                  </a:cubicBezTo>
                  <a:lnTo>
                    <a:pt x="72" y="1453"/>
                  </a:lnTo>
                  <a:lnTo>
                    <a:pt x="72" y="1501"/>
                  </a:lnTo>
                  <a:lnTo>
                    <a:pt x="2394" y="870"/>
                  </a:lnTo>
                  <a:cubicBezTo>
                    <a:pt x="2406" y="822"/>
                    <a:pt x="2406" y="786"/>
                    <a:pt x="2430" y="751"/>
                  </a:cubicBezTo>
                  <a:lnTo>
                    <a:pt x="2430" y="751"/>
                  </a:lnTo>
                  <a:lnTo>
                    <a:pt x="180" y="137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7"/>
            <p:cNvSpPr/>
            <p:nvPr/>
          </p:nvSpPr>
          <p:spPr>
            <a:xfrm rot="2700000">
              <a:off x="3040989" y="5126999"/>
              <a:ext cx="62137" cy="40810"/>
            </a:xfrm>
            <a:custGeom>
              <a:avLst/>
              <a:gdLst/>
              <a:ahLst/>
              <a:cxnLst/>
              <a:rect l="l" t="t" r="r" b="b"/>
              <a:pathLst>
                <a:path w="1180" h="775" extrusionOk="0">
                  <a:moveTo>
                    <a:pt x="239" y="1"/>
                  </a:moveTo>
                  <a:lnTo>
                    <a:pt x="239" y="1"/>
                  </a:lnTo>
                  <a:cubicBezTo>
                    <a:pt x="203" y="25"/>
                    <a:pt x="168" y="72"/>
                    <a:pt x="120" y="96"/>
                  </a:cubicBezTo>
                  <a:lnTo>
                    <a:pt x="1" y="775"/>
                  </a:lnTo>
                  <a:lnTo>
                    <a:pt x="1" y="775"/>
                  </a:lnTo>
                  <a:lnTo>
                    <a:pt x="1180" y="560"/>
                  </a:lnTo>
                  <a:lnTo>
                    <a:pt x="1180" y="453"/>
                  </a:lnTo>
                  <a:lnTo>
                    <a:pt x="120" y="632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7"/>
            <p:cNvSpPr/>
            <p:nvPr/>
          </p:nvSpPr>
          <p:spPr>
            <a:xfrm rot="2700000">
              <a:off x="2987380" y="5136809"/>
              <a:ext cx="92205" cy="55818"/>
            </a:xfrm>
            <a:custGeom>
              <a:avLst/>
              <a:gdLst/>
              <a:ahLst/>
              <a:cxnLst/>
              <a:rect l="l" t="t" r="r" b="b"/>
              <a:pathLst>
                <a:path w="1751" h="1060" extrusionOk="0">
                  <a:moveTo>
                    <a:pt x="143" y="0"/>
                  </a:moveTo>
                  <a:lnTo>
                    <a:pt x="36" y="107"/>
                  </a:lnTo>
                  <a:lnTo>
                    <a:pt x="0" y="1060"/>
                  </a:lnTo>
                  <a:lnTo>
                    <a:pt x="1739" y="714"/>
                  </a:lnTo>
                  <a:cubicBezTo>
                    <a:pt x="1739" y="679"/>
                    <a:pt x="1739" y="643"/>
                    <a:pt x="1751" y="607"/>
                  </a:cubicBezTo>
                  <a:lnTo>
                    <a:pt x="1751" y="607"/>
                  </a:lnTo>
                  <a:lnTo>
                    <a:pt x="96" y="94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7"/>
            <p:cNvSpPr/>
            <p:nvPr/>
          </p:nvSpPr>
          <p:spPr>
            <a:xfrm rot="2700000">
              <a:off x="2673262" y="4608552"/>
              <a:ext cx="292201" cy="504097"/>
            </a:xfrm>
            <a:custGeom>
              <a:avLst/>
              <a:gdLst/>
              <a:ahLst/>
              <a:cxnLst/>
              <a:rect l="l" t="t" r="r" b="b"/>
              <a:pathLst>
                <a:path w="5549" h="9573" extrusionOk="0">
                  <a:moveTo>
                    <a:pt x="167" y="0"/>
                  </a:moveTo>
                  <a:cubicBezTo>
                    <a:pt x="167" y="0"/>
                    <a:pt x="0" y="393"/>
                    <a:pt x="250" y="1786"/>
                  </a:cubicBezTo>
                  <a:cubicBezTo>
                    <a:pt x="488" y="3203"/>
                    <a:pt x="1417" y="5489"/>
                    <a:pt x="2155" y="6703"/>
                  </a:cubicBezTo>
                  <a:cubicBezTo>
                    <a:pt x="2905" y="7918"/>
                    <a:pt x="4667" y="9573"/>
                    <a:pt x="4667" y="9573"/>
                  </a:cubicBezTo>
                  <a:cubicBezTo>
                    <a:pt x="5549" y="7430"/>
                    <a:pt x="4656" y="4870"/>
                    <a:pt x="3620" y="3155"/>
                  </a:cubicBezTo>
                  <a:cubicBezTo>
                    <a:pt x="2584" y="1441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7"/>
            <p:cNvSpPr/>
            <p:nvPr/>
          </p:nvSpPr>
          <p:spPr>
            <a:xfrm rot="2700000">
              <a:off x="2593920" y="4575426"/>
              <a:ext cx="285934" cy="742376"/>
            </a:xfrm>
            <a:custGeom>
              <a:avLst/>
              <a:gdLst/>
              <a:ahLst/>
              <a:cxnLst/>
              <a:rect l="l" t="t" r="r" b="b"/>
              <a:pathLst>
                <a:path w="5430" h="14098" extrusionOk="0">
                  <a:moveTo>
                    <a:pt x="24" y="0"/>
                  </a:moveTo>
                  <a:cubicBezTo>
                    <a:pt x="24" y="0"/>
                    <a:pt x="12" y="48"/>
                    <a:pt x="0" y="179"/>
                  </a:cubicBezTo>
                  <a:cubicBezTo>
                    <a:pt x="739" y="1238"/>
                    <a:pt x="2096" y="3262"/>
                    <a:pt x="3096" y="5406"/>
                  </a:cubicBezTo>
                  <a:cubicBezTo>
                    <a:pt x="3167" y="5548"/>
                    <a:pt x="3227" y="5715"/>
                    <a:pt x="3298" y="5858"/>
                  </a:cubicBezTo>
                  <a:cubicBezTo>
                    <a:pt x="3310" y="5906"/>
                    <a:pt x="3346" y="5953"/>
                    <a:pt x="3358" y="6001"/>
                  </a:cubicBezTo>
                  <a:lnTo>
                    <a:pt x="3537" y="6441"/>
                  </a:lnTo>
                  <a:cubicBezTo>
                    <a:pt x="3548" y="6489"/>
                    <a:pt x="3584" y="6549"/>
                    <a:pt x="3596" y="6596"/>
                  </a:cubicBezTo>
                  <a:cubicBezTo>
                    <a:pt x="3656" y="6739"/>
                    <a:pt x="3703" y="6894"/>
                    <a:pt x="3763" y="7025"/>
                  </a:cubicBezTo>
                  <a:cubicBezTo>
                    <a:pt x="3775" y="7072"/>
                    <a:pt x="3810" y="7132"/>
                    <a:pt x="3822" y="7168"/>
                  </a:cubicBezTo>
                  <a:cubicBezTo>
                    <a:pt x="3882" y="7370"/>
                    <a:pt x="3953" y="7561"/>
                    <a:pt x="4001" y="7751"/>
                  </a:cubicBezTo>
                  <a:cubicBezTo>
                    <a:pt x="4049" y="7882"/>
                    <a:pt x="4072" y="8025"/>
                    <a:pt x="4120" y="8156"/>
                  </a:cubicBezTo>
                  <a:cubicBezTo>
                    <a:pt x="4132" y="8204"/>
                    <a:pt x="4132" y="8227"/>
                    <a:pt x="4144" y="8275"/>
                  </a:cubicBezTo>
                  <a:cubicBezTo>
                    <a:pt x="4191" y="8406"/>
                    <a:pt x="4227" y="8513"/>
                    <a:pt x="4239" y="8608"/>
                  </a:cubicBezTo>
                  <a:cubicBezTo>
                    <a:pt x="4251" y="8644"/>
                    <a:pt x="4251" y="8692"/>
                    <a:pt x="4263" y="8727"/>
                  </a:cubicBezTo>
                  <a:cubicBezTo>
                    <a:pt x="4299" y="8811"/>
                    <a:pt x="4310" y="8918"/>
                    <a:pt x="4346" y="9001"/>
                  </a:cubicBezTo>
                  <a:cubicBezTo>
                    <a:pt x="4358" y="9037"/>
                    <a:pt x="4358" y="9085"/>
                    <a:pt x="4370" y="9108"/>
                  </a:cubicBezTo>
                  <a:lnTo>
                    <a:pt x="4465" y="9466"/>
                  </a:lnTo>
                  <a:cubicBezTo>
                    <a:pt x="5156" y="12347"/>
                    <a:pt x="5215" y="14073"/>
                    <a:pt x="5215" y="14097"/>
                  </a:cubicBezTo>
                  <a:lnTo>
                    <a:pt x="5430" y="14097"/>
                  </a:lnTo>
                  <a:cubicBezTo>
                    <a:pt x="5430" y="14073"/>
                    <a:pt x="5370" y="12145"/>
                    <a:pt x="4549" y="8977"/>
                  </a:cubicBezTo>
                  <a:cubicBezTo>
                    <a:pt x="4549" y="8954"/>
                    <a:pt x="4549" y="8942"/>
                    <a:pt x="4537" y="8930"/>
                  </a:cubicBezTo>
                  <a:cubicBezTo>
                    <a:pt x="4501" y="8823"/>
                    <a:pt x="4477" y="8704"/>
                    <a:pt x="4441" y="8608"/>
                  </a:cubicBezTo>
                  <a:cubicBezTo>
                    <a:pt x="4441" y="8573"/>
                    <a:pt x="4430" y="8561"/>
                    <a:pt x="4430" y="8525"/>
                  </a:cubicBezTo>
                  <a:lnTo>
                    <a:pt x="4346" y="8215"/>
                  </a:lnTo>
                  <a:cubicBezTo>
                    <a:pt x="4322" y="8192"/>
                    <a:pt x="4322" y="8156"/>
                    <a:pt x="4310" y="8120"/>
                  </a:cubicBezTo>
                  <a:cubicBezTo>
                    <a:pt x="4287" y="7989"/>
                    <a:pt x="4239" y="7858"/>
                    <a:pt x="4191" y="7727"/>
                  </a:cubicBezTo>
                  <a:lnTo>
                    <a:pt x="4013" y="7144"/>
                  </a:lnTo>
                  <a:cubicBezTo>
                    <a:pt x="4001" y="7084"/>
                    <a:pt x="3965" y="7037"/>
                    <a:pt x="3953" y="6977"/>
                  </a:cubicBezTo>
                  <a:cubicBezTo>
                    <a:pt x="3906" y="6834"/>
                    <a:pt x="3846" y="6680"/>
                    <a:pt x="3787" y="6549"/>
                  </a:cubicBezTo>
                  <a:cubicBezTo>
                    <a:pt x="3775" y="6489"/>
                    <a:pt x="3751" y="6441"/>
                    <a:pt x="3727" y="6382"/>
                  </a:cubicBezTo>
                  <a:lnTo>
                    <a:pt x="3548" y="5941"/>
                  </a:lnTo>
                  <a:cubicBezTo>
                    <a:pt x="3537" y="5894"/>
                    <a:pt x="3513" y="5846"/>
                    <a:pt x="3489" y="5787"/>
                  </a:cubicBezTo>
                  <a:cubicBezTo>
                    <a:pt x="3429" y="5644"/>
                    <a:pt x="3358" y="5489"/>
                    <a:pt x="3287" y="5322"/>
                  </a:cubicBezTo>
                  <a:cubicBezTo>
                    <a:pt x="3275" y="5310"/>
                    <a:pt x="3275" y="5298"/>
                    <a:pt x="3251" y="5287"/>
                  </a:cubicBezTo>
                  <a:cubicBezTo>
                    <a:pt x="2251" y="3155"/>
                    <a:pt x="941" y="1155"/>
                    <a:pt x="191" y="107"/>
                  </a:cubicBezTo>
                  <a:cubicBezTo>
                    <a:pt x="84" y="48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7"/>
            <p:cNvSpPr/>
            <p:nvPr/>
          </p:nvSpPr>
          <p:spPr>
            <a:xfrm rot="2700000">
              <a:off x="2793940" y="4718131"/>
              <a:ext cx="116006" cy="84095"/>
            </a:xfrm>
            <a:custGeom>
              <a:avLst/>
              <a:gdLst/>
              <a:ahLst/>
              <a:cxnLst/>
              <a:rect l="l" t="t" r="r" b="b"/>
              <a:pathLst>
                <a:path w="2203" h="1597" extrusionOk="0">
                  <a:moveTo>
                    <a:pt x="2120" y="1"/>
                  </a:moveTo>
                  <a:lnTo>
                    <a:pt x="1679" y="1489"/>
                  </a:lnTo>
                  <a:lnTo>
                    <a:pt x="0" y="1430"/>
                  </a:lnTo>
                  <a:lnTo>
                    <a:pt x="0" y="1430"/>
                  </a:lnTo>
                  <a:cubicBezTo>
                    <a:pt x="12" y="1465"/>
                    <a:pt x="24" y="1501"/>
                    <a:pt x="36" y="1537"/>
                  </a:cubicBezTo>
                  <a:lnTo>
                    <a:pt x="1762" y="1596"/>
                  </a:lnTo>
                  <a:lnTo>
                    <a:pt x="2203" y="96"/>
                  </a:lnTo>
                  <a:cubicBezTo>
                    <a:pt x="2167" y="60"/>
                    <a:pt x="2143" y="37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7"/>
            <p:cNvSpPr/>
            <p:nvPr/>
          </p:nvSpPr>
          <p:spPr>
            <a:xfrm rot="2700000">
              <a:off x="2821060" y="4662993"/>
              <a:ext cx="89730" cy="67139"/>
            </a:xfrm>
            <a:custGeom>
              <a:avLst/>
              <a:gdLst/>
              <a:ahLst/>
              <a:cxnLst/>
              <a:rect l="l" t="t" r="r" b="b"/>
              <a:pathLst>
                <a:path w="1704" h="1275" extrusionOk="0">
                  <a:moveTo>
                    <a:pt x="1620" y="1"/>
                  </a:moveTo>
                  <a:lnTo>
                    <a:pt x="1501" y="1156"/>
                  </a:lnTo>
                  <a:lnTo>
                    <a:pt x="1" y="798"/>
                  </a:lnTo>
                  <a:lnTo>
                    <a:pt x="1" y="798"/>
                  </a:lnTo>
                  <a:cubicBezTo>
                    <a:pt x="12" y="822"/>
                    <a:pt x="12" y="870"/>
                    <a:pt x="24" y="918"/>
                  </a:cubicBezTo>
                  <a:lnTo>
                    <a:pt x="1572" y="1275"/>
                  </a:lnTo>
                  <a:lnTo>
                    <a:pt x="1703" y="84"/>
                  </a:lnTo>
                  <a:cubicBezTo>
                    <a:pt x="1679" y="48"/>
                    <a:pt x="1644" y="25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7"/>
            <p:cNvSpPr/>
            <p:nvPr/>
          </p:nvSpPr>
          <p:spPr>
            <a:xfrm rot="2700000">
              <a:off x="2850192" y="4620272"/>
              <a:ext cx="55818" cy="50183"/>
            </a:xfrm>
            <a:custGeom>
              <a:avLst/>
              <a:gdLst/>
              <a:ahLst/>
              <a:cxnLst/>
              <a:rect l="l" t="t" r="r" b="b"/>
              <a:pathLst>
                <a:path w="1060" h="953" extrusionOk="0">
                  <a:moveTo>
                    <a:pt x="953" y="0"/>
                  </a:moveTo>
                  <a:lnTo>
                    <a:pt x="953" y="798"/>
                  </a:lnTo>
                  <a:lnTo>
                    <a:pt x="0" y="453"/>
                  </a:lnTo>
                  <a:lnTo>
                    <a:pt x="0" y="453"/>
                  </a:lnTo>
                  <a:cubicBezTo>
                    <a:pt x="0" y="500"/>
                    <a:pt x="24" y="548"/>
                    <a:pt x="24" y="572"/>
                  </a:cubicBezTo>
                  <a:lnTo>
                    <a:pt x="1060" y="953"/>
                  </a:lnTo>
                  <a:lnTo>
                    <a:pt x="1060" y="72"/>
                  </a:lnTo>
                  <a:cubicBezTo>
                    <a:pt x="1036" y="36"/>
                    <a:pt x="988" y="24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7"/>
            <p:cNvSpPr/>
            <p:nvPr/>
          </p:nvSpPr>
          <p:spPr>
            <a:xfrm rot="2700000">
              <a:off x="2768016" y="4780986"/>
              <a:ext cx="131066" cy="90941"/>
            </a:xfrm>
            <a:custGeom>
              <a:avLst/>
              <a:gdLst/>
              <a:ahLst/>
              <a:cxnLst/>
              <a:rect l="l" t="t" r="r" b="b"/>
              <a:pathLst>
                <a:path w="2489" h="1727" extrusionOk="0">
                  <a:moveTo>
                    <a:pt x="2429" y="0"/>
                  </a:moveTo>
                  <a:lnTo>
                    <a:pt x="1822" y="1608"/>
                  </a:lnTo>
                  <a:lnTo>
                    <a:pt x="0" y="1608"/>
                  </a:lnTo>
                  <a:cubicBezTo>
                    <a:pt x="12" y="1643"/>
                    <a:pt x="36" y="1679"/>
                    <a:pt x="48" y="1715"/>
                  </a:cubicBezTo>
                  <a:lnTo>
                    <a:pt x="1881" y="1715"/>
                  </a:lnTo>
                  <a:lnTo>
                    <a:pt x="1881" y="1727"/>
                  </a:lnTo>
                  <a:lnTo>
                    <a:pt x="2489" y="119"/>
                  </a:lnTo>
                  <a:cubicBezTo>
                    <a:pt x="2477" y="72"/>
                    <a:pt x="2441" y="48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7"/>
            <p:cNvSpPr/>
            <p:nvPr/>
          </p:nvSpPr>
          <p:spPr>
            <a:xfrm rot="2700000">
              <a:off x="2719094" y="4959996"/>
              <a:ext cx="107897" cy="65875"/>
            </a:xfrm>
            <a:custGeom>
              <a:avLst/>
              <a:gdLst/>
              <a:ahLst/>
              <a:cxnLst/>
              <a:rect l="l" t="t" r="r" b="b"/>
              <a:pathLst>
                <a:path w="2049" h="1251" extrusionOk="0">
                  <a:moveTo>
                    <a:pt x="2024" y="0"/>
                  </a:moveTo>
                  <a:lnTo>
                    <a:pt x="1286" y="1155"/>
                  </a:lnTo>
                  <a:lnTo>
                    <a:pt x="0" y="1155"/>
                  </a:lnTo>
                  <a:cubicBezTo>
                    <a:pt x="24" y="1179"/>
                    <a:pt x="60" y="1227"/>
                    <a:pt x="84" y="1251"/>
                  </a:cubicBezTo>
                  <a:lnTo>
                    <a:pt x="1346" y="1251"/>
                  </a:lnTo>
                  <a:lnTo>
                    <a:pt x="2048" y="155"/>
                  </a:lnTo>
                  <a:cubicBezTo>
                    <a:pt x="2036" y="108"/>
                    <a:pt x="2036" y="48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7"/>
            <p:cNvSpPr/>
            <p:nvPr/>
          </p:nvSpPr>
          <p:spPr>
            <a:xfrm rot="2700000">
              <a:off x="2738864" y="4861598"/>
              <a:ext cx="134858" cy="85359"/>
            </a:xfrm>
            <a:custGeom>
              <a:avLst/>
              <a:gdLst/>
              <a:ahLst/>
              <a:cxnLst/>
              <a:rect l="l" t="t" r="r" b="b"/>
              <a:pathLst>
                <a:path w="2561" h="1621" extrusionOk="0">
                  <a:moveTo>
                    <a:pt x="2512" y="1"/>
                  </a:moveTo>
                  <a:lnTo>
                    <a:pt x="1750" y="1441"/>
                  </a:lnTo>
                  <a:lnTo>
                    <a:pt x="0" y="1513"/>
                  </a:lnTo>
                  <a:cubicBezTo>
                    <a:pt x="12" y="1549"/>
                    <a:pt x="24" y="1584"/>
                    <a:pt x="60" y="1620"/>
                  </a:cubicBezTo>
                  <a:lnTo>
                    <a:pt x="1786" y="1561"/>
                  </a:lnTo>
                  <a:lnTo>
                    <a:pt x="1810" y="1549"/>
                  </a:lnTo>
                  <a:lnTo>
                    <a:pt x="2560" y="132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7"/>
            <p:cNvSpPr/>
            <p:nvPr/>
          </p:nvSpPr>
          <p:spPr>
            <a:xfrm rot="2700000">
              <a:off x="1304837" y="4857279"/>
              <a:ext cx="375611" cy="712097"/>
            </a:xfrm>
            <a:custGeom>
              <a:avLst/>
              <a:gdLst/>
              <a:ahLst/>
              <a:cxnLst/>
              <a:rect l="l" t="t" r="r" b="b"/>
              <a:pathLst>
                <a:path w="7133" h="13523" extrusionOk="0">
                  <a:moveTo>
                    <a:pt x="6572" y="0"/>
                  </a:moveTo>
                  <a:cubicBezTo>
                    <a:pt x="6253" y="0"/>
                    <a:pt x="5686" y="519"/>
                    <a:pt x="4632" y="1545"/>
                  </a:cubicBezTo>
                  <a:cubicBezTo>
                    <a:pt x="3358" y="2759"/>
                    <a:pt x="1310" y="5915"/>
                    <a:pt x="655" y="8629"/>
                  </a:cubicBezTo>
                  <a:cubicBezTo>
                    <a:pt x="0" y="11332"/>
                    <a:pt x="477" y="13451"/>
                    <a:pt x="477" y="13451"/>
                  </a:cubicBezTo>
                  <a:cubicBezTo>
                    <a:pt x="493" y="13500"/>
                    <a:pt x="533" y="13522"/>
                    <a:pt x="592" y="13522"/>
                  </a:cubicBezTo>
                  <a:cubicBezTo>
                    <a:pt x="1139" y="13522"/>
                    <a:pt x="3362" y="11578"/>
                    <a:pt x="4168" y="10439"/>
                  </a:cubicBezTo>
                  <a:cubicBezTo>
                    <a:pt x="5061" y="9177"/>
                    <a:pt x="6477" y="6343"/>
                    <a:pt x="6799" y="4343"/>
                  </a:cubicBezTo>
                  <a:cubicBezTo>
                    <a:pt x="7132" y="2343"/>
                    <a:pt x="7049" y="545"/>
                    <a:pt x="6799" y="140"/>
                  </a:cubicBezTo>
                  <a:cubicBezTo>
                    <a:pt x="6741" y="47"/>
                    <a:pt x="6668" y="0"/>
                    <a:pt x="6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7"/>
            <p:cNvSpPr/>
            <p:nvPr/>
          </p:nvSpPr>
          <p:spPr>
            <a:xfrm rot="2700000">
              <a:off x="1384293" y="4722970"/>
              <a:ext cx="384405" cy="892768"/>
            </a:xfrm>
            <a:custGeom>
              <a:avLst/>
              <a:gdLst/>
              <a:ahLst/>
              <a:cxnLst/>
              <a:rect l="l" t="t" r="r" b="b"/>
              <a:pathLst>
                <a:path w="7300" h="16954" extrusionOk="0">
                  <a:moveTo>
                    <a:pt x="7121" y="0"/>
                  </a:moveTo>
                  <a:cubicBezTo>
                    <a:pt x="6907" y="1048"/>
                    <a:pt x="6549" y="2250"/>
                    <a:pt x="6168" y="3441"/>
                  </a:cubicBezTo>
                  <a:cubicBezTo>
                    <a:pt x="6049" y="3786"/>
                    <a:pt x="5930" y="4143"/>
                    <a:pt x="5799" y="4477"/>
                  </a:cubicBezTo>
                  <a:lnTo>
                    <a:pt x="5799" y="4501"/>
                  </a:lnTo>
                  <a:cubicBezTo>
                    <a:pt x="5740" y="4655"/>
                    <a:pt x="5680" y="4834"/>
                    <a:pt x="5597" y="5001"/>
                  </a:cubicBezTo>
                  <a:cubicBezTo>
                    <a:pt x="5585" y="5036"/>
                    <a:pt x="5573" y="5072"/>
                    <a:pt x="5561" y="5108"/>
                  </a:cubicBezTo>
                  <a:cubicBezTo>
                    <a:pt x="5502" y="5239"/>
                    <a:pt x="5454" y="5394"/>
                    <a:pt x="5394" y="5525"/>
                  </a:cubicBezTo>
                  <a:cubicBezTo>
                    <a:pt x="5383" y="5584"/>
                    <a:pt x="5347" y="5632"/>
                    <a:pt x="5335" y="5691"/>
                  </a:cubicBezTo>
                  <a:cubicBezTo>
                    <a:pt x="5287" y="5810"/>
                    <a:pt x="5240" y="5929"/>
                    <a:pt x="5180" y="6048"/>
                  </a:cubicBezTo>
                  <a:cubicBezTo>
                    <a:pt x="5156" y="6120"/>
                    <a:pt x="5121" y="6179"/>
                    <a:pt x="5097" y="6251"/>
                  </a:cubicBezTo>
                  <a:lnTo>
                    <a:pt x="4966" y="6560"/>
                  </a:lnTo>
                  <a:lnTo>
                    <a:pt x="4871" y="6787"/>
                  </a:lnTo>
                  <a:cubicBezTo>
                    <a:pt x="4823" y="6894"/>
                    <a:pt x="4799" y="6977"/>
                    <a:pt x="4751" y="7084"/>
                  </a:cubicBezTo>
                  <a:cubicBezTo>
                    <a:pt x="4728" y="7156"/>
                    <a:pt x="4692" y="7251"/>
                    <a:pt x="4644" y="7322"/>
                  </a:cubicBezTo>
                  <a:cubicBezTo>
                    <a:pt x="4609" y="7418"/>
                    <a:pt x="4573" y="7513"/>
                    <a:pt x="4525" y="7608"/>
                  </a:cubicBezTo>
                  <a:cubicBezTo>
                    <a:pt x="4501" y="7692"/>
                    <a:pt x="4454" y="7775"/>
                    <a:pt x="4430" y="7858"/>
                  </a:cubicBezTo>
                  <a:cubicBezTo>
                    <a:pt x="2656" y="11978"/>
                    <a:pt x="620" y="15752"/>
                    <a:pt x="1" y="16883"/>
                  </a:cubicBezTo>
                  <a:cubicBezTo>
                    <a:pt x="26" y="16933"/>
                    <a:pt x="62" y="16954"/>
                    <a:pt x="122" y="16954"/>
                  </a:cubicBezTo>
                  <a:cubicBezTo>
                    <a:pt x="149" y="16954"/>
                    <a:pt x="179" y="16950"/>
                    <a:pt x="215" y="16943"/>
                  </a:cubicBezTo>
                  <a:cubicBezTo>
                    <a:pt x="858" y="15776"/>
                    <a:pt x="2823" y="12133"/>
                    <a:pt x="4549" y="8108"/>
                  </a:cubicBezTo>
                  <a:cubicBezTo>
                    <a:pt x="4585" y="8025"/>
                    <a:pt x="4632" y="7918"/>
                    <a:pt x="4668" y="7834"/>
                  </a:cubicBezTo>
                  <a:cubicBezTo>
                    <a:pt x="4680" y="7787"/>
                    <a:pt x="4692" y="7751"/>
                    <a:pt x="4704" y="7715"/>
                  </a:cubicBezTo>
                  <a:cubicBezTo>
                    <a:pt x="4799" y="7572"/>
                    <a:pt x="4847" y="7442"/>
                    <a:pt x="4906" y="7311"/>
                  </a:cubicBezTo>
                  <a:cubicBezTo>
                    <a:pt x="4918" y="7263"/>
                    <a:pt x="4930" y="7239"/>
                    <a:pt x="4954" y="7191"/>
                  </a:cubicBezTo>
                  <a:cubicBezTo>
                    <a:pt x="5013" y="7061"/>
                    <a:pt x="5073" y="6906"/>
                    <a:pt x="5132" y="6775"/>
                  </a:cubicBezTo>
                  <a:cubicBezTo>
                    <a:pt x="5144" y="6739"/>
                    <a:pt x="5156" y="6703"/>
                    <a:pt x="5168" y="6668"/>
                  </a:cubicBezTo>
                  <a:cubicBezTo>
                    <a:pt x="5228" y="6537"/>
                    <a:pt x="5287" y="6382"/>
                    <a:pt x="5335" y="6251"/>
                  </a:cubicBezTo>
                  <a:cubicBezTo>
                    <a:pt x="5347" y="6227"/>
                    <a:pt x="5371" y="6191"/>
                    <a:pt x="5383" y="6144"/>
                  </a:cubicBezTo>
                  <a:cubicBezTo>
                    <a:pt x="5442" y="6001"/>
                    <a:pt x="5502" y="5870"/>
                    <a:pt x="5537" y="5715"/>
                  </a:cubicBezTo>
                  <a:lnTo>
                    <a:pt x="5585" y="5632"/>
                  </a:lnTo>
                  <a:cubicBezTo>
                    <a:pt x="5644" y="5477"/>
                    <a:pt x="5692" y="5346"/>
                    <a:pt x="5752" y="5191"/>
                  </a:cubicBezTo>
                  <a:cubicBezTo>
                    <a:pt x="5764" y="5167"/>
                    <a:pt x="5775" y="5132"/>
                    <a:pt x="5775" y="5108"/>
                  </a:cubicBezTo>
                  <a:cubicBezTo>
                    <a:pt x="5835" y="4953"/>
                    <a:pt x="5883" y="4810"/>
                    <a:pt x="5942" y="4679"/>
                  </a:cubicBezTo>
                  <a:cubicBezTo>
                    <a:pt x="5954" y="4644"/>
                    <a:pt x="5954" y="4620"/>
                    <a:pt x="5978" y="4584"/>
                  </a:cubicBezTo>
                  <a:cubicBezTo>
                    <a:pt x="6037" y="4441"/>
                    <a:pt x="6073" y="4286"/>
                    <a:pt x="6133" y="4155"/>
                  </a:cubicBezTo>
                  <a:cubicBezTo>
                    <a:pt x="6156" y="4120"/>
                    <a:pt x="6156" y="4096"/>
                    <a:pt x="6168" y="4084"/>
                  </a:cubicBezTo>
                  <a:cubicBezTo>
                    <a:pt x="6216" y="3929"/>
                    <a:pt x="6275" y="3786"/>
                    <a:pt x="6311" y="3632"/>
                  </a:cubicBezTo>
                  <a:cubicBezTo>
                    <a:pt x="6311" y="3620"/>
                    <a:pt x="6335" y="3584"/>
                    <a:pt x="6335" y="3572"/>
                  </a:cubicBezTo>
                  <a:cubicBezTo>
                    <a:pt x="6752" y="2358"/>
                    <a:pt x="7073" y="1072"/>
                    <a:pt x="7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7"/>
            <p:cNvSpPr/>
            <p:nvPr/>
          </p:nvSpPr>
          <p:spPr>
            <a:xfrm rot="2700000">
              <a:off x="1203480" y="5251727"/>
              <a:ext cx="152393" cy="88413"/>
            </a:xfrm>
            <a:custGeom>
              <a:avLst/>
              <a:gdLst/>
              <a:ahLst/>
              <a:cxnLst/>
              <a:rect l="l" t="t" r="r" b="b"/>
              <a:pathLst>
                <a:path w="2894" h="1679" extrusionOk="0">
                  <a:moveTo>
                    <a:pt x="2096" y="0"/>
                  </a:moveTo>
                  <a:lnTo>
                    <a:pt x="12" y="310"/>
                  </a:lnTo>
                  <a:cubicBezTo>
                    <a:pt x="12" y="345"/>
                    <a:pt x="1" y="381"/>
                    <a:pt x="1" y="417"/>
                  </a:cubicBezTo>
                  <a:lnTo>
                    <a:pt x="2037" y="119"/>
                  </a:lnTo>
                  <a:lnTo>
                    <a:pt x="2810" y="1679"/>
                  </a:lnTo>
                  <a:lnTo>
                    <a:pt x="2894" y="1608"/>
                  </a:lnTo>
                  <a:lnTo>
                    <a:pt x="2120" y="24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7"/>
            <p:cNvSpPr/>
            <p:nvPr/>
          </p:nvSpPr>
          <p:spPr>
            <a:xfrm rot="2700000">
              <a:off x="1231581" y="5231295"/>
              <a:ext cx="176879" cy="99155"/>
            </a:xfrm>
            <a:custGeom>
              <a:avLst/>
              <a:gdLst/>
              <a:ahLst/>
              <a:cxnLst/>
              <a:rect l="l" t="t" r="r" b="b"/>
              <a:pathLst>
                <a:path w="3359" h="1883" extrusionOk="0">
                  <a:moveTo>
                    <a:pt x="2406" y="1"/>
                  </a:moveTo>
                  <a:lnTo>
                    <a:pt x="13" y="358"/>
                  </a:lnTo>
                  <a:cubicBezTo>
                    <a:pt x="13" y="382"/>
                    <a:pt x="1" y="429"/>
                    <a:pt x="1" y="453"/>
                  </a:cubicBezTo>
                  <a:lnTo>
                    <a:pt x="2346" y="120"/>
                  </a:lnTo>
                  <a:lnTo>
                    <a:pt x="3287" y="1882"/>
                  </a:lnTo>
                  <a:cubicBezTo>
                    <a:pt x="3323" y="1858"/>
                    <a:pt x="3334" y="1822"/>
                    <a:pt x="3358" y="1799"/>
                  </a:cubicBezTo>
                  <a:lnTo>
                    <a:pt x="2430" y="37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7"/>
            <p:cNvSpPr/>
            <p:nvPr/>
          </p:nvSpPr>
          <p:spPr>
            <a:xfrm rot="2700000">
              <a:off x="1264090" y="5214483"/>
              <a:ext cx="195678" cy="102210"/>
            </a:xfrm>
            <a:custGeom>
              <a:avLst/>
              <a:gdLst/>
              <a:ahLst/>
              <a:cxnLst/>
              <a:rect l="l" t="t" r="r" b="b"/>
              <a:pathLst>
                <a:path w="3716" h="1941" extrusionOk="0">
                  <a:moveTo>
                    <a:pt x="2620" y="0"/>
                  </a:moveTo>
                  <a:lnTo>
                    <a:pt x="24" y="262"/>
                  </a:lnTo>
                  <a:cubicBezTo>
                    <a:pt x="12" y="286"/>
                    <a:pt x="12" y="333"/>
                    <a:pt x="0" y="357"/>
                  </a:cubicBezTo>
                  <a:lnTo>
                    <a:pt x="2560" y="107"/>
                  </a:lnTo>
                  <a:lnTo>
                    <a:pt x="3656" y="1941"/>
                  </a:lnTo>
                  <a:cubicBezTo>
                    <a:pt x="3679" y="1905"/>
                    <a:pt x="3703" y="1881"/>
                    <a:pt x="3715" y="1846"/>
                  </a:cubicBezTo>
                  <a:lnTo>
                    <a:pt x="2632" y="3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7"/>
            <p:cNvSpPr/>
            <p:nvPr/>
          </p:nvSpPr>
          <p:spPr>
            <a:xfrm rot="2700000">
              <a:off x="1147684" y="5304971"/>
              <a:ext cx="64032" cy="53343"/>
            </a:xfrm>
            <a:custGeom>
              <a:avLst/>
              <a:gdLst/>
              <a:ahLst/>
              <a:cxnLst/>
              <a:rect l="l" t="t" r="r" b="b"/>
              <a:pathLst>
                <a:path w="1216" h="1013" extrusionOk="0">
                  <a:moveTo>
                    <a:pt x="1013" y="0"/>
                  </a:moveTo>
                  <a:lnTo>
                    <a:pt x="1" y="334"/>
                  </a:lnTo>
                  <a:cubicBezTo>
                    <a:pt x="1" y="357"/>
                    <a:pt x="1" y="405"/>
                    <a:pt x="13" y="429"/>
                  </a:cubicBezTo>
                  <a:lnTo>
                    <a:pt x="929" y="131"/>
                  </a:lnTo>
                  <a:lnTo>
                    <a:pt x="1132" y="1012"/>
                  </a:lnTo>
                  <a:cubicBezTo>
                    <a:pt x="1156" y="1000"/>
                    <a:pt x="1191" y="965"/>
                    <a:pt x="1215" y="941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7"/>
            <p:cNvSpPr/>
            <p:nvPr/>
          </p:nvSpPr>
          <p:spPr>
            <a:xfrm rot="2700000">
              <a:off x="1183683" y="5265194"/>
              <a:ext cx="125485" cy="82779"/>
            </a:xfrm>
            <a:custGeom>
              <a:avLst/>
              <a:gdLst/>
              <a:ahLst/>
              <a:cxnLst/>
              <a:rect l="l" t="t" r="r" b="b"/>
              <a:pathLst>
                <a:path w="2383" h="1572" extrusionOk="0">
                  <a:moveTo>
                    <a:pt x="1834" y="0"/>
                  </a:moveTo>
                  <a:lnTo>
                    <a:pt x="1" y="333"/>
                  </a:lnTo>
                  <a:lnTo>
                    <a:pt x="1" y="441"/>
                  </a:lnTo>
                  <a:lnTo>
                    <a:pt x="1763" y="95"/>
                  </a:lnTo>
                  <a:lnTo>
                    <a:pt x="2299" y="1572"/>
                  </a:lnTo>
                  <a:cubicBezTo>
                    <a:pt x="2323" y="1548"/>
                    <a:pt x="2358" y="1524"/>
                    <a:pt x="2382" y="1500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7"/>
            <p:cNvSpPr/>
            <p:nvPr/>
          </p:nvSpPr>
          <p:spPr>
            <a:xfrm rot="2700000">
              <a:off x="1301277" y="5195088"/>
              <a:ext cx="208211" cy="107265"/>
            </a:xfrm>
            <a:custGeom>
              <a:avLst/>
              <a:gdLst/>
              <a:ahLst/>
              <a:cxnLst/>
              <a:rect l="l" t="t" r="r" b="b"/>
              <a:pathLst>
                <a:path w="3954" h="2037" extrusionOk="0">
                  <a:moveTo>
                    <a:pt x="2786" y="1"/>
                  </a:moveTo>
                  <a:lnTo>
                    <a:pt x="24" y="287"/>
                  </a:lnTo>
                  <a:cubicBezTo>
                    <a:pt x="12" y="310"/>
                    <a:pt x="0" y="358"/>
                    <a:pt x="0" y="382"/>
                  </a:cubicBezTo>
                  <a:lnTo>
                    <a:pt x="2739" y="108"/>
                  </a:lnTo>
                  <a:lnTo>
                    <a:pt x="3894" y="2037"/>
                  </a:lnTo>
                  <a:cubicBezTo>
                    <a:pt x="3918" y="2013"/>
                    <a:pt x="3941" y="1965"/>
                    <a:pt x="3953" y="1930"/>
                  </a:cubicBezTo>
                  <a:lnTo>
                    <a:pt x="2810" y="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7"/>
            <p:cNvSpPr/>
            <p:nvPr/>
          </p:nvSpPr>
          <p:spPr>
            <a:xfrm rot="2700000">
              <a:off x="1164105" y="5284101"/>
              <a:ext cx="95943" cy="70246"/>
            </a:xfrm>
            <a:custGeom>
              <a:avLst/>
              <a:gdLst/>
              <a:ahLst/>
              <a:cxnLst/>
              <a:rect l="l" t="t" r="r" b="b"/>
              <a:pathLst>
                <a:path w="1822" h="1334" extrusionOk="0">
                  <a:moveTo>
                    <a:pt x="1441" y="0"/>
                  </a:moveTo>
                  <a:lnTo>
                    <a:pt x="0" y="274"/>
                  </a:lnTo>
                  <a:lnTo>
                    <a:pt x="0" y="381"/>
                  </a:lnTo>
                  <a:lnTo>
                    <a:pt x="1369" y="119"/>
                  </a:lnTo>
                  <a:lnTo>
                    <a:pt x="1726" y="1334"/>
                  </a:lnTo>
                  <a:cubicBezTo>
                    <a:pt x="1762" y="1298"/>
                    <a:pt x="1786" y="1286"/>
                    <a:pt x="1822" y="125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7"/>
            <p:cNvSpPr/>
            <p:nvPr/>
          </p:nvSpPr>
          <p:spPr>
            <a:xfrm rot="2700000">
              <a:off x="1345508" y="5183819"/>
              <a:ext cx="216373" cy="97892"/>
            </a:xfrm>
            <a:custGeom>
              <a:avLst/>
              <a:gdLst/>
              <a:ahLst/>
              <a:cxnLst/>
              <a:rect l="l" t="t" r="r" b="b"/>
              <a:pathLst>
                <a:path w="4109" h="1859" extrusionOk="0">
                  <a:moveTo>
                    <a:pt x="2799" y="1"/>
                  </a:moveTo>
                  <a:lnTo>
                    <a:pt x="48" y="120"/>
                  </a:lnTo>
                  <a:cubicBezTo>
                    <a:pt x="24" y="144"/>
                    <a:pt x="13" y="191"/>
                    <a:pt x="1" y="215"/>
                  </a:cubicBezTo>
                  <a:lnTo>
                    <a:pt x="2751" y="108"/>
                  </a:lnTo>
                  <a:lnTo>
                    <a:pt x="4061" y="1858"/>
                  </a:lnTo>
                  <a:cubicBezTo>
                    <a:pt x="4073" y="1823"/>
                    <a:pt x="4096" y="1787"/>
                    <a:pt x="4108" y="1751"/>
                  </a:cubicBezTo>
                  <a:lnTo>
                    <a:pt x="27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7"/>
            <p:cNvSpPr/>
            <p:nvPr/>
          </p:nvSpPr>
          <p:spPr>
            <a:xfrm rot="2700000">
              <a:off x="1679379" y="5094767"/>
              <a:ext cx="134226" cy="47708"/>
            </a:xfrm>
            <a:custGeom>
              <a:avLst/>
              <a:gdLst/>
              <a:ahLst/>
              <a:cxnLst/>
              <a:rect l="l" t="t" r="r" b="b"/>
              <a:pathLst>
                <a:path w="2549" h="906" extrusionOk="0">
                  <a:moveTo>
                    <a:pt x="96" y="0"/>
                  </a:moveTo>
                  <a:lnTo>
                    <a:pt x="1" y="96"/>
                  </a:lnTo>
                  <a:lnTo>
                    <a:pt x="1596" y="310"/>
                  </a:lnTo>
                  <a:lnTo>
                    <a:pt x="2549" y="905"/>
                  </a:lnTo>
                  <a:lnTo>
                    <a:pt x="2549" y="786"/>
                  </a:lnTo>
                  <a:lnTo>
                    <a:pt x="1632" y="22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7"/>
            <p:cNvSpPr/>
            <p:nvPr/>
          </p:nvSpPr>
          <p:spPr>
            <a:xfrm rot="2700000">
              <a:off x="1603248" y="5111553"/>
              <a:ext cx="171245" cy="64664"/>
            </a:xfrm>
            <a:custGeom>
              <a:avLst/>
              <a:gdLst/>
              <a:ahLst/>
              <a:cxnLst/>
              <a:rect l="l" t="t" r="r" b="b"/>
              <a:pathLst>
                <a:path w="3252" h="1228" extrusionOk="0">
                  <a:moveTo>
                    <a:pt x="72" y="1"/>
                  </a:moveTo>
                  <a:cubicBezTo>
                    <a:pt x="48" y="36"/>
                    <a:pt x="36" y="60"/>
                    <a:pt x="1" y="84"/>
                  </a:cubicBezTo>
                  <a:lnTo>
                    <a:pt x="2013" y="346"/>
                  </a:lnTo>
                  <a:lnTo>
                    <a:pt x="3227" y="1227"/>
                  </a:lnTo>
                  <a:cubicBezTo>
                    <a:pt x="3227" y="1179"/>
                    <a:pt x="3251" y="1144"/>
                    <a:pt x="3251" y="1108"/>
                  </a:cubicBezTo>
                  <a:lnTo>
                    <a:pt x="2061" y="25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7"/>
            <p:cNvSpPr/>
            <p:nvPr/>
          </p:nvSpPr>
          <p:spPr>
            <a:xfrm rot="2700000">
              <a:off x="1785477" y="5077894"/>
              <a:ext cx="69667" cy="25118"/>
            </a:xfrm>
            <a:custGeom>
              <a:avLst/>
              <a:gdLst/>
              <a:ahLst/>
              <a:cxnLst/>
              <a:rect l="l" t="t" r="r" b="b"/>
              <a:pathLst>
                <a:path w="1323" h="477" extrusionOk="0">
                  <a:moveTo>
                    <a:pt x="108" y="0"/>
                  </a:moveTo>
                  <a:cubicBezTo>
                    <a:pt x="72" y="24"/>
                    <a:pt x="25" y="60"/>
                    <a:pt x="1" y="84"/>
                  </a:cubicBezTo>
                  <a:lnTo>
                    <a:pt x="858" y="155"/>
                  </a:lnTo>
                  <a:lnTo>
                    <a:pt x="1323" y="477"/>
                  </a:lnTo>
                  <a:cubicBezTo>
                    <a:pt x="1323" y="429"/>
                    <a:pt x="1311" y="381"/>
                    <a:pt x="1311" y="334"/>
                  </a:cubicBezTo>
                  <a:lnTo>
                    <a:pt x="906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7"/>
            <p:cNvSpPr/>
            <p:nvPr/>
          </p:nvSpPr>
          <p:spPr>
            <a:xfrm rot="2700000">
              <a:off x="1393273" y="5173281"/>
              <a:ext cx="220111" cy="85306"/>
            </a:xfrm>
            <a:custGeom>
              <a:avLst/>
              <a:gdLst/>
              <a:ahLst/>
              <a:cxnLst/>
              <a:rect l="l" t="t" r="r" b="b"/>
              <a:pathLst>
                <a:path w="4180" h="1620" extrusionOk="0">
                  <a:moveTo>
                    <a:pt x="36" y="0"/>
                  </a:moveTo>
                  <a:cubicBezTo>
                    <a:pt x="24" y="24"/>
                    <a:pt x="12" y="72"/>
                    <a:pt x="0" y="95"/>
                  </a:cubicBezTo>
                  <a:lnTo>
                    <a:pt x="2656" y="202"/>
                  </a:lnTo>
                  <a:lnTo>
                    <a:pt x="4132" y="1619"/>
                  </a:lnTo>
                  <a:cubicBezTo>
                    <a:pt x="4144" y="1584"/>
                    <a:pt x="4168" y="1548"/>
                    <a:pt x="4180" y="1512"/>
                  </a:cubicBezTo>
                  <a:lnTo>
                    <a:pt x="2691" y="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7"/>
            <p:cNvSpPr/>
            <p:nvPr/>
          </p:nvSpPr>
          <p:spPr>
            <a:xfrm rot="2700000">
              <a:off x="1524979" y="5134631"/>
              <a:ext cx="201892" cy="69035"/>
            </a:xfrm>
            <a:custGeom>
              <a:avLst/>
              <a:gdLst/>
              <a:ahLst/>
              <a:cxnLst/>
              <a:rect l="l" t="t" r="r" b="b"/>
              <a:pathLst>
                <a:path w="3834" h="1311" extrusionOk="0">
                  <a:moveTo>
                    <a:pt x="60" y="1"/>
                  </a:moveTo>
                  <a:cubicBezTo>
                    <a:pt x="36" y="36"/>
                    <a:pt x="12" y="60"/>
                    <a:pt x="0" y="108"/>
                  </a:cubicBezTo>
                  <a:lnTo>
                    <a:pt x="2381" y="239"/>
                  </a:lnTo>
                  <a:lnTo>
                    <a:pt x="3810" y="1310"/>
                  </a:lnTo>
                  <a:cubicBezTo>
                    <a:pt x="3822" y="1287"/>
                    <a:pt x="3822" y="1239"/>
                    <a:pt x="3834" y="1215"/>
                  </a:cubicBezTo>
                  <a:lnTo>
                    <a:pt x="2405" y="13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7"/>
            <p:cNvSpPr/>
            <p:nvPr/>
          </p:nvSpPr>
          <p:spPr>
            <a:xfrm rot="2700000">
              <a:off x="1462403" y="5147425"/>
              <a:ext cx="211318" cy="89098"/>
            </a:xfrm>
            <a:custGeom>
              <a:avLst/>
              <a:gdLst/>
              <a:ahLst/>
              <a:cxnLst/>
              <a:rect l="l" t="t" r="r" b="b"/>
              <a:pathLst>
                <a:path w="4013" h="1692" extrusionOk="0">
                  <a:moveTo>
                    <a:pt x="60" y="1"/>
                  </a:moveTo>
                  <a:cubicBezTo>
                    <a:pt x="48" y="36"/>
                    <a:pt x="24" y="60"/>
                    <a:pt x="0" y="108"/>
                  </a:cubicBezTo>
                  <a:lnTo>
                    <a:pt x="2489" y="382"/>
                  </a:lnTo>
                  <a:lnTo>
                    <a:pt x="3965" y="1691"/>
                  </a:lnTo>
                  <a:cubicBezTo>
                    <a:pt x="3977" y="1656"/>
                    <a:pt x="3989" y="1608"/>
                    <a:pt x="4013" y="1584"/>
                  </a:cubicBezTo>
                  <a:lnTo>
                    <a:pt x="2536" y="27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7"/>
            <p:cNvSpPr/>
            <p:nvPr/>
          </p:nvSpPr>
          <p:spPr>
            <a:xfrm rot="2700000">
              <a:off x="1024175" y="4619539"/>
              <a:ext cx="687348" cy="322795"/>
            </a:xfrm>
            <a:custGeom>
              <a:avLst/>
              <a:gdLst/>
              <a:ahLst/>
              <a:cxnLst/>
              <a:rect l="l" t="t" r="r" b="b"/>
              <a:pathLst>
                <a:path w="13053" h="6130" extrusionOk="0">
                  <a:moveTo>
                    <a:pt x="11745" y="1"/>
                  </a:moveTo>
                  <a:cubicBezTo>
                    <a:pt x="11426" y="1"/>
                    <a:pt x="11042" y="11"/>
                    <a:pt x="10585" y="26"/>
                  </a:cubicBezTo>
                  <a:cubicBezTo>
                    <a:pt x="8942" y="86"/>
                    <a:pt x="5501" y="967"/>
                    <a:pt x="3311" y="2455"/>
                  </a:cubicBezTo>
                  <a:cubicBezTo>
                    <a:pt x="1144" y="3943"/>
                    <a:pt x="132" y="5706"/>
                    <a:pt x="132" y="5706"/>
                  </a:cubicBezTo>
                  <a:cubicBezTo>
                    <a:pt x="1" y="5982"/>
                    <a:pt x="1160" y="6129"/>
                    <a:pt x="2403" y="6129"/>
                  </a:cubicBezTo>
                  <a:cubicBezTo>
                    <a:pt x="3197" y="6129"/>
                    <a:pt x="4025" y="6069"/>
                    <a:pt x="4573" y="5944"/>
                  </a:cubicBezTo>
                  <a:cubicBezTo>
                    <a:pt x="6025" y="5634"/>
                    <a:pt x="8799" y="4551"/>
                    <a:pt x="10311" y="3360"/>
                  </a:cubicBezTo>
                  <a:cubicBezTo>
                    <a:pt x="11812" y="2169"/>
                    <a:pt x="12907" y="872"/>
                    <a:pt x="12990" y="431"/>
                  </a:cubicBezTo>
                  <a:cubicBezTo>
                    <a:pt x="13053" y="93"/>
                    <a:pt x="12689" y="1"/>
                    <a:pt x="1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7"/>
            <p:cNvSpPr/>
            <p:nvPr/>
          </p:nvSpPr>
          <p:spPr>
            <a:xfrm rot="2700000">
              <a:off x="1049980" y="4582084"/>
              <a:ext cx="916043" cy="453335"/>
            </a:xfrm>
            <a:custGeom>
              <a:avLst/>
              <a:gdLst/>
              <a:ahLst/>
              <a:cxnLst/>
              <a:rect l="l" t="t" r="r" b="b"/>
              <a:pathLst>
                <a:path w="17396" h="8609" extrusionOk="0">
                  <a:moveTo>
                    <a:pt x="17121" y="0"/>
                  </a:moveTo>
                  <a:cubicBezTo>
                    <a:pt x="16335" y="715"/>
                    <a:pt x="13895" y="2369"/>
                    <a:pt x="12871" y="2953"/>
                  </a:cubicBezTo>
                  <a:cubicBezTo>
                    <a:pt x="12573" y="3120"/>
                    <a:pt x="12263" y="3274"/>
                    <a:pt x="11942" y="3441"/>
                  </a:cubicBezTo>
                  <a:lnTo>
                    <a:pt x="11930" y="3441"/>
                  </a:lnTo>
                  <a:cubicBezTo>
                    <a:pt x="11787" y="3512"/>
                    <a:pt x="11632" y="3608"/>
                    <a:pt x="11466" y="3679"/>
                  </a:cubicBezTo>
                  <a:lnTo>
                    <a:pt x="11382" y="3727"/>
                  </a:lnTo>
                  <a:cubicBezTo>
                    <a:pt x="11263" y="3786"/>
                    <a:pt x="11132" y="3858"/>
                    <a:pt x="11013" y="3917"/>
                  </a:cubicBezTo>
                  <a:cubicBezTo>
                    <a:pt x="10966" y="3953"/>
                    <a:pt x="10906" y="3965"/>
                    <a:pt x="10859" y="3989"/>
                  </a:cubicBezTo>
                  <a:cubicBezTo>
                    <a:pt x="10751" y="4048"/>
                    <a:pt x="10632" y="4096"/>
                    <a:pt x="10537" y="4155"/>
                  </a:cubicBezTo>
                  <a:cubicBezTo>
                    <a:pt x="10478" y="4191"/>
                    <a:pt x="10394" y="4215"/>
                    <a:pt x="10335" y="4251"/>
                  </a:cubicBezTo>
                  <a:cubicBezTo>
                    <a:pt x="10251" y="4286"/>
                    <a:pt x="10144" y="4334"/>
                    <a:pt x="10061" y="4382"/>
                  </a:cubicBezTo>
                  <a:cubicBezTo>
                    <a:pt x="9977" y="4405"/>
                    <a:pt x="9918" y="4441"/>
                    <a:pt x="9846" y="4489"/>
                  </a:cubicBezTo>
                  <a:lnTo>
                    <a:pt x="9585" y="4620"/>
                  </a:lnTo>
                  <a:cubicBezTo>
                    <a:pt x="9501" y="4644"/>
                    <a:pt x="9430" y="4691"/>
                    <a:pt x="9358" y="4727"/>
                  </a:cubicBezTo>
                  <a:cubicBezTo>
                    <a:pt x="9263" y="4763"/>
                    <a:pt x="9180" y="4798"/>
                    <a:pt x="9084" y="4846"/>
                  </a:cubicBezTo>
                  <a:cubicBezTo>
                    <a:pt x="9013" y="4870"/>
                    <a:pt x="8930" y="4917"/>
                    <a:pt x="8846" y="4941"/>
                  </a:cubicBezTo>
                  <a:cubicBezTo>
                    <a:pt x="5001" y="6691"/>
                    <a:pt x="1167" y="8037"/>
                    <a:pt x="24" y="8430"/>
                  </a:cubicBezTo>
                  <a:cubicBezTo>
                    <a:pt x="0" y="8489"/>
                    <a:pt x="36" y="8549"/>
                    <a:pt x="131" y="8608"/>
                  </a:cubicBezTo>
                  <a:cubicBezTo>
                    <a:pt x="1322" y="8204"/>
                    <a:pt x="5013" y="6894"/>
                    <a:pt x="8775" y="5215"/>
                  </a:cubicBezTo>
                  <a:cubicBezTo>
                    <a:pt x="8870" y="5167"/>
                    <a:pt x="8954" y="5120"/>
                    <a:pt x="9049" y="5096"/>
                  </a:cubicBezTo>
                  <a:cubicBezTo>
                    <a:pt x="9084" y="5084"/>
                    <a:pt x="9120" y="5060"/>
                    <a:pt x="9168" y="5048"/>
                  </a:cubicBezTo>
                  <a:cubicBezTo>
                    <a:pt x="9287" y="4989"/>
                    <a:pt x="9418" y="4929"/>
                    <a:pt x="9537" y="4870"/>
                  </a:cubicBezTo>
                  <a:cubicBezTo>
                    <a:pt x="9573" y="4858"/>
                    <a:pt x="9608" y="4846"/>
                    <a:pt x="9644" y="4822"/>
                  </a:cubicBezTo>
                  <a:cubicBezTo>
                    <a:pt x="9775" y="4763"/>
                    <a:pt x="9894" y="4703"/>
                    <a:pt x="10025" y="4644"/>
                  </a:cubicBezTo>
                  <a:lnTo>
                    <a:pt x="10120" y="4608"/>
                  </a:lnTo>
                  <a:cubicBezTo>
                    <a:pt x="10251" y="4548"/>
                    <a:pt x="10370" y="4489"/>
                    <a:pt x="10501" y="4405"/>
                  </a:cubicBezTo>
                  <a:lnTo>
                    <a:pt x="10597" y="4370"/>
                  </a:lnTo>
                  <a:cubicBezTo>
                    <a:pt x="10728" y="4310"/>
                    <a:pt x="10847" y="4227"/>
                    <a:pt x="10978" y="4167"/>
                  </a:cubicBezTo>
                  <a:lnTo>
                    <a:pt x="11073" y="4132"/>
                  </a:lnTo>
                  <a:cubicBezTo>
                    <a:pt x="11204" y="4072"/>
                    <a:pt x="11335" y="3989"/>
                    <a:pt x="11454" y="3929"/>
                  </a:cubicBezTo>
                  <a:cubicBezTo>
                    <a:pt x="11490" y="3917"/>
                    <a:pt x="11513" y="3905"/>
                    <a:pt x="11525" y="3893"/>
                  </a:cubicBezTo>
                  <a:cubicBezTo>
                    <a:pt x="11668" y="3834"/>
                    <a:pt x="11799" y="3751"/>
                    <a:pt x="11918" y="3679"/>
                  </a:cubicBezTo>
                  <a:cubicBezTo>
                    <a:pt x="11942" y="3667"/>
                    <a:pt x="11966" y="3655"/>
                    <a:pt x="11990" y="3632"/>
                  </a:cubicBezTo>
                  <a:cubicBezTo>
                    <a:pt x="12121" y="3560"/>
                    <a:pt x="12240" y="3501"/>
                    <a:pt x="12383" y="3429"/>
                  </a:cubicBezTo>
                  <a:cubicBezTo>
                    <a:pt x="12406" y="3417"/>
                    <a:pt x="12418" y="3393"/>
                    <a:pt x="12454" y="3382"/>
                  </a:cubicBezTo>
                  <a:cubicBezTo>
                    <a:pt x="12585" y="3310"/>
                    <a:pt x="12704" y="3251"/>
                    <a:pt x="12835" y="3179"/>
                  </a:cubicBezTo>
                  <a:cubicBezTo>
                    <a:pt x="12859" y="3155"/>
                    <a:pt x="12871" y="3155"/>
                    <a:pt x="12894" y="3143"/>
                  </a:cubicBezTo>
                  <a:cubicBezTo>
                    <a:pt x="14204" y="2500"/>
                    <a:pt x="16562" y="822"/>
                    <a:pt x="17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7"/>
            <p:cNvSpPr/>
            <p:nvPr/>
          </p:nvSpPr>
          <p:spPr>
            <a:xfrm rot="2700000">
              <a:off x="1125592" y="4636689"/>
              <a:ext cx="90941" cy="143652"/>
            </a:xfrm>
            <a:custGeom>
              <a:avLst/>
              <a:gdLst/>
              <a:ahLst/>
              <a:cxnLst/>
              <a:rect l="l" t="t" r="r" b="b"/>
              <a:pathLst>
                <a:path w="1727" h="2728" extrusionOk="0">
                  <a:moveTo>
                    <a:pt x="72" y="1"/>
                  </a:moveTo>
                  <a:cubicBezTo>
                    <a:pt x="48" y="13"/>
                    <a:pt x="24" y="49"/>
                    <a:pt x="1" y="60"/>
                  </a:cubicBezTo>
                  <a:lnTo>
                    <a:pt x="1608" y="1144"/>
                  </a:lnTo>
                  <a:lnTo>
                    <a:pt x="1144" y="2727"/>
                  </a:lnTo>
                  <a:lnTo>
                    <a:pt x="1251" y="2727"/>
                  </a:lnTo>
                  <a:lnTo>
                    <a:pt x="1715" y="1144"/>
                  </a:lnTo>
                  <a:lnTo>
                    <a:pt x="1727" y="1120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7"/>
            <p:cNvSpPr/>
            <p:nvPr/>
          </p:nvSpPr>
          <p:spPr>
            <a:xfrm rot="2700000">
              <a:off x="1156106" y="4641822"/>
              <a:ext cx="103526" cy="166189"/>
            </a:xfrm>
            <a:custGeom>
              <a:avLst/>
              <a:gdLst/>
              <a:ahLst/>
              <a:cxnLst/>
              <a:rect l="l" t="t" r="r" b="b"/>
              <a:pathLst>
                <a:path w="1966" h="3156" extrusionOk="0">
                  <a:moveTo>
                    <a:pt x="72" y="1"/>
                  </a:moveTo>
                  <a:cubicBezTo>
                    <a:pt x="48" y="13"/>
                    <a:pt x="13" y="37"/>
                    <a:pt x="1" y="60"/>
                  </a:cubicBezTo>
                  <a:lnTo>
                    <a:pt x="1858" y="1322"/>
                  </a:lnTo>
                  <a:lnTo>
                    <a:pt x="1394" y="3156"/>
                  </a:lnTo>
                  <a:cubicBezTo>
                    <a:pt x="1430" y="3156"/>
                    <a:pt x="1477" y="3132"/>
                    <a:pt x="1501" y="3132"/>
                  </a:cubicBezTo>
                  <a:lnTo>
                    <a:pt x="1965" y="1310"/>
                  </a:lnTo>
                  <a:lnTo>
                    <a:pt x="1965" y="1275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7"/>
            <p:cNvSpPr/>
            <p:nvPr/>
          </p:nvSpPr>
          <p:spPr>
            <a:xfrm rot="2700000">
              <a:off x="1192161" y="4647680"/>
              <a:ext cx="108529" cy="183777"/>
            </a:xfrm>
            <a:custGeom>
              <a:avLst/>
              <a:gdLst/>
              <a:ahLst/>
              <a:cxnLst/>
              <a:rect l="l" t="t" r="r" b="b"/>
              <a:pathLst>
                <a:path w="2061" h="3490" extrusionOk="0">
                  <a:moveTo>
                    <a:pt x="96" y="1"/>
                  </a:moveTo>
                  <a:cubicBezTo>
                    <a:pt x="60" y="13"/>
                    <a:pt x="24" y="24"/>
                    <a:pt x="1" y="60"/>
                  </a:cubicBezTo>
                  <a:lnTo>
                    <a:pt x="1953" y="1513"/>
                  </a:lnTo>
                  <a:lnTo>
                    <a:pt x="1548" y="3489"/>
                  </a:lnTo>
                  <a:cubicBezTo>
                    <a:pt x="1584" y="3477"/>
                    <a:pt x="1620" y="3477"/>
                    <a:pt x="1656" y="3465"/>
                  </a:cubicBezTo>
                  <a:lnTo>
                    <a:pt x="2060" y="1501"/>
                  </a:lnTo>
                  <a:lnTo>
                    <a:pt x="2060" y="146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7"/>
            <p:cNvSpPr/>
            <p:nvPr/>
          </p:nvSpPr>
          <p:spPr>
            <a:xfrm rot="2700000">
              <a:off x="1052995" y="4638284"/>
              <a:ext cx="50815" cy="63348"/>
            </a:xfrm>
            <a:custGeom>
              <a:avLst/>
              <a:gdLst/>
              <a:ahLst/>
              <a:cxnLst/>
              <a:rect l="l" t="t" r="r" b="b"/>
              <a:pathLst>
                <a:path w="965" h="1203" extrusionOk="0">
                  <a:moveTo>
                    <a:pt x="60" y="0"/>
                  </a:moveTo>
                  <a:cubicBezTo>
                    <a:pt x="36" y="36"/>
                    <a:pt x="12" y="60"/>
                    <a:pt x="0" y="72"/>
                  </a:cubicBezTo>
                  <a:lnTo>
                    <a:pt x="834" y="465"/>
                  </a:lnTo>
                  <a:lnTo>
                    <a:pt x="393" y="1191"/>
                  </a:lnTo>
                  <a:cubicBezTo>
                    <a:pt x="429" y="1191"/>
                    <a:pt x="465" y="1191"/>
                    <a:pt x="500" y="1203"/>
                  </a:cubicBezTo>
                  <a:lnTo>
                    <a:pt x="965" y="41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7"/>
            <p:cNvSpPr/>
            <p:nvPr/>
          </p:nvSpPr>
          <p:spPr>
            <a:xfrm rot="2700000">
              <a:off x="1101169" y="4635400"/>
              <a:ext cx="82147" cy="122325"/>
            </a:xfrm>
            <a:custGeom>
              <a:avLst/>
              <a:gdLst/>
              <a:ahLst/>
              <a:cxnLst/>
              <a:rect l="l" t="t" r="r" b="b"/>
              <a:pathLst>
                <a:path w="1560" h="2323" extrusionOk="0">
                  <a:moveTo>
                    <a:pt x="72" y="1"/>
                  </a:moveTo>
                  <a:lnTo>
                    <a:pt x="0" y="84"/>
                  </a:lnTo>
                  <a:lnTo>
                    <a:pt x="1441" y="953"/>
                  </a:lnTo>
                  <a:lnTo>
                    <a:pt x="893" y="2322"/>
                  </a:lnTo>
                  <a:lnTo>
                    <a:pt x="1000" y="2322"/>
                  </a:lnTo>
                  <a:lnTo>
                    <a:pt x="1560" y="917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7"/>
            <p:cNvSpPr/>
            <p:nvPr/>
          </p:nvSpPr>
          <p:spPr>
            <a:xfrm rot="2700000">
              <a:off x="1230360" y="4658764"/>
              <a:ext cx="115427" cy="194414"/>
            </a:xfrm>
            <a:custGeom>
              <a:avLst/>
              <a:gdLst/>
              <a:ahLst/>
              <a:cxnLst/>
              <a:rect l="l" t="t" r="r" b="b"/>
              <a:pathLst>
                <a:path w="2192" h="3692" extrusionOk="0">
                  <a:moveTo>
                    <a:pt x="96" y="0"/>
                  </a:moveTo>
                  <a:cubicBezTo>
                    <a:pt x="61" y="24"/>
                    <a:pt x="37" y="36"/>
                    <a:pt x="1" y="60"/>
                  </a:cubicBezTo>
                  <a:lnTo>
                    <a:pt x="2085" y="1607"/>
                  </a:lnTo>
                  <a:lnTo>
                    <a:pt x="1656" y="3691"/>
                  </a:lnTo>
                  <a:cubicBezTo>
                    <a:pt x="1680" y="3679"/>
                    <a:pt x="1727" y="3667"/>
                    <a:pt x="1763" y="3667"/>
                  </a:cubicBezTo>
                  <a:lnTo>
                    <a:pt x="2180" y="1596"/>
                  </a:lnTo>
                  <a:lnTo>
                    <a:pt x="2192" y="1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7"/>
            <p:cNvSpPr/>
            <p:nvPr/>
          </p:nvSpPr>
          <p:spPr>
            <a:xfrm rot="2700000">
              <a:off x="1079032" y="4634937"/>
              <a:ext cx="65244" cy="96628"/>
            </a:xfrm>
            <a:custGeom>
              <a:avLst/>
              <a:gdLst/>
              <a:ahLst/>
              <a:cxnLst/>
              <a:rect l="l" t="t" r="r" b="b"/>
              <a:pathLst>
                <a:path w="1239" h="1835" extrusionOk="0">
                  <a:moveTo>
                    <a:pt x="60" y="1"/>
                  </a:moveTo>
                  <a:cubicBezTo>
                    <a:pt x="24" y="37"/>
                    <a:pt x="12" y="48"/>
                    <a:pt x="1" y="84"/>
                  </a:cubicBezTo>
                  <a:lnTo>
                    <a:pt x="1108" y="763"/>
                  </a:lnTo>
                  <a:lnTo>
                    <a:pt x="596" y="1834"/>
                  </a:lnTo>
                  <a:lnTo>
                    <a:pt x="691" y="1834"/>
                  </a:lnTo>
                  <a:lnTo>
                    <a:pt x="1239" y="73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7"/>
            <p:cNvSpPr/>
            <p:nvPr/>
          </p:nvSpPr>
          <p:spPr>
            <a:xfrm rot="2700000">
              <a:off x="1276359" y="4671956"/>
              <a:ext cx="110372" cy="198153"/>
            </a:xfrm>
            <a:custGeom>
              <a:avLst/>
              <a:gdLst/>
              <a:ahLst/>
              <a:cxnLst/>
              <a:rect l="l" t="t" r="r" b="b"/>
              <a:pathLst>
                <a:path w="2096" h="3763" extrusionOk="0">
                  <a:moveTo>
                    <a:pt x="108" y="0"/>
                  </a:moveTo>
                  <a:cubicBezTo>
                    <a:pt x="72" y="24"/>
                    <a:pt x="48" y="36"/>
                    <a:pt x="0" y="48"/>
                  </a:cubicBezTo>
                  <a:lnTo>
                    <a:pt x="2001" y="1715"/>
                  </a:lnTo>
                  <a:lnTo>
                    <a:pt x="1786" y="3763"/>
                  </a:lnTo>
                  <a:cubicBezTo>
                    <a:pt x="1822" y="3751"/>
                    <a:pt x="1858" y="3739"/>
                    <a:pt x="1894" y="3727"/>
                  </a:cubicBezTo>
                  <a:lnTo>
                    <a:pt x="2096" y="166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7"/>
            <p:cNvSpPr/>
            <p:nvPr/>
          </p:nvSpPr>
          <p:spPr>
            <a:xfrm rot="2700000">
              <a:off x="1571868" y="4818106"/>
              <a:ext cx="70878" cy="116006"/>
            </a:xfrm>
            <a:custGeom>
              <a:avLst/>
              <a:gdLst/>
              <a:ahLst/>
              <a:cxnLst/>
              <a:rect l="l" t="t" r="r" b="b"/>
              <a:pathLst>
                <a:path w="1346" h="2203" extrusionOk="0">
                  <a:moveTo>
                    <a:pt x="0" y="0"/>
                  </a:moveTo>
                  <a:lnTo>
                    <a:pt x="977" y="1179"/>
                  </a:lnTo>
                  <a:lnTo>
                    <a:pt x="1274" y="2203"/>
                  </a:lnTo>
                  <a:lnTo>
                    <a:pt x="1346" y="2132"/>
                  </a:lnTo>
                  <a:lnTo>
                    <a:pt x="1060" y="11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7"/>
            <p:cNvSpPr/>
            <p:nvPr/>
          </p:nvSpPr>
          <p:spPr>
            <a:xfrm rot="2700000">
              <a:off x="1509361" y="4780791"/>
              <a:ext cx="85938" cy="149865"/>
            </a:xfrm>
            <a:custGeom>
              <a:avLst/>
              <a:gdLst/>
              <a:ahLst/>
              <a:cxnLst/>
              <a:rect l="l" t="t" r="r" b="b"/>
              <a:pathLst>
                <a:path w="1632" h="2846" extrusionOk="0">
                  <a:moveTo>
                    <a:pt x="107" y="0"/>
                  </a:moveTo>
                  <a:cubicBezTo>
                    <a:pt x="72" y="0"/>
                    <a:pt x="24" y="12"/>
                    <a:pt x="0" y="12"/>
                  </a:cubicBezTo>
                  <a:lnTo>
                    <a:pt x="1250" y="1465"/>
                  </a:lnTo>
                  <a:lnTo>
                    <a:pt x="1548" y="2846"/>
                  </a:lnTo>
                  <a:cubicBezTo>
                    <a:pt x="1572" y="2810"/>
                    <a:pt x="1608" y="2798"/>
                    <a:pt x="1631" y="2774"/>
                  </a:cubicBezTo>
                  <a:lnTo>
                    <a:pt x="1334" y="144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7"/>
            <p:cNvSpPr/>
            <p:nvPr/>
          </p:nvSpPr>
          <p:spPr>
            <a:xfrm rot="2700000">
              <a:off x="1657442" y="4873207"/>
              <a:ext cx="38914" cy="58977"/>
            </a:xfrm>
            <a:custGeom>
              <a:avLst/>
              <a:gdLst/>
              <a:ahLst/>
              <a:cxnLst/>
              <a:rect l="l" t="t" r="r" b="b"/>
              <a:pathLst>
                <a:path w="739" h="1120" extrusionOk="0">
                  <a:moveTo>
                    <a:pt x="1" y="1"/>
                  </a:moveTo>
                  <a:lnTo>
                    <a:pt x="548" y="596"/>
                  </a:lnTo>
                  <a:lnTo>
                    <a:pt x="667" y="1120"/>
                  </a:lnTo>
                  <a:cubicBezTo>
                    <a:pt x="703" y="1096"/>
                    <a:pt x="715" y="1048"/>
                    <a:pt x="739" y="1013"/>
                  </a:cubicBezTo>
                  <a:lnTo>
                    <a:pt x="644" y="572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7"/>
            <p:cNvSpPr/>
            <p:nvPr/>
          </p:nvSpPr>
          <p:spPr>
            <a:xfrm rot="2700000">
              <a:off x="1322649" y="4688319"/>
              <a:ext cx="106001" cy="196889"/>
            </a:xfrm>
            <a:custGeom>
              <a:avLst/>
              <a:gdLst/>
              <a:ahLst/>
              <a:cxnLst/>
              <a:rect l="l" t="t" r="r" b="b"/>
              <a:pathLst>
                <a:path w="2013" h="3739" extrusionOk="0">
                  <a:moveTo>
                    <a:pt x="108" y="0"/>
                  </a:moveTo>
                  <a:cubicBezTo>
                    <a:pt x="84" y="12"/>
                    <a:pt x="48" y="36"/>
                    <a:pt x="1" y="48"/>
                  </a:cubicBezTo>
                  <a:lnTo>
                    <a:pt x="1787" y="1822"/>
                  </a:lnTo>
                  <a:lnTo>
                    <a:pt x="1930" y="3739"/>
                  </a:lnTo>
                  <a:lnTo>
                    <a:pt x="2013" y="3691"/>
                  </a:lnTo>
                  <a:lnTo>
                    <a:pt x="1882" y="1786"/>
                  </a:lnTo>
                  <a:lnTo>
                    <a:pt x="1894" y="176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7"/>
            <p:cNvSpPr/>
            <p:nvPr/>
          </p:nvSpPr>
          <p:spPr>
            <a:xfrm rot="2700000">
              <a:off x="1439528" y="4746086"/>
              <a:ext cx="104105" cy="173140"/>
            </a:xfrm>
            <a:custGeom>
              <a:avLst/>
              <a:gdLst/>
              <a:ahLst/>
              <a:cxnLst/>
              <a:rect l="l" t="t" r="r" b="b"/>
              <a:pathLst>
                <a:path w="1977" h="3288" extrusionOk="0">
                  <a:moveTo>
                    <a:pt x="108" y="1"/>
                  </a:moveTo>
                  <a:cubicBezTo>
                    <a:pt x="72" y="13"/>
                    <a:pt x="36" y="13"/>
                    <a:pt x="1" y="37"/>
                  </a:cubicBezTo>
                  <a:lnTo>
                    <a:pt x="1572" y="1644"/>
                  </a:lnTo>
                  <a:lnTo>
                    <a:pt x="1894" y="3287"/>
                  </a:lnTo>
                  <a:cubicBezTo>
                    <a:pt x="1917" y="3275"/>
                    <a:pt x="1953" y="3251"/>
                    <a:pt x="1977" y="3228"/>
                  </a:cubicBezTo>
                  <a:lnTo>
                    <a:pt x="1667" y="159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7"/>
            <p:cNvSpPr/>
            <p:nvPr/>
          </p:nvSpPr>
          <p:spPr>
            <a:xfrm rot="2700000">
              <a:off x="1388216" y="4716531"/>
              <a:ext cx="97260" cy="191887"/>
            </a:xfrm>
            <a:custGeom>
              <a:avLst/>
              <a:gdLst/>
              <a:ahLst/>
              <a:cxnLst/>
              <a:rect l="l" t="t" r="r" b="b"/>
              <a:pathLst>
                <a:path w="1847" h="3644" extrusionOk="0">
                  <a:moveTo>
                    <a:pt x="108" y="1"/>
                  </a:moveTo>
                  <a:cubicBezTo>
                    <a:pt x="84" y="13"/>
                    <a:pt x="37" y="13"/>
                    <a:pt x="1" y="24"/>
                  </a:cubicBezTo>
                  <a:lnTo>
                    <a:pt x="1573" y="1799"/>
                  </a:lnTo>
                  <a:lnTo>
                    <a:pt x="1763" y="3644"/>
                  </a:lnTo>
                  <a:lnTo>
                    <a:pt x="1846" y="3596"/>
                  </a:lnTo>
                  <a:lnTo>
                    <a:pt x="1656" y="175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7"/>
            <p:cNvSpPr/>
            <p:nvPr/>
          </p:nvSpPr>
          <p:spPr>
            <a:xfrm rot="2700000">
              <a:off x="2198706" y="4180284"/>
              <a:ext cx="545539" cy="458653"/>
            </a:xfrm>
            <a:custGeom>
              <a:avLst/>
              <a:gdLst/>
              <a:ahLst/>
              <a:cxnLst/>
              <a:rect l="l" t="t" r="r" b="b"/>
              <a:pathLst>
                <a:path w="10360" h="8710" extrusionOk="0">
                  <a:moveTo>
                    <a:pt x="465" y="1"/>
                  </a:moveTo>
                  <a:cubicBezTo>
                    <a:pt x="1" y="1"/>
                    <a:pt x="1191" y="2751"/>
                    <a:pt x="2025" y="3823"/>
                  </a:cubicBezTo>
                  <a:cubicBezTo>
                    <a:pt x="2858" y="4918"/>
                    <a:pt x="4858" y="6823"/>
                    <a:pt x="6454" y="7609"/>
                  </a:cubicBezTo>
                  <a:cubicBezTo>
                    <a:pt x="7869" y="8311"/>
                    <a:pt x="9237" y="8709"/>
                    <a:pt x="9801" y="8709"/>
                  </a:cubicBezTo>
                  <a:cubicBezTo>
                    <a:pt x="9868" y="8709"/>
                    <a:pt x="9923" y="8704"/>
                    <a:pt x="9966" y="8692"/>
                  </a:cubicBezTo>
                  <a:cubicBezTo>
                    <a:pt x="10359" y="8585"/>
                    <a:pt x="10109" y="8014"/>
                    <a:pt x="9347" y="6525"/>
                  </a:cubicBezTo>
                  <a:cubicBezTo>
                    <a:pt x="8656" y="5168"/>
                    <a:pt x="6549" y="2632"/>
                    <a:pt x="4454" y="1382"/>
                  </a:cubicBezTo>
                  <a:cubicBezTo>
                    <a:pt x="2358" y="155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7"/>
            <p:cNvSpPr/>
            <p:nvPr/>
          </p:nvSpPr>
          <p:spPr>
            <a:xfrm rot="2700000">
              <a:off x="2138626" y="4242645"/>
              <a:ext cx="735478" cy="591299"/>
            </a:xfrm>
            <a:custGeom>
              <a:avLst/>
              <a:gdLst/>
              <a:ahLst/>
              <a:cxnLst/>
              <a:rect l="l" t="t" r="r" b="b"/>
              <a:pathLst>
                <a:path w="13967" h="11229" extrusionOk="0">
                  <a:moveTo>
                    <a:pt x="96" y="1"/>
                  </a:moveTo>
                  <a:cubicBezTo>
                    <a:pt x="36" y="1"/>
                    <a:pt x="1" y="60"/>
                    <a:pt x="1" y="155"/>
                  </a:cubicBezTo>
                  <a:cubicBezTo>
                    <a:pt x="798" y="989"/>
                    <a:pt x="3346" y="3561"/>
                    <a:pt x="6251" y="6049"/>
                  </a:cubicBezTo>
                  <a:cubicBezTo>
                    <a:pt x="6323" y="6109"/>
                    <a:pt x="6382" y="6168"/>
                    <a:pt x="6454" y="6228"/>
                  </a:cubicBezTo>
                  <a:cubicBezTo>
                    <a:pt x="6489" y="6251"/>
                    <a:pt x="6513" y="6263"/>
                    <a:pt x="6549" y="6299"/>
                  </a:cubicBezTo>
                  <a:cubicBezTo>
                    <a:pt x="6609" y="6370"/>
                    <a:pt x="6716" y="6466"/>
                    <a:pt x="6811" y="6537"/>
                  </a:cubicBezTo>
                  <a:cubicBezTo>
                    <a:pt x="6847" y="6561"/>
                    <a:pt x="6870" y="6585"/>
                    <a:pt x="6906" y="6609"/>
                  </a:cubicBezTo>
                  <a:cubicBezTo>
                    <a:pt x="7013" y="6704"/>
                    <a:pt x="7109" y="6775"/>
                    <a:pt x="7204" y="6859"/>
                  </a:cubicBezTo>
                  <a:cubicBezTo>
                    <a:pt x="7228" y="6882"/>
                    <a:pt x="7240" y="6906"/>
                    <a:pt x="7275" y="6918"/>
                  </a:cubicBezTo>
                  <a:cubicBezTo>
                    <a:pt x="7382" y="7013"/>
                    <a:pt x="7490" y="7085"/>
                    <a:pt x="7585" y="7180"/>
                  </a:cubicBezTo>
                  <a:cubicBezTo>
                    <a:pt x="7621" y="7192"/>
                    <a:pt x="7632" y="7216"/>
                    <a:pt x="7656" y="7228"/>
                  </a:cubicBezTo>
                  <a:cubicBezTo>
                    <a:pt x="7763" y="7323"/>
                    <a:pt x="7871" y="7394"/>
                    <a:pt x="7978" y="7490"/>
                  </a:cubicBezTo>
                  <a:cubicBezTo>
                    <a:pt x="8002" y="7502"/>
                    <a:pt x="8013" y="7525"/>
                    <a:pt x="8049" y="7549"/>
                  </a:cubicBezTo>
                  <a:cubicBezTo>
                    <a:pt x="8156" y="7633"/>
                    <a:pt x="8252" y="7704"/>
                    <a:pt x="8359" y="7799"/>
                  </a:cubicBezTo>
                  <a:cubicBezTo>
                    <a:pt x="8371" y="7811"/>
                    <a:pt x="8406" y="7823"/>
                    <a:pt x="8418" y="7847"/>
                  </a:cubicBezTo>
                  <a:cubicBezTo>
                    <a:pt x="8525" y="7930"/>
                    <a:pt x="8633" y="8002"/>
                    <a:pt x="8752" y="8097"/>
                  </a:cubicBezTo>
                  <a:cubicBezTo>
                    <a:pt x="8764" y="8109"/>
                    <a:pt x="8787" y="8121"/>
                    <a:pt x="8811" y="8145"/>
                  </a:cubicBezTo>
                  <a:cubicBezTo>
                    <a:pt x="8906" y="8228"/>
                    <a:pt x="9025" y="8299"/>
                    <a:pt x="9133" y="8383"/>
                  </a:cubicBezTo>
                  <a:cubicBezTo>
                    <a:pt x="9145" y="8395"/>
                    <a:pt x="9180" y="8406"/>
                    <a:pt x="9192" y="8418"/>
                  </a:cubicBezTo>
                  <a:cubicBezTo>
                    <a:pt x="9299" y="8502"/>
                    <a:pt x="9418" y="8585"/>
                    <a:pt x="9526" y="8668"/>
                  </a:cubicBezTo>
                  <a:cubicBezTo>
                    <a:pt x="9537" y="8680"/>
                    <a:pt x="9549" y="8680"/>
                    <a:pt x="9573" y="8692"/>
                  </a:cubicBezTo>
                  <a:cubicBezTo>
                    <a:pt x="10621" y="9538"/>
                    <a:pt x="12966" y="10847"/>
                    <a:pt x="13967" y="11228"/>
                  </a:cubicBezTo>
                  <a:lnTo>
                    <a:pt x="13871" y="11002"/>
                  </a:lnTo>
                  <a:cubicBezTo>
                    <a:pt x="12966" y="10633"/>
                    <a:pt x="10609" y="9228"/>
                    <a:pt x="9728" y="8585"/>
                  </a:cubicBezTo>
                  <a:cubicBezTo>
                    <a:pt x="9478" y="8406"/>
                    <a:pt x="9204" y="8216"/>
                    <a:pt x="8954" y="8014"/>
                  </a:cubicBezTo>
                  <a:lnTo>
                    <a:pt x="8942" y="8014"/>
                  </a:lnTo>
                  <a:cubicBezTo>
                    <a:pt x="8823" y="7918"/>
                    <a:pt x="8692" y="7811"/>
                    <a:pt x="8573" y="7728"/>
                  </a:cubicBezTo>
                  <a:cubicBezTo>
                    <a:pt x="8537" y="7716"/>
                    <a:pt x="8525" y="7680"/>
                    <a:pt x="8502" y="7668"/>
                  </a:cubicBezTo>
                  <a:cubicBezTo>
                    <a:pt x="8394" y="7597"/>
                    <a:pt x="8287" y="7502"/>
                    <a:pt x="8180" y="7430"/>
                  </a:cubicBezTo>
                  <a:cubicBezTo>
                    <a:pt x="8144" y="7394"/>
                    <a:pt x="8109" y="7371"/>
                    <a:pt x="8061" y="7335"/>
                  </a:cubicBezTo>
                  <a:cubicBezTo>
                    <a:pt x="7978" y="7263"/>
                    <a:pt x="7882" y="7204"/>
                    <a:pt x="7799" y="7132"/>
                  </a:cubicBezTo>
                  <a:cubicBezTo>
                    <a:pt x="7752" y="7085"/>
                    <a:pt x="7692" y="7037"/>
                    <a:pt x="7644" y="7013"/>
                  </a:cubicBezTo>
                  <a:cubicBezTo>
                    <a:pt x="7573" y="6954"/>
                    <a:pt x="7501" y="6894"/>
                    <a:pt x="7430" y="6823"/>
                  </a:cubicBezTo>
                  <a:cubicBezTo>
                    <a:pt x="7371" y="6775"/>
                    <a:pt x="7323" y="6728"/>
                    <a:pt x="7263" y="6680"/>
                  </a:cubicBezTo>
                  <a:cubicBezTo>
                    <a:pt x="7192" y="6621"/>
                    <a:pt x="7109" y="6561"/>
                    <a:pt x="7049" y="6501"/>
                  </a:cubicBezTo>
                  <a:cubicBezTo>
                    <a:pt x="6990" y="6466"/>
                    <a:pt x="6930" y="6418"/>
                    <a:pt x="6870" y="6359"/>
                  </a:cubicBezTo>
                  <a:cubicBezTo>
                    <a:pt x="6799" y="6299"/>
                    <a:pt x="6739" y="6240"/>
                    <a:pt x="6668" y="6180"/>
                  </a:cubicBezTo>
                  <a:cubicBezTo>
                    <a:pt x="6609" y="6120"/>
                    <a:pt x="6549" y="6073"/>
                    <a:pt x="6489" y="6013"/>
                  </a:cubicBezTo>
                  <a:cubicBezTo>
                    <a:pt x="3513" y="3465"/>
                    <a:pt x="870" y="810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7"/>
            <p:cNvSpPr/>
            <p:nvPr/>
          </p:nvSpPr>
          <p:spPr>
            <a:xfrm rot="2700000">
              <a:off x="2410250" y="4150053"/>
              <a:ext cx="97839" cy="111056"/>
            </a:xfrm>
            <a:custGeom>
              <a:avLst/>
              <a:gdLst/>
              <a:ahLst/>
              <a:cxnLst/>
              <a:rect l="l" t="t" r="r" b="b"/>
              <a:pathLst>
                <a:path w="1858" h="2109" extrusionOk="0">
                  <a:moveTo>
                    <a:pt x="1774" y="1"/>
                  </a:moveTo>
                  <a:lnTo>
                    <a:pt x="1500" y="1775"/>
                  </a:lnTo>
                  <a:lnTo>
                    <a:pt x="0" y="2013"/>
                  </a:lnTo>
                  <a:lnTo>
                    <a:pt x="48" y="2108"/>
                  </a:lnTo>
                  <a:lnTo>
                    <a:pt x="1548" y="1846"/>
                  </a:lnTo>
                  <a:lnTo>
                    <a:pt x="1572" y="1846"/>
                  </a:lnTo>
                  <a:lnTo>
                    <a:pt x="1857" y="37"/>
                  </a:lnTo>
                  <a:cubicBezTo>
                    <a:pt x="1834" y="25"/>
                    <a:pt x="1798" y="1"/>
                    <a:pt x="1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7"/>
            <p:cNvSpPr/>
            <p:nvPr/>
          </p:nvSpPr>
          <p:spPr>
            <a:xfrm rot="2700000">
              <a:off x="2404358" y="4176698"/>
              <a:ext cx="112267" cy="130487"/>
            </a:xfrm>
            <a:custGeom>
              <a:avLst/>
              <a:gdLst/>
              <a:ahLst/>
              <a:cxnLst/>
              <a:rect l="l" t="t" r="r" b="b"/>
              <a:pathLst>
                <a:path w="2132" h="2478" extrusionOk="0">
                  <a:moveTo>
                    <a:pt x="2036" y="1"/>
                  </a:moveTo>
                  <a:lnTo>
                    <a:pt x="1715" y="2060"/>
                  </a:lnTo>
                  <a:lnTo>
                    <a:pt x="0" y="2382"/>
                  </a:lnTo>
                  <a:lnTo>
                    <a:pt x="48" y="2477"/>
                  </a:lnTo>
                  <a:lnTo>
                    <a:pt x="1762" y="2144"/>
                  </a:lnTo>
                  <a:lnTo>
                    <a:pt x="1798" y="2132"/>
                  </a:lnTo>
                  <a:lnTo>
                    <a:pt x="2131" y="48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7"/>
            <p:cNvSpPr/>
            <p:nvPr/>
          </p:nvSpPr>
          <p:spPr>
            <a:xfrm rot="2700000">
              <a:off x="2402484" y="4210665"/>
              <a:ext cx="123536" cy="143652"/>
            </a:xfrm>
            <a:custGeom>
              <a:avLst/>
              <a:gdLst/>
              <a:ahLst/>
              <a:cxnLst/>
              <a:rect l="l" t="t" r="r" b="b"/>
              <a:pathLst>
                <a:path w="2346" h="2728" extrusionOk="0">
                  <a:moveTo>
                    <a:pt x="2262" y="1"/>
                  </a:moveTo>
                  <a:lnTo>
                    <a:pt x="1822" y="2203"/>
                  </a:lnTo>
                  <a:lnTo>
                    <a:pt x="0" y="2656"/>
                  </a:lnTo>
                  <a:cubicBezTo>
                    <a:pt x="24" y="2680"/>
                    <a:pt x="48" y="2703"/>
                    <a:pt x="60" y="2727"/>
                  </a:cubicBezTo>
                  <a:lnTo>
                    <a:pt x="1846" y="2287"/>
                  </a:lnTo>
                  <a:lnTo>
                    <a:pt x="1881" y="2287"/>
                  </a:lnTo>
                  <a:lnTo>
                    <a:pt x="2346" y="48"/>
                  </a:lnTo>
                  <a:cubicBezTo>
                    <a:pt x="2310" y="36"/>
                    <a:pt x="2286" y="25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7"/>
            <p:cNvSpPr/>
            <p:nvPr/>
          </p:nvSpPr>
          <p:spPr>
            <a:xfrm rot="2700000">
              <a:off x="2415604" y="4129049"/>
              <a:ext cx="85306" cy="90993"/>
            </a:xfrm>
            <a:custGeom>
              <a:avLst/>
              <a:gdLst/>
              <a:ahLst/>
              <a:cxnLst/>
              <a:rect l="l" t="t" r="r" b="b"/>
              <a:pathLst>
                <a:path w="1620" h="1728" extrusionOk="0">
                  <a:moveTo>
                    <a:pt x="1524" y="1"/>
                  </a:moveTo>
                  <a:lnTo>
                    <a:pt x="1370" y="1560"/>
                  </a:lnTo>
                  <a:lnTo>
                    <a:pt x="0" y="1632"/>
                  </a:lnTo>
                  <a:lnTo>
                    <a:pt x="36" y="1727"/>
                  </a:lnTo>
                  <a:lnTo>
                    <a:pt x="1441" y="1644"/>
                  </a:lnTo>
                  <a:lnTo>
                    <a:pt x="1620" y="24"/>
                  </a:lnTo>
                  <a:cubicBezTo>
                    <a:pt x="1584" y="13"/>
                    <a:pt x="1560" y="13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7"/>
            <p:cNvSpPr/>
            <p:nvPr/>
          </p:nvSpPr>
          <p:spPr>
            <a:xfrm rot="2700000">
              <a:off x="2401566" y="4245744"/>
              <a:ext cx="129803" cy="152393"/>
            </a:xfrm>
            <a:custGeom>
              <a:avLst/>
              <a:gdLst/>
              <a:ahLst/>
              <a:cxnLst/>
              <a:rect l="l" t="t" r="r" b="b"/>
              <a:pathLst>
                <a:path w="2465" h="2894" extrusionOk="0">
                  <a:moveTo>
                    <a:pt x="2394" y="0"/>
                  </a:moveTo>
                  <a:lnTo>
                    <a:pt x="1917" y="2358"/>
                  </a:lnTo>
                  <a:lnTo>
                    <a:pt x="0" y="2822"/>
                  </a:lnTo>
                  <a:lnTo>
                    <a:pt x="72" y="2894"/>
                  </a:lnTo>
                  <a:lnTo>
                    <a:pt x="1965" y="2429"/>
                  </a:lnTo>
                  <a:lnTo>
                    <a:pt x="1989" y="2429"/>
                  </a:lnTo>
                  <a:lnTo>
                    <a:pt x="2465" y="60"/>
                  </a:lnTo>
                  <a:cubicBezTo>
                    <a:pt x="2441" y="48"/>
                    <a:pt x="2405" y="24"/>
                    <a:pt x="2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7"/>
            <p:cNvSpPr/>
            <p:nvPr/>
          </p:nvSpPr>
          <p:spPr>
            <a:xfrm rot="2700000">
              <a:off x="2422996" y="4109020"/>
              <a:ext cx="69667" cy="68982"/>
            </a:xfrm>
            <a:custGeom>
              <a:avLst/>
              <a:gdLst/>
              <a:ahLst/>
              <a:cxnLst/>
              <a:rect l="l" t="t" r="r" b="b"/>
              <a:pathLst>
                <a:path w="1323" h="1310" extrusionOk="0">
                  <a:moveTo>
                    <a:pt x="1239" y="0"/>
                  </a:moveTo>
                  <a:lnTo>
                    <a:pt x="1108" y="1215"/>
                  </a:lnTo>
                  <a:lnTo>
                    <a:pt x="1" y="1191"/>
                  </a:lnTo>
                  <a:lnTo>
                    <a:pt x="48" y="1286"/>
                  </a:lnTo>
                  <a:lnTo>
                    <a:pt x="1179" y="1310"/>
                  </a:lnTo>
                  <a:lnTo>
                    <a:pt x="1322" y="36"/>
                  </a:lnTo>
                  <a:cubicBezTo>
                    <a:pt x="1298" y="24"/>
                    <a:pt x="1263" y="24"/>
                    <a:pt x="1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7"/>
            <p:cNvSpPr/>
            <p:nvPr/>
          </p:nvSpPr>
          <p:spPr>
            <a:xfrm rot="2700000">
              <a:off x="2402703" y="4290776"/>
              <a:ext cx="131066" cy="159923"/>
            </a:xfrm>
            <a:custGeom>
              <a:avLst/>
              <a:gdLst/>
              <a:ahLst/>
              <a:cxnLst/>
              <a:rect l="l" t="t" r="r" b="b"/>
              <a:pathLst>
                <a:path w="2489" h="3037" extrusionOk="0">
                  <a:moveTo>
                    <a:pt x="2405" y="0"/>
                  </a:moveTo>
                  <a:lnTo>
                    <a:pt x="1798" y="2322"/>
                  </a:lnTo>
                  <a:lnTo>
                    <a:pt x="0" y="2953"/>
                  </a:lnTo>
                  <a:lnTo>
                    <a:pt x="72" y="3036"/>
                  </a:lnTo>
                  <a:lnTo>
                    <a:pt x="1869" y="2381"/>
                  </a:lnTo>
                  <a:lnTo>
                    <a:pt x="2489" y="60"/>
                  </a:lnTo>
                  <a:cubicBezTo>
                    <a:pt x="2453" y="36"/>
                    <a:pt x="2441" y="12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7"/>
            <p:cNvSpPr/>
            <p:nvPr/>
          </p:nvSpPr>
          <p:spPr>
            <a:xfrm rot="2700000">
              <a:off x="2452162" y="4594792"/>
              <a:ext cx="73406" cy="102894"/>
            </a:xfrm>
            <a:custGeom>
              <a:avLst/>
              <a:gdLst/>
              <a:ahLst/>
              <a:cxnLst/>
              <a:rect l="l" t="t" r="r" b="b"/>
              <a:pathLst>
                <a:path w="1394" h="1954" extrusionOk="0">
                  <a:moveTo>
                    <a:pt x="1334" y="1"/>
                  </a:moveTo>
                  <a:lnTo>
                    <a:pt x="739" y="1287"/>
                  </a:lnTo>
                  <a:lnTo>
                    <a:pt x="0" y="1930"/>
                  </a:lnTo>
                  <a:cubicBezTo>
                    <a:pt x="24" y="1942"/>
                    <a:pt x="60" y="1953"/>
                    <a:pt x="108" y="1953"/>
                  </a:cubicBezTo>
                  <a:lnTo>
                    <a:pt x="810" y="1334"/>
                  </a:lnTo>
                  <a:lnTo>
                    <a:pt x="1394" y="96"/>
                  </a:lnTo>
                  <a:cubicBezTo>
                    <a:pt x="1382" y="60"/>
                    <a:pt x="1370" y="37"/>
                    <a:pt x="1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7"/>
            <p:cNvSpPr/>
            <p:nvPr/>
          </p:nvSpPr>
          <p:spPr>
            <a:xfrm rot="2700000">
              <a:off x="2435003" y="4526471"/>
              <a:ext cx="96628" cy="129171"/>
            </a:xfrm>
            <a:custGeom>
              <a:avLst/>
              <a:gdLst/>
              <a:ahLst/>
              <a:cxnLst/>
              <a:rect l="l" t="t" r="r" b="b"/>
              <a:pathLst>
                <a:path w="1835" h="2453" extrusionOk="0">
                  <a:moveTo>
                    <a:pt x="1775" y="0"/>
                  </a:moveTo>
                  <a:lnTo>
                    <a:pt x="1048" y="1607"/>
                  </a:lnTo>
                  <a:lnTo>
                    <a:pt x="1" y="2405"/>
                  </a:lnTo>
                  <a:lnTo>
                    <a:pt x="96" y="2453"/>
                  </a:lnTo>
                  <a:lnTo>
                    <a:pt x="1120" y="1679"/>
                  </a:lnTo>
                  <a:lnTo>
                    <a:pt x="1834" y="83"/>
                  </a:lnTo>
                  <a:cubicBezTo>
                    <a:pt x="1822" y="60"/>
                    <a:pt x="1798" y="24"/>
                    <a:pt x="1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7"/>
            <p:cNvSpPr/>
            <p:nvPr/>
          </p:nvSpPr>
          <p:spPr>
            <a:xfrm rot="2700000">
              <a:off x="2475095" y="4687560"/>
              <a:ext cx="37703" cy="55238"/>
            </a:xfrm>
            <a:custGeom>
              <a:avLst/>
              <a:gdLst/>
              <a:ahLst/>
              <a:cxnLst/>
              <a:rect l="l" t="t" r="r" b="b"/>
              <a:pathLst>
                <a:path w="716" h="1049" extrusionOk="0">
                  <a:moveTo>
                    <a:pt x="680" y="1"/>
                  </a:moveTo>
                  <a:lnTo>
                    <a:pt x="394" y="703"/>
                  </a:lnTo>
                  <a:lnTo>
                    <a:pt x="1" y="1013"/>
                  </a:lnTo>
                  <a:cubicBezTo>
                    <a:pt x="49" y="1036"/>
                    <a:pt x="84" y="1036"/>
                    <a:pt x="120" y="1048"/>
                  </a:cubicBezTo>
                  <a:lnTo>
                    <a:pt x="453" y="763"/>
                  </a:lnTo>
                  <a:lnTo>
                    <a:pt x="715" y="120"/>
                  </a:lnTo>
                  <a:cubicBezTo>
                    <a:pt x="703" y="84"/>
                    <a:pt x="692" y="48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7"/>
            <p:cNvSpPr/>
            <p:nvPr/>
          </p:nvSpPr>
          <p:spPr>
            <a:xfrm rot="2700000">
              <a:off x="2408575" y="4336299"/>
              <a:ext cx="127328" cy="163714"/>
            </a:xfrm>
            <a:custGeom>
              <a:avLst/>
              <a:gdLst/>
              <a:ahLst/>
              <a:cxnLst/>
              <a:rect l="l" t="t" r="r" b="b"/>
              <a:pathLst>
                <a:path w="2418" h="3109" extrusionOk="0">
                  <a:moveTo>
                    <a:pt x="2334" y="1"/>
                  </a:moveTo>
                  <a:lnTo>
                    <a:pt x="1560" y="2192"/>
                  </a:lnTo>
                  <a:lnTo>
                    <a:pt x="0" y="3049"/>
                  </a:lnTo>
                  <a:cubicBezTo>
                    <a:pt x="36" y="3061"/>
                    <a:pt x="48" y="3096"/>
                    <a:pt x="72" y="3108"/>
                  </a:cubicBezTo>
                  <a:lnTo>
                    <a:pt x="1620" y="2239"/>
                  </a:lnTo>
                  <a:lnTo>
                    <a:pt x="1643" y="2263"/>
                  </a:lnTo>
                  <a:lnTo>
                    <a:pt x="2417" y="7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7"/>
            <p:cNvSpPr/>
            <p:nvPr/>
          </p:nvSpPr>
          <p:spPr>
            <a:xfrm rot="2700000">
              <a:off x="2424424" y="4455788"/>
              <a:ext cx="108476" cy="153025"/>
            </a:xfrm>
            <a:custGeom>
              <a:avLst/>
              <a:gdLst/>
              <a:ahLst/>
              <a:cxnLst/>
              <a:rect l="l" t="t" r="r" b="b"/>
              <a:pathLst>
                <a:path w="2060" h="2906" extrusionOk="0">
                  <a:moveTo>
                    <a:pt x="2000" y="1"/>
                  </a:moveTo>
                  <a:lnTo>
                    <a:pt x="1262" y="1953"/>
                  </a:lnTo>
                  <a:lnTo>
                    <a:pt x="0" y="2858"/>
                  </a:lnTo>
                  <a:lnTo>
                    <a:pt x="95" y="2906"/>
                  </a:lnTo>
                  <a:lnTo>
                    <a:pt x="1346" y="2013"/>
                  </a:lnTo>
                  <a:lnTo>
                    <a:pt x="2060" y="72"/>
                  </a:lnTo>
                  <a:cubicBezTo>
                    <a:pt x="2048" y="48"/>
                    <a:pt x="2012" y="12"/>
                    <a:pt x="20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7"/>
            <p:cNvSpPr/>
            <p:nvPr/>
          </p:nvSpPr>
          <p:spPr>
            <a:xfrm rot="2700000">
              <a:off x="2410996" y="4400913"/>
              <a:ext cx="127328" cy="155500"/>
            </a:xfrm>
            <a:custGeom>
              <a:avLst/>
              <a:gdLst/>
              <a:ahLst/>
              <a:cxnLst/>
              <a:rect l="l" t="t" r="r" b="b"/>
              <a:pathLst>
                <a:path w="2418" h="2953" extrusionOk="0">
                  <a:moveTo>
                    <a:pt x="2346" y="0"/>
                  </a:moveTo>
                  <a:lnTo>
                    <a:pt x="1477" y="2000"/>
                  </a:lnTo>
                  <a:lnTo>
                    <a:pt x="1" y="2893"/>
                  </a:lnTo>
                  <a:cubicBezTo>
                    <a:pt x="36" y="2905"/>
                    <a:pt x="48" y="2941"/>
                    <a:pt x="84" y="2953"/>
                  </a:cubicBezTo>
                  <a:lnTo>
                    <a:pt x="1549" y="2072"/>
                  </a:lnTo>
                  <a:lnTo>
                    <a:pt x="2418" y="83"/>
                  </a:lnTo>
                  <a:cubicBezTo>
                    <a:pt x="2406" y="48"/>
                    <a:pt x="2370" y="36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7"/>
            <p:cNvSpPr/>
            <p:nvPr/>
          </p:nvSpPr>
          <p:spPr>
            <a:xfrm rot="2700000">
              <a:off x="1275256" y="4432991"/>
              <a:ext cx="630740" cy="237752"/>
            </a:xfrm>
            <a:custGeom>
              <a:avLst/>
              <a:gdLst/>
              <a:ahLst/>
              <a:cxnLst/>
              <a:rect l="l" t="t" r="r" b="b"/>
              <a:pathLst>
                <a:path w="11978" h="4515" extrusionOk="0">
                  <a:moveTo>
                    <a:pt x="8713" y="0"/>
                  </a:moveTo>
                  <a:cubicBezTo>
                    <a:pt x="7242" y="0"/>
                    <a:pt x="5009" y="220"/>
                    <a:pt x="2929" y="1441"/>
                  </a:cubicBezTo>
                  <a:cubicBezTo>
                    <a:pt x="417" y="2929"/>
                    <a:pt x="0" y="3917"/>
                    <a:pt x="0" y="3917"/>
                  </a:cubicBezTo>
                  <a:cubicBezTo>
                    <a:pt x="0" y="3917"/>
                    <a:pt x="1196" y="4515"/>
                    <a:pt x="3011" y="4515"/>
                  </a:cubicBezTo>
                  <a:cubicBezTo>
                    <a:pt x="3078" y="4515"/>
                    <a:pt x="3146" y="4514"/>
                    <a:pt x="3215" y="4512"/>
                  </a:cubicBezTo>
                  <a:cubicBezTo>
                    <a:pt x="5144" y="4477"/>
                    <a:pt x="8585" y="3298"/>
                    <a:pt x="9942" y="2381"/>
                  </a:cubicBezTo>
                  <a:cubicBezTo>
                    <a:pt x="11287" y="1464"/>
                    <a:pt x="11978" y="845"/>
                    <a:pt x="11978" y="845"/>
                  </a:cubicBezTo>
                  <a:cubicBezTo>
                    <a:pt x="11799" y="702"/>
                    <a:pt x="10882" y="107"/>
                    <a:pt x="9561" y="24"/>
                  </a:cubicBezTo>
                  <a:cubicBezTo>
                    <a:pt x="9321" y="11"/>
                    <a:pt x="9035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7"/>
            <p:cNvSpPr/>
            <p:nvPr/>
          </p:nvSpPr>
          <p:spPr>
            <a:xfrm rot="2700000">
              <a:off x="1228538" y="4578926"/>
              <a:ext cx="926101" cy="165084"/>
            </a:xfrm>
            <a:custGeom>
              <a:avLst/>
              <a:gdLst/>
              <a:ahLst/>
              <a:cxnLst/>
              <a:rect l="l" t="t" r="r" b="b"/>
              <a:pathLst>
                <a:path w="17587" h="3135" extrusionOk="0">
                  <a:moveTo>
                    <a:pt x="12026" y="0"/>
                  </a:moveTo>
                  <a:cubicBezTo>
                    <a:pt x="11895" y="0"/>
                    <a:pt x="11764" y="1"/>
                    <a:pt x="11633" y="4"/>
                  </a:cubicBezTo>
                  <a:lnTo>
                    <a:pt x="11348" y="4"/>
                  </a:lnTo>
                  <a:cubicBezTo>
                    <a:pt x="11264" y="4"/>
                    <a:pt x="11169" y="4"/>
                    <a:pt x="11098" y="15"/>
                  </a:cubicBezTo>
                  <a:cubicBezTo>
                    <a:pt x="10990" y="15"/>
                    <a:pt x="10907" y="27"/>
                    <a:pt x="10812" y="27"/>
                  </a:cubicBezTo>
                  <a:cubicBezTo>
                    <a:pt x="10740" y="27"/>
                    <a:pt x="10669" y="27"/>
                    <a:pt x="10574" y="39"/>
                  </a:cubicBezTo>
                  <a:cubicBezTo>
                    <a:pt x="10407" y="63"/>
                    <a:pt x="10252" y="63"/>
                    <a:pt x="10086" y="75"/>
                  </a:cubicBezTo>
                  <a:cubicBezTo>
                    <a:pt x="10038" y="75"/>
                    <a:pt x="9990" y="87"/>
                    <a:pt x="9955" y="87"/>
                  </a:cubicBezTo>
                  <a:cubicBezTo>
                    <a:pt x="9812" y="99"/>
                    <a:pt x="9693" y="123"/>
                    <a:pt x="9574" y="135"/>
                  </a:cubicBezTo>
                  <a:cubicBezTo>
                    <a:pt x="9514" y="135"/>
                    <a:pt x="9454" y="146"/>
                    <a:pt x="9395" y="146"/>
                  </a:cubicBezTo>
                  <a:cubicBezTo>
                    <a:pt x="9276" y="158"/>
                    <a:pt x="9181" y="182"/>
                    <a:pt x="9062" y="194"/>
                  </a:cubicBezTo>
                  <a:cubicBezTo>
                    <a:pt x="9014" y="194"/>
                    <a:pt x="8954" y="206"/>
                    <a:pt x="8907" y="218"/>
                  </a:cubicBezTo>
                  <a:cubicBezTo>
                    <a:pt x="8740" y="254"/>
                    <a:pt x="8597" y="265"/>
                    <a:pt x="8431" y="301"/>
                  </a:cubicBezTo>
                  <a:lnTo>
                    <a:pt x="8204" y="337"/>
                  </a:lnTo>
                  <a:cubicBezTo>
                    <a:pt x="8192" y="337"/>
                    <a:pt x="8169" y="361"/>
                    <a:pt x="8145" y="361"/>
                  </a:cubicBezTo>
                  <a:lnTo>
                    <a:pt x="7966" y="396"/>
                  </a:lnTo>
                  <a:cubicBezTo>
                    <a:pt x="7954" y="396"/>
                    <a:pt x="7919" y="420"/>
                    <a:pt x="7907" y="420"/>
                  </a:cubicBezTo>
                  <a:cubicBezTo>
                    <a:pt x="7835" y="432"/>
                    <a:pt x="7776" y="444"/>
                    <a:pt x="7704" y="456"/>
                  </a:cubicBezTo>
                  <a:cubicBezTo>
                    <a:pt x="7680" y="456"/>
                    <a:pt x="7669" y="480"/>
                    <a:pt x="7657" y="480"/>
                  </a:cubicBezTo>
                  <a:cubicBezTo>
                    <a:pt x="7585" y="492"/>
                    <a:pt x="7490" y="516"/>
                    <a:pt x="7407" y="539"/>
                  </a:cubicBezTo>
                  <a:lnTo>
                    <a:pt x="7383" y="539"/>
                  </a:lnTo>
                  <a:cubicBezTo>
                    <a:pt x="5061" y="1147"/>
                    <a:pt x="1453" y="2409"/>
                    <a:pt x="144" y="2885"/>
                  </a:cubicBezTo>
                  <a:cubicBezTo>
                    <a:pt x="37" y="3040"/>
                    <a:pt x="1" y="3111"/>
                    <a:pt x="1" y="3111"/>
                  </a:cubicBezTo>
                  <a:cubicBezTo>
                    <a:pt x="1" y="3111"/>
                    <a:pt x="25" y="3123"/>
                    <a:pt x="60" y="3135"/>
                  </a:cubicBezTo>
                  <a:cubicBezTo>
                    <a:pt x="1239" y="2718"/>
                    <a:pt x="5049" y="1349"/>
                    <a:pt x="7466" y="730"/>
                  </a:cubicBezTo>
                  <a:cubicBezTo>
                    <a:pt x="7549" y="694"/>
                    <a:pt x="7645" y="682"/>
                    <a:pt x="7716" y="670"/>
                  </a:cubicBezTo>
                  <a:lnTo>
                    <a:pt x="7740" y="670"/>
                  </a:lnTo>
                  <a:cubicBezTo>
                    <a:pt x="7823" y="658"/>
                    <a:pt x="7895" y="623"/>
                    <a:pt x="7966" y="611"/>
                  </a:cubicBezTo>
                  <a:cubicBezTo>
                    <a:pt x="7978" y="611"/>
                    <a:pt x="8002" y="611"/>
                    <a:pt x="8014" y="599"/>
                  </a:cubicBezTo>
                  <a:cubicBezTo>
                    <a:pt x="8085" y="575"/>
                    <a:pt x="8145" y="563"/>
                    <a:pt x="8216" y="551"/>
                  </a:cubicBezTo>
                  <a:cubicBezTo>
                    <a:pt x="8240" y="551"/>
                    <a:pt x="8252" y="551"/>
                    <a:pt x="8264" y="539"/>
                  </a:cubicBezTo>
                  <a:lnTo>
                    <a:pt x="8490" y="492"/>
                  </a:lnTo>
                  <a:cubicBezTo>
                    <a:pt x="8633" y="456"/>
                    <a:pt x="8800" y="432"/>
                    <a:pt x="8954" y="420"/>
                  </a:cubicBezTo>
                  <a:cubicBezTo>
                    <a:pt x="8990" y="396"/>
                    <a:pt x="9050" y="396"/>
                    <a:pt x="9097" y="396"/>
                  </a:cubicBezTo>
                  <a:cubicBezTo>
                    <a:pt x="9216" y="385"/>
                    <a:pt x="9335" y="373"/>
                    <a:pt x="9443" y="361"/>
                  </a:cubicBezTo>
                  <a:cubicBezTo>
                    <a:pt x="9502" y="361"/>
                    <a:pt x="9550" y="337"/>
                    <a:pt x="9609" y="337"/>
                  </a:cubicBezTo>
                  <a:cubicBezTo>
                    <a:pt x="9764" y="325"/>
                    <a:pt x="9919" y="313"/>
                    <a:pt x="10086" y="301"/>
                  </a:cubicBezTo>
                  <a:cubicBezTo>
                    <a:pt x="10121" y="301"/>
                    <a:pt x="10181" y="301"/>
                    <a:pt x="10228" y="277"/>
                  </a:cubicBezTo>
                  <a:cubicBezTo>
                    <a:pt x="10347" y="265"/>
                    <a:pt x="10467" y="265"/>
                    <a:pt x="10586" y="254"/>
                  </a:cubicBezTo>
                  <a:cubicBezTo>
                    <a:pt x="10657" y="254"/>
                    <a:pt x="10740" y="242"/>
                    <a:pt x="10812" y="242"/>
                  </a:cubicBezTo>
                  <a:cubicBezTo>
                    <a:pt x="10895" y="242"/>
                    <a:pt x="11002" y="218"/>
                    <a:pt x="11098" y="218"/>
                  </a:cubicBezTo>
                  <a:cubicBezTo>
                    <a:pt x="11169" y="218"/>
                    <a:pt x="11252" y="218"/>
                    <a:pt x="11336" y="206"/>
                  </a:cubicBezTo>
                  <a:lnTo>
                    <a:pt x="11788" y="206"/>
                  </a:lnTo>
                  <a:cubicBezTo>
                    <a:pt x="11834" y="206"/>
                    <a:pt x="11880" y="206"/>
                    <a:pt x="11926" y="206"/>
                  </a:cubicBezTo>
                  <a:cubicBezTo>
                    <a:pt x="13896" y="206"/>
                    <a:pt x="15956" y="455"/>
                    <a:pt x="17527" y="932"/>
                  </a:cubicBezTo>
                  <a:lnTo>
                    <a:pt x="17586" y="742"/>
                  </a:lnTo>
                  <a:cubicBezTo>
                    <a:pt x="16024" y="251"/>
                    <a:pt x="13991" y="0"/>
                    <a:pt x="1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7"/>
            <p:cNvSpPr/>
            <p:nvPr/>
          </p:nvSpPr>
          <p:spPr>
            <a:xfrm rot="2700000">
              <a:off x="1427826" y="4403811"/>
              <a:ext cx="72142" cy="156816"/>
            </a:xfrm>
            <a:custGeom>
              <a:avLst/>
              <a:gdLst/>
              <a:ahLst/>
              <a:cxnLst/>
              <a:rect l="l" t="t" r="r" b="b"/>
              <a:pathLst>
                <a:path w="1370" h="2978" extrusionOk="0">
                  <a:moveTo>
                    <a:pt x="107" y="1"/>
                  </a:moveTo>
                  <a:cubicBezTo>
                    <a:pt x="72" y="13"/>
                    <a:pt x="48" y="37"/>
                    <a:pt x="0" y="60"/>
                  </a:cubicBezTo>
                  <a:lnTo>
                    <a:pt x="1250" y="846"/>
                  </a:lnTo>
                  <a:lnTo>
                    <a:pt x="893" y="2977"/>
                  </a:lnTo>
                  <a:cubicBezTo>
                    <a:pt x="917" y="2977"/>
                    <a:pt x="965" y="2977"/>
                    <a:pt x="1000" y="2954"/>
                  </a:cubicBezTo>
                  <a:lnTo>
                    <a:pt x="1369" y="79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7"/>
            <p:cNvSpPr/>
            <p:nvPr/>
          </p:nvSpPr>
          <p:spPr>
            <a:xfrm rot="2700000">
              <a:off x="1342252" y="4386045"/>
              <a:ext cx="43338" cy="78408"/>
            </a:xfrm>
            <a:custGeom>
              <a:avLst/>
              <a:gdLst/>
              <a:ahLst/>
              <a:cxnLst/>
              <a:rect l="l" t="t" r="r" b="b"/>
              <a:pathLst>
                <a:path w="823" h="1489" extrusionOk="0">
                  <a:moveTo>
                    <a:pt x="96" y="0"/>
                  </a:moveTo>
                  <a:cubicBezTo>
                    <a:pt x="60" y="36"/>
                    <a:pt x="36" y="48"/>
                    <a:pt x="1" y="72"/>
                  </a:cubicBezTo>
                  <a:lnTo>
                    <a:pt x="691" y="441"/>
                  </a:lnTo>
                  <a:lnTo>
                    <a:pt x="453" y="1477"/>
                  </a:lnTo>
                  <a:cubicBezTo>
                    <a:pt x="489" y="1477"/>
                    <a:pt x="524" y="1489"/>
                    <a:pt x="572" y="1489"/>
                  </a:cubicBezTo>
                  <a:lnTo>
                    <a:pt x="822" y="39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7"/>
            <p:cNvSpPr/>
            <p:nvPr/>
          </p:nvSpPr>
          <p:spPr>
            <a:xfrm rot="2700000">
              <a:off x="1741634" y="4595080"/>
              <a:ext cx="70931" cy="116059"/>
            </a:xfrm>
            <a:custGeom>
              <a:avLst/>
              <a:gdLst/>
              <a:ahLst/>
              <a:cxnLst/>
              <a:rect l="l" t="t" r="r" b="b"/>
              <a:pathLst>
                <a:path w="1347" h="2204" extrusionOk="0">
                  <a:moveTo>
                    <a:pt x="1" y="1"/>
                  </a:moveTo>
                  <a:lnTo>
                    <a:pt x="1239" y="953"/>
                  </a:lnTo>
                  <a:lnTo>
                    <a:pt x="1013" y="2203"/>
                  </a:lnTo>
                  <a:cubicBezTo>
                    <a:pt x="1060" y="2180"/>
                    <a:pt x="1096" y="2144"/>
                    <a:pt x="1132" y="2120"/>
                  </a:cubicBezTo>
                  <a:lnTo>
                    <a:pt x="1346" y="89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7"/>
            <p:cNvSpPr/>
            <p:nvPr/>
          </p:nvSpPr>
          <p:spPr>
            <a:xfrm rot="2700000">
              <a:off x="1378114" y="4390965"/>
              <a:ext cx="52711" cy="116006"/>
            </a:xfrm>
            <a:custGeom>
              <a:avLst/>
              <a:gdLst/>
              <a:ahLst/>
              <a:cxnLst/>
              <a:rect l="l" t="t" r="r" b="b"/>
              <a:pathLst>
                <a:path w="1001" h="2203" extrusionOk="0">
                  <a:moveTo>
                    <a:pt x="96" y="0"/>
                  </a:moveTo>
                  <a:cubicBezTo>
                    <a:pt x="60" y="24"/>
                    <a:pt x="36" y="48"/>
                    <a:pt x="0" y="60"/>
                  </a:cubicBezTo>
                  <a:lnTo>
                    <a:pt x="870" y="595"/>
                  </a:lnTo>
                  <a:lnTo>
                    <a:pt x="512" y="2191"/>
                  </a:lnTo>
                  <a:cubicBezTo>
                    <a:pt x="536" y="2191"/>
                    <a:pt x="584" y="2203"/>
                    <a:pt x="608" y="2203"/>
                  </a:cubicBezTo>
                  <a:lnTo>
                    <a:pt x="989" y="595"/>
                  </a:lnTo>
                  <a:lnTo>
                    <a:pt x="1001" y="57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7"/>
            <p:cNvSpPr/>
            <p:nvPr/>
          </p:nvSpPr>
          <p:spPr>
            <a:xfrm rot="2700000">
              <a:off x="1650692" y="4522007"/>
              <a:ext cx="80304" cy="162451"/>
            </a:xfrm>
            <a:custGeom>
              <a:avLst/>
              <a:gdLst/>
              <a:ahLst/>
              <a:cxnLst/>
              <a:rect l="l" t="t" r="r" b="b"/>
              <a:pathLst>
                <a:path w="1525" h="3085" extrusionOk="0">
                  <a:moveTo>
                    <a:pt x="168" y="0"/>
                  </a:moveTo>
                  <a:cubicBezTo>
                    <a:pt x="120" y="0"/>
                    <a:pt x="60" y="12"/>
                    <a:pt x="1" y="12"/>
                  </a:cubicBezTo>
                  <a:lnTo>
                    <a:pt x="1418" y="1001"/>
                  </a:lnTo>
                  <a:lnTo>
                    <a:pt x="1203" y="3084"/>
                  </a:lnTo>
                  <a:cubicBezTo>
                    <a:pt x="1251" y="3084"/>
                    <a:pt x="1287" y="3072"/>
                    <a:pt x="1323" y="3048"/>
                  </a:cubicBezTo>
                  <a:lnTo>
                    <a:pt x="1525" y="989"/>
                  </a:lnTo>
                  <a:lnTo>
                    <a:pt x="1525" y="95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7"/>
            <p:cNvSpPr/>
            <p:nvPr/>
          </p:nvSpPr>
          <p:spPr>
            <a:xfrm rot="2700000">
              <a:off x="1570383" y="4472132"/>
              <a:ext cx="91573" cy="179354"/>
            </a:xfrm>
            <a:custGeom>
              <a:avLst/>
              <a:gdLst/>
              <a:ahLst/>
              <a:cxnLst/>
              <a:rect l="l" t="t" r="r" b="b"/>
              <a:pathLst>
                <a:path w="1739" h="3406" extrusionOk="0">
                  <a:moveTo>
                    <a:pt x="131" y="0"/>
                  </a:moveTo>
                  <a:cubicBezTo>
                    <a:pt x="95" y="12"/>
                    <a:pt x="48" y="24"/>
                    <a:pt x="0" y="24"/>
                  </a:cubicBezTo>
                  <a:lnTo>
                    <a:pt x="1643" y="1036"/>
                  </a:lnTo>
                  <a:lnTo>
                    <a:pt x="1322" y="3405"/>
                  </a:lnTo>
                  <a:cubicBezTo>
                    <a:pt x="1345" y="3393"/>
                    <a:pt x="1381" y="3382"/>
                    <a:pt x="1417" y="3382"/>
                  </a:cubicBezTo>
                  <a:lnTo>
                    <a:pt x="1738" y="100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7"/>
            <p:cNvSpPr/>
            <p:nvPr/>
          </p:nvSpPr>
          <p:spPr>
            <a:xfrm rot="2700000">
              <a:off x="1496198" y="4430632"/>
              <a:ext cx="85938" cy="179617"/>
            </a:xfrm>
            <a:custGeom>
              <a:avLst/>
              <a:gdLst/>
              <a:ahLst/>
              <a:cxnLst/>
              <a:rect l="l" t="t" r="r" b="b"/>
              <a:pathLst>
                <a:path w="1632" h="3411" extrusionOk="0">
                  <a:moveTo>
                    <a:pt x="119" y="0"/>
                  </a:moveTo>
                  <a:cubicBezTo>
                    <a:pt x="83" y="12"/>
                    <a:pt x="48" y="24"/>
                    <a:pt x="0" y="36"/>
                  </a:cubicBezTo>
                  <a:lnTo>
                    <a:pt x="1524" y="1024"/>
                  </a:lnTo>
                  <a:lnTo>
                    <a:pt x="1096" y="3406"/>
                  </a:lnTo>
                  <a:cubicBezTo>
                    <a:pt x="1106" y="3409"/>
                    <a:pt x="1116" y="3411"/>
                    <a:pt x="1127" y="3411"/>
                  </a:cubicBezTo>
                  <a:cubicBezTo>
                    <a:pt x="1151" y="3411"/>
                    <a:pt x="1174" y="3402"/>
                    <a:pt x="1191" y="3394"/>
                  </a:cubicBezTo>
                  <a:lnTo>
                    <a:pt x="1631" y="9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7"/>
            <p:cNvSpPr/>
            <p:nvPr/>
          </p:nvSpPr>
          <p:spPr>
            <a:xfrm rot="2700000">
              <a:off x="1404784" y="4609459"/>
              <a:ext cx="1670477" cy="612573"/>
            </a:xfrm>
            <a:custGeom>
              <a:avLst/>
              <a:gdLst/>
              <a:ahLst/>
              <a:cxnLst/>
              <a:rect l="l" t="t" r="r" b="b"/>
              <a:pathLst>
                <a:path w="31723" h="11633" extrusionOk="0">
                  <a:moveTo>
                    <a:pt x="5137" y="1"/>
                  </a:moveTo>
                  <a:cubicBezTo>
                    <a:pt x="4985" y="1"/>
                    <a:pt x="4885" y="37"/>
                    <a:pt x="4827" y="106"/>
                  </a:cubicBezTo>
                  <a:cubicBezTo>
                    <a:pt x="4577" y="404"/>
                    <a:pt x="4660" y="642"/>
                    <a:pt x="5255" y="975"/>
                  </a:cubicBezTo>
                  <a:cubicBezTo>
                    <a:pt x="5851" y="1321"/>
                    <a:pt x="9018" y="2976"/>
                    <a:pt x="9423" y="3095"/>
                  </a:cubicBezTo>
                  <a:cubicBezTo>
                    <a:pt x="9827" y="3214"/>
                    <a:pt x="9553" y="3357"/>
                    <a:pt x="8899" y="3523"/>
                  </a:cubicBezTo>
                  <a:cubicBezTo>
                    <a:pt x="8415" y="3646"/>
                    <a:pt x="6142" y="3964"/>
                    <a:pt x="4118" y="3964"/>
                  </a:cubicBezTo>
                  <a:cubicBezTo>
                    <a:pt x="3399" y="3964"/>
                    <a:pt x="2712" y="3924"/>
                    <a:pt x="2148" y="3821"/>
                  </a:cubicBezTo>
                  <a:cubicBezTo>
                    <a:pt x="1521" y="3713"/>
                    <a:pt x="1075" y="3671"/>
                    <a:pt x="761" y="3671"/>
                  </a:cubicBezTo>
                  <a:cubicBezTo>
                    <a:pt x="0" y="3671"/>
                    <a:pt x="14" y="3916"/>
                    <a:pt x="124" y="4059"/>
                  </a:cubicBezTo>
                  <a:cubicBezTo>
                    <a:pt x="267" y="4285"/>
                    <a:pt x="862" y="4726"/>
                    <a:pt x="4600" y="4774"/>
                  </a:cubicBezTo>
                  <a:cubicBezTo>
                    <a:pt x="4714" y="4775"/>
                    <a:pt x="4826" y="4776"/>
                    <a:pt x="4936" y="4776"/>
                  </a:cubicBezTo>
                  <a:cubicBezTo>
                    <a:pt x="8464" y="4776"/>
                    <a:pt x="10435" y="4059"/>
                    <a:pt x="10435" y="4059"/>
                  </a:cubicBezTo>
                  <a:cubicBezTo>
                    <a:pt x="13125" y="4571"/>
                    <a:pt x="18364" y="6917"/>
                    <a:pt x="18364" y="6917"/>
                  </a:cubicBezTo>
                  <a:cubicBezTo>
                    <a:pt x="18364" y="6917"/>
                    <a:pt x="15983" y="8203"/>
                    <a:pt x="14221" y="8738"/>
                  </a:cubicBezTo>
                  <a:cubicBezTo>
                    <a:pt x="12447" y="9274"/>
                    <a:pt x="11792" y="9548"/>
                    <a:pt x="12137" y="9941"/>
                  </a:cubicBezTo>
                  <a:cubicBezTo>
                    <a:pt x="12257" y="10078"/>
                    <a:pt x="12424" y="10134"/>
                    <a:pt x="12656" y="10134"/>
                  </a:cubicBezTo>
                  <a:cubicBezTo>
                    <a:pt x="13067" y="10134"/>
                    <a:pt x="13681" y="9960"/>
                    <a:pt x="14602" y="9762"/>
                  </a:cubicBezTo>
                  <a:cubicBezTo>
                    <a:pt x="16042" y="9453"/>
                    <a:pt x="19412" y="7631"/>
                    <a:pt x="19412" y="7631"/>
                  </a:cubicBezTo>
                  <a:cubicBezTo>
                    <a:pt x="19412" y="7631"/>
                    <a:pt x="21507" y="8572"/>
                    <a:pt x="22496" y="8917"/>
                  </a:cubicBezTo>
                  <a:cubicBezTo>
                    <a:pt x="23472" y="9250"/>
                    <a:pt x="29246" y="11334"/>
                    <a:pt x="29246" y="11334"/>
                  </a:cubicBezTo>
                  <a:cubicBezTo>
                    <a:pt x="29845" y="11549"/>
                    <a:pt x="30282" y="11632"/>
                    <a:pt x="30605" y="11632"/>
                  </a:cubicBezTo>
                  <a:cubicBezTo>
                    <a:pt x="31175" y="11632"/>
                    <a:pt x="31391" y="11375"/>
                    <a:pt x="31521" y="11131"/>
                  </a:cubicBezTo>
                  <a:cubicBezTo>
                    <a:pt x="31723" y="10739"/>
                    <a:pt x="31568" y="10012"/>
                    <a:pt x="30687" y="9655"/>
                  </a:cubicBezTo>
                  <a:cubicBezTo>
                    <a:pt x="29806" y="9298"/>
                    <a:pt x="29092" y="9000"/>
                    <a:pt x="27389" y="7762"/>
                  </a:cubicBezTo>
                  <a:cubicBezTo>
                    <a:pt x="25675" y="6524"/>
                    <a:pt x="23627" y="3678"/>
                    <a:pt x="22650" y="2464"/>
                  </a:cubicBezTo>
                  <a:cubicBezTo>
                    <a:pt x="22055" y="1714"/>
                    <a:pt x="21627" y="1409"/>
                    <a:pt x="21308" y="1409"/>
                  </a:cubicBezTo>
                  <a:cubicBezTo>
                    <a:pt x="21111" y="1409"/>
                    <a:pt x="20956" y="1525"/>
                    <a:pt x="20829" y="1726"/>
                  </a:cubicBezTo>
                  <a:cubicBezTo>
                    <a:pt x="20483" y="2249"/>
                    <a:pt x="21126" y="3261"/>
                    <a:pt x="21924" y="4333"/>
                  </a:cubicBezTo>
                  <a:cubicBezTo>
                    <a:pt x="22734" y="5405"/>
                    <a:pt x="26437" y="8738"/>
                    <a:pt x="26437" y="8738"/>
                  </a:cubicBezTo>
                  <a:cubicBezTo>
                    <a:pt x="26437" y="8738"/>
                    <a:pt x="21853" y="7381"/>
                    <a:pt x="20614" y="6774"/>
                  </a:cubicBezTo>
                  <a:cubicBezTo>
                    <a:pt x="19376" y="6155"/>
                    <a:pt x="11161" y="2321"/>
                    <a:pt x="8625" y="1214"/>
                  </a:cubicBezTo>
                  <a:cubicBezTo>
                    <a:pt x="6682" y="384"/>
                    <a:pt x="5634" y="1"/>
                    <a:pt x="5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7"/>
            <p:cNvSpPr/>
            <p:nvPr/>
          </p:nvSpPr>
          <p:spPr>
            <a:xfrm rot="2700000">
              <a:off x="1964537" y="4750829"/>
              <a:ext cx="579978" cy="216899"/>
            </a:xfrm>
            <a:custGeom>
              <a:avLst/>
              <a:gdLst/>
              <a:ahLst/>
              <a:cxnLst/>
              <a:rect l="l" t="t" r="r" b="b"/>
              <a:pathLst>
                <a:path w="11014" h="4119" extrusionOk="0">
                  <a:moveTo>
                    <a:pt x="4710" y="0"/>
                  </a:moveTo>
                  <a:cubicBezTo>
                    <a:pt x="4534" y="0"/>
                    <a:pt x="4361" y="6"/>
                    <a:pt x="4192" y="17"/>
                  </a:cubicBezTo>
                  <a:cubicBezTo>
                    <a:pt x="2025" y="172"/>
                    <a:pt x="1" y="1839"/>
                    <a:pt x="1" y="1839"/>
                  </a:cubicBezTo>
                  <a:lnTo>
                    <a:pt x="858" y="2446"/>
                  </a:lnTo>
                  <a:cubicBezTo>
                    <a:pt x="1703" y="3053"/>
                    <a:pt x="4013" y="3803"/>
                    <a:pt x="4013" y="3803"/>
                  </a:cubicBezTo>
                  <a:cubicBezTo>
                    <a:pt x="4266" y="3887"/>
                    <a:pt x="4882" y="4119"/>
                    <a:pt x="5827" y="4119"/>
                  </a:cubicBezTo>
                  <a:cubicBezTo>
                    <a:pt x="6353" y="4119"/>
                    <a:pt x="6981" y="4047"/>
                    <a:pt x="7704" y="3839"/>
                  </a:cubicBezTo>
                  <a:cubicBezTo>
                    <a:pt x="9728" y="3267"/>
                    <a:pt x="11014" y="2148"/>
                    <a:pt x="11014" y="2148"/>
                  </a:cubicBezTo>
                  <a:cubicBezTo>
                    <a:pt x="9280" y="766"/>
                    <a:pt x="6779" y="0"/>
                    <a:pt x="4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7"/>
            <p:cNvSpPr/>
            <p:nvPr/>
          </p:nvSpPr>
          <p:spPr>
            <a:xfrm rot="2700000">
              <a:off x="1951454" y="4875933"/>
              <a:ext cx="675289" cy="35913"/>
            </a:xfrm>
            <a:custGeom>
              <a:avLst/>
              <a:gdLst/>
              <a:ahLst/>
              <a:cxnLst/>
              <a:rect l="l" t="t" r="r" b="b"/>
              <a:pathLst>
                <a:path w="12824" h="682" extrusionOk="0">
                  <a:moveTo>
                    <a:pt x="155" y="1"/>
                  </a:moveTo>
                  <a:cubicBezTo>
                    <a:pt x="60" y="72"/>
                    <a:pt x="0" y="120"/>
                    <a:pt x="0" y="120"/>
                  </a:cubicBezTo>
                  <a:lnTo>
                    <a:pt x="96" y="191"/>
                  </a:lnTo>
                  <a:cubicBezTo>
                    <a:pt x="1489" y="361"/>
                    <a:pt x="4413" y="682"/>
                    <a:pt x="7462" y="682"/>
                  </a:cubicBezTo>
                  <a:cubicBezTo>
                    <a:pt x="7618" y="682"/>
                    <a:pt x="7774" y="681"/>
                    <a:pt x="7930" y="679"/>
                  </a:cubicBezTo>
                  <a:cubicBezTo>
                    <a:pt x="8287" y="679"/>
                    <a:pt x="8644" y="667"/>
                    <a:pt x="8990" y="655"/>
                  </a:cubicBezTo>
                  <a:cubicBezTo>
                    <a:pt x="9621" y="643"/>
                    <a:pt x="10252" y="596"/>
                    <a:pt x="10871" y="536"/>
                  </a:cubicBezTo>
                  <a:cubicBezTo>
                    <a:pt x="11549" y="465"/>
                    <a:pt x="12216" y="370"/>
                    <a:pt x="12823" y="251"/>
                  </a:cubicBezTo>
                  <a:lnTo>
                    <a:pt x="12776" y="48"/>
                  </a:lnTo>
                  <a:cubicBezTo>
                    <a:pt x="12145" y="179"/>
                    <a:pt x="11466" y="262"/>
                    <a:pt x="10776" y="322"/>
                  </a:cubicBezTo>
                  <a:cubicBezTo>
                    <a:pt x="10680" y="346"/>
                    <a:pt x="10597" y="346"/>
                    <a:pt x="10514" y="358"/>
                  </a:cubicBezTo>
                  <a:lnTo>
                    <a:pt x="10025" y="405"/>
                  </a:lnTo>
                  <a:cubicBezTo>
                    <a:pt x="9942" y="405"/>
                    <a:pt x="9847" y="417"/>
                    <a:pt x="9764" y="417"/>
                  </a:cubicBezTo>
                  <a:cubicBezTo>
                    <a:pt x="9597" y="429"/>
                    <a:pt x="9418" y="429"/>
                    <a:pt x="9252" y="441"/>
                  </a:cubicBezTo>
                  <a:cubicBezTo>
                    <a:pt x="9168" y="441"/>
                    <a:pt x="9073" y="465"/>
                    <a:pt x="9002" y="465"/>
                  </a:cubicBezTo>
                  <a:cubicBezTo>
                    <a:pt x="8823" y="465"/>
                    <a:pt x="8656" y="477"/>
                    <a:pt x="8478" y="477"/>
                  </a:cubicBezTo>
                  <a:lnTo>
                    <a:pt x="6930" y="477"/>
                  </a:lnTo>
                  <a:cubicBezTo>
                    <a:pt x="4108" y="441"/>
                    <a:pt x="1465" y="1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7"/>
            <p:cNvSpPr/>
            <p:nvPr/>
          </p:nvSpPr>
          <p:spPr>
            <a:xfrm rot="2700000">
              <a:off x="2115779" y="4686692"/>
              <a:ext cx="116638" cy="139860"/>
            </a:xfrm>
            <a:custGeom>
              <a:avLst/>
              <a:gdLst/>
              <a:ahLst/>
              <a:cxnLst/>
              <a:rect l="l" t="t" r="r" b="b"/>
              <a:pathLst>
                <a:path w="2215" h="2656" extrusionOk="0">
                  <a:moveTo>
                    <a:pt x="524" y="1"/>
                  </a:moveTo>
                  <a:cubicBezTo>
                    <a:pt x="488" y="24"/>
                    <a:pt x="441" y="36"/>
                    <a:pt x="417" y="48"/>
                  </a:cubicBezTo>
                  <a:lnTo>
                    <a:pt x="2036" y="1727"/>
                  </a:lnTo>
                  <a:lnTo>
                    <a:pt x="0" y="2596"/>
                  </a:lnTo>
                  <a:cubicBezTo>
                    <a:pt x="48" y="2608"/>
                    <a:pt x="84" y="2644"/>
                    <a:pt x="131" y="2656"/>
                  </a:cubicBezTo>
                  <a:lnTo>
                    <a:pt x="2143" y="1810"/>
                  </a:lnTo>
                  <a:lnTo>
                    <a:pt x="2215" y="177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7"/>
            <p:cNvSpPr/>
            <p:nvPr/>
          </p:nvSpPr>
          <p:spPr>
            <a:xfrm rot="2700000">
              <a:off x="2147897" y="4710749"/>
              <a:ext cx="131751" cy="175563"/>
            </a:xfrm>
            <a:custGeom>
              <a:avLst/>
              <a:gdLst/>
              <a:ahLst/>
              <a:cxnLst/>
              <a:rect l="l" t="t" r="r" b="b"/>
              <a:pathLst>
                <a:path w="2502" h="3334" extrusionOk="0">
                  <a:moveTo>
                    <a:pt x="679" y="0"/>
                  </a:moveTo>
                  <a:cubicBezTo>
                    <a:pt x="644" y="12"/>
                    <a:pt x="608" y="12"/>
                    <a:pt x="560" y="36"/>
                  </a:cubicBezTo>
                  <a:lnTo>
                    <a:pt x="2334" y="2131"/>
                  </a:lnTo>
                  <a:lnTo>
                    <a:pt x="1" y="3286"/>
                  </a:lnTo>
                  <a:lnTo>
                    <a:pt x="132" y="3334"/>
                  </a:lnTo>
                  <a:lnTo>
                    <a:pt x="2442" y="2191"/>
                  </a:lnTo>
                  <a:lnTo>
                    <a:pt x="2501" y="215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7"/>
            <p:cNvSpPr/>
            <p:nvPr/>
          </p:nvSpPr>
          <p:spPr>
            <a:xfrm rot="2700000">
              <a:off x="2085787" y="4670533"/>
              <a:ext cx="100367" cy="95996"/>
            </a:xfrm>
            <a:custGeom>
              <a:avLst/>
              <a:gdLst/>
              <a:ahLst/>
              <a:cxnLst/>
              <a:rect l="l" t="t" r="r" b="b"/>
              <a:pathLst>
                <a:path w="1906" h="1823" extrusionOk="0">
                  <a:moveTo>
                    <a:pt x="500" y="0"/>
                  </a:moveTo>
                  <a:cubicBezTo>
                    <a:pt x="465" y="24"/>
                    <a:pt x="441" y="36"/>
                    <a:pt x="393" y="48"/>
                  </a:cubicBezTo>
                  <a:lnTo>
                    <a:pt x="1703" y="1239"/>
                  </a:lnTo>
                  <a:cubicBezTo>
                    <a:pt x="1167" y="1405"/>
                    <a:pt x="500" y="1608"/>
                    <a:pt x="0" y="1751"/>
                  </a:cubicBezTo>
                  <a:cubicBezTo>
                    <a:pt x="48" y="1774"/>
                    <a:pt x="95" y="1786"/>
                    <a:pt x="143" y="1822"/>
                  </a:cubicBezTo>
                  <a:cubicBezTo>
                    <a:pt x="512" y="1715"/>
                    <a:pt x="1060" y="1548"/>
                    <a:pt x="1834" y="1310"/>
                  </a:cubicBezTo>
                  <a:lnTo>
                    <a:pt x="1905" y="128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7"/>
            <p:cNvSpPr/>
            <p:nvPr/>
          </p:nvSpPr>
          <p:spPr>
            <a:xfrm rot="2700000">
              <a:off x="2191016" y="4746545"/>
              <a:ext cx="120429" cy="206368"/>
            </a:xfrm>
            <a:custGeom>
              <a:avLst/>
              <a:gdLst/>
              <a:ahLst/>
              <a:cxnLst/>
              <a:rect l="l" t="t" r="r" b="b"/>
              <a:pathLst>
                <a:path w="2287" h="3919" extrusionOk="0">
                  <a:moveTo>
                    <a:pt x="1" y="1"/>
                  </a:moveTo>
                  <a:lnTo>
                    <a:pt x="2144" y="2263"/>
                  </a:lnTo>
                  <a:lnTo>
                    <a:pt x="155" y="3894"/>
                  </a:lnTo>
                  <a:cubicBezTo>
                    <a:pt x="203" y="3906"/>
                    <a:pt x="239" y="3918"/>
                    <a:pt x="274" y="3918"/>
                  </a:cubicBezTo>
                  <a:lnTo>
                    <a:pt x="2287" y="228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7"/>
            <p:cNvSpPr/>
            <p:nvPr/>
          </p:nvSpPr>
          <p:spPr>
            <a:xfrm rot="2700000">
              <a:off x="2332339" y="4893073"/>
              <a:ext cx="72774" cy="162451"/>
            </a:xfrm>
            <a:custGeom>
              <a:avLst/>
              <a:gdLst/>
              <a:ahLst/>
              <a:cxnLst/>
              <a:rect l="l" t="t" r="r" b="b"/>
              <a:pathLst>
                <a:path w="1382" h="3085" extrusionOk="0">
                  <a:moveTo>
                    <a:pt x="0" y="1"/>
                  </a:moveTo>
                  <a:lnTo>
                    <a:pt x="1263" y="1739"/>
                  </a:lnTo>
                  <a:lnTo>
                    <a:pt x="524" y="3085"/>
                  </a:lnTo>
                  <a:cubicBezTo>
                    <a:pt x="560" y="3061"/>
                    <a:pt x="620" y="3037"/>
                    <a:pt x="667" y="3025"/>
                  </a:cubicBezTo>
                  <a:lnTo>
                    <a:pt x="1382" y="1739"/>
                  </a:lnTo>
                  <a:lnTo>
                    <a:pt x="167" y="60"/>
                  </a:lnTo>
                  <a:cubicBezTo>
                    <a:pt x="96" y="49"/>
                    <a:pt x="60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7"/>
            <p:cNvSpPr/>
            <p:nvPr/>
          </p:nvSpPr>
          <p:spPr>
            <a:xfrm rot="2700000">
              <a:off x="2385338" y="4960309"/>
              <a:ext cx="51447" cy="102894"/>
            </a:xfrm>
            <a:custGeom>
              <a:avLst/>
              <a:gdLst/>
              <a:ahLst/>
              <a:cxnLst/>
              <a:rect l="l" t="t" r="r" b="b"/>
              <a:pathLst>
                <a:path w="977" h="1954" extrusionOk="0">
                  <a:moveTo>
                    <a:pt x="0" y="1"/>
                  </a:moveTo>
                  <a:lnTo>
                    <a:pt x="858" y="1192"/>
                  </a:lnTo>
                  <a:lnTo>
                    <a:pt x="620" y="1954"/>
                  </a:lnTo>
                  <a:cubicBezTo>
                    <a:pt x="655" y="1942"/>
                    <a:pt x="703" y="1906"/>
                    <a:pt x="751" y="1882"/>
                  </a:cubicBezTo>
                  <a:lnTo>
                    <a:pt x="977" y="1180"/>
                  </a:lnTo>
                  <a:lnTo>
                    <a:pt x="203" y="96"/>
                  </a:lnTo>
                  <a:cubicBezTo>
                    <a:pt x="131" y="61"/>
                    <a:pt x="60" y="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7"/>
            <p:cNvSpPr/>
            <p:nvPr/>
          </p:nvSpPr>
          <p:spPr>
            <a:xfrm rot="2700000">
              <a:off x="2273825" y="4831976"/>
              <a:ext cx="102894" cy="201312"/>
            </a:xfrm>
            <a:custGeom>
              <a:avLst/>
              <a:gdLst/>
              <a:ahLst/>
              <a:cxnLst/>
              <a:rect l="l" t="t" r="r" b="b"/>
              <a:pathLst>
                <a:path w="1954" h="3823" extrusionOk="0">
                  <a:moveTo>
                    <a:pt x="1" y="1"/>
                  </a:moveTo>
                  <a:lnTo>
                    <a:pt x="1810" y="2132"/>
                  </a:lnTo>
                  <a:lnTo>
                    <a:pt x="560" y="3823"/>
                  </a:lnTo>
                  <a:cubicBezTo>
                    <a:pt x="608" y="3823"/>
                    <a:pt x="667" y="3811"/>
                    <a:pt x="715" y="3799"/>
                  </a:cubicBezTo>
                  <a:lnTo>
                    <a:pt x="1918" y="2156"/>
                  </a:lnTo>
                  <a:lnTo>
                    <a:pt x="1953" y="2132"/>
                  </a:lnTo>
                  <a:lnTo>
                    <a:pt x="167" y="36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7"/>
            <p:cNvSpPr/>
            <p:nvPr/>
          </p:nvSpPr>
          <p:spPr>
            <a:xfrm rot="2700000">
              <a:off x="2230032" y="4783709"/>
              <a:ext cx="109792" cy="214477"/>
            </a:xfrm>
            <a:custGeom>
              <a:avLst/>
              <a:gdLst/>
              <a:ahLst/>
              <a:cxnLst/>
              <a:rect l="l" t="t" r="r" b="b"/>
              <a:pathLst>
                <a:path w="2085" h="4073" extrusionOk="0">
                  <a:moveTo>
                    <a:pt x="1" y="1"/>
                  </a:moveTo>
                  <a:lnTo>
                    <a:pt x="1942" y="2203"/>
                  </a:lnTo>
                  <a:lnTo>
                    <a:pt x="84" y="4061"/>
                  </a:lnTo>
                  <a:cubicBezTo>
                    <a:pt x="120" y="4061"/>
                    <a:pt x="168" y="4061"/>
                    <a:pt x="215" y="4073"/>
                  </a:cubicBezTo>
                  <a:lnTo>
                    <a:pt x="2061" y="2239"/>
                  </a:lnTo>
                  <a:lnTo>
                    <a:pt x="2084" y="2215"/>
                  </a:lnTo>
                  <a:lnTo>
                    <a:pt x="156" y="13"/>
                  </a:lnTo>
                  <a:cubicBezTo>
                    <a:pt x="108" y="13"/>
                    <a:pt x="60" y="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3" name="Google Shape;2203;p67"/>
          <p:cNvGrpSpPr/>
          <p:nvPr/>
        </p:nvGrpSpPr>
        <p:grpSpPr>
          <a:xfrm>
            <a:off x="4322767" y="3682639"/>
            <a:ext cx="1190699" cy="867633"/>
            <a:chOff x="3880914" y="3359134"/>
            <a:chExt cx="968363" cy="705622"/>
          </a:xfrm>
        </p:grpSpPr>
        <p:sp>
          <p:nvSpPr>
            <p:cNvPr id="2204" name="Google Shape;2204;p67"/>
            <p:cNvSpPr/>
            <p:nvPr/>
          </p:nvSpPr>
          <p:spPr>
            <a:xfrm>
              <a:off x="4364814" y="3503505"/>
              <a:ext cx="97920" cy="225339"/>
            </a:xfrm>
            <a:custGeom>
              <a:avLst/>
              <a:gdLst/>
              <a:ahLst/>
              <a:cxnLst/>
              <a:rect l="l" t="t" r="r" b="b"/>
              <a:pathLst>
                <a:path w="3303" h="1040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668"/>
                    <a:pt x="167" y="1368"/>
                    <a:pt x="267" y="2069"/>
                  </a:cubicBezTo>
                  <a:cubicBezTo>
                    <a:pt x="768" y="5071"/>
                    <a:pt x="1768" y="7906"/>
                    <a:pt x="3303" y="10408"/>
                  </a:cubicBezTo>
                  <a:cubicBezTo>
                    <a:pt x="2802" y="6572"/>
                    <a:pt x="1668" y="306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7"/>
            <p:cNvSpPr/>
            <p:nvPr/>
          </p:nvSpPr>
          <p:spPr>
            <a:xfrm>
              <a:off x="3880914" y="3458214"/>
              <a:ext cx="483916" cy="45855"/>
            </a:xfrm>
            <a:custGeom>
              <a:avLst/>
              <a:gdLst/>
              <a:ahLst/>
              <a:cxnLst/>
              <a:rect l="l" t="t" r="r" b="b"/>
              <a:pathLst>
                <a:path w="29222" h="2769" extrusionOk="0">
                  <a:moveTo>
                    <a:pt x="14644" y="0"/>
                  </a:moveTo>
                  <a:cubicBezTo>
                    <a:pt x="9207" y="0"/>
                    <a:pt x="4170" y="1001"/>
                    <a:pt x="1" y="2769"/>
                  </a:cubicBezTo>
                  <a:lnTo>
                    <a:pt x="29221" y="2769"/>
                  </a:lnTo>
                  <a:cubicBezTo>
                    <a:pt x="25052" y="1001"/>
                    <a:pt x="20048" y="0"/>
                    <a:pt x="1464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7"/>
            <p:cNvSpPr/>
            <p:nvPr/>
          </p:nvSpPr>
          <p:spPr>
            <a:xfrm>
              <a:off x="4364814" y="3457651"/>
              <a:ext cx="483353" cy="45871"/>
            </a:xfrm>
            <a:custGeom>
              <a:avLst/>
              <a:gdLst/>
              <a:ahLst/>
              <a:cxnLst/>
              <a:rect l="l" t="t" r="r" b="b"/>
              <a:pathLst>
                <a:path w="29188" h="2770" extrusionOk="0">
                  <a:moveTo>
                    <a:pt x="14611" y="1"/>
                  </a:moveTo>
                  <a:cubicBezTo>
                    <a:pt x="9240" y="1"/>
                    <a:pt x="4170" y="1035"/>
                    <a:pt x="0" y="2769"/>
                  </a:cubicBezTo>
                  <a:lnTo>
                    <a:pt x="29188" y="2769"/>
                  </a:lnTo>
                  <a:cubicBezTo>
                    <a:pt x="25018" y="1001"/>
                    <a:pt x="20015" y="1"/>
                    <a:pt x="146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7"/>
            <p:cNvSpPr/>
            <p:nvPr/>
          </p:nvSpPr>
          <p:spPr>
            <a:xfrm>
              <a:off x="3881460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1" y="0"/>
                  </a:moveTo>
                  <a:cubicBezTo>
                    <a:pt x="4171" y="1735"/>
                    <a:pt x="9174" y="2736"/>
                    <a:pt x="14611" y="2736"/>
                  </a:cubicBezTo>
                  <a:cubicBezTo>
                    <a:pt x="16646" y="2736"/>
                    <a:pt x="18648" y="2602"/>
                    <a:pt x="20616" y="2269"/>
                  </a:cubicBezTo>
                  <a:cubicBezTo>
                    <a:pt x="23284" y="1001"/>
                    <a:pt x="26186" y="234"/>
                    <a:pt x="2922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7"/>
            <p:cNvSpPr/>
            <p:nvPr/>
          </p:nvSpPr>
          <p:spPr>
            <a:xfrm>
              <a:off x="4364814" y="3503505"/>
              <a:ext cx="483916" cy="45308"/>
            </a:xfrm>
            <a:custGeom>
              <a:avLst/>
              <a:gdLst/>
              <a:ahLst/>
              <a:cxnLst/>
              <a:rect l="l" t="t" r="r" b="b"/>
              <a:pathLst>
                <a:path w="29222" h="2736" extrusionOk="0">
                  <a:moveTo>
                    <a:pt x="0" y="0"/>
                  </a:moveTo>
                  <a:cubicBezTo>
                    <a:pt x="3069" y="234"/>
                    <a:pt x="5971" y="1034"/>
                    <a:pt x="8640" y="2335"/>
                  </a:cubicBezTo>
                  <a:cubicBezTo>
                    <a:pt x="10541" y="2602"/>
                    <a:pt x="12543" y="2736"/>
                    <a:pt x="14644" y="2736"/>
                  </a:cubicBezTo>
                  <a:cubicBezTo>
                    <a:pt x="20015" y="2736"/>
                    <a:pt x="25052" y="1702"/>
                    <a:pt x="292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7"/>
            <p:cNvSpPr/>
            <p:nvPr/>
          </p:nvSpPr>
          <p:spPr>
            <a:xfrm>
              <a:off x="4365923" y="3410703"/>
              <a:ext cx="483353" cy="93365"/>
            </a:xfrm>
            <a:custGeom>
              <a:avLst/>
              <a:gdLst/>
              <a:ahLst/>
              <a:cxnLst/>
              <a:rect l="l" t="t" r="r" b="b"/>
              <a:pathLst>
                <a:path w="29188" h="5638" extrusionOk="0">
                  <a:moveTo>
                    <a:pt x="14577" y="0"/>
                  </a:moveTo>
                  <a:cubicBezTo>
                    <a:pt x="10674" y="0"/>
                    <a:pt x="7005" y="1101"/>
                    <a:pt x="3669" y="3002"/>
                  </a:cubicBezTo>
                  <a:cubicBezTo>
                    <a:pt x="2368" y="3770"/>
                    <a:pt x="1101" y="4637"/>
                    <a:pt x="0" y="5638"/>
                  </a:cubicBezTo>
                  <a:cubicBezTo>
                    <a:pt x="4170" y="3870"/>
                    <a:pt x="9173" y="2869"/>
                    <a:pt x="14577" y="2869"/>
                  </a:cubicBezTo>
                  <a:cubicBezTo>
                    <a:pt x="19948" y="2869"/>
                    <a:pt x="25018" y="3936"/>
                    <a:pt x="29188" y="5638"/>
                  </a:cubicBezTo>
                  <a:cubicBezTo>
                    <a:pt x="25018" y="2068"/>
                    <a:pt x="20014" y="0"/>
                    <a:pt x="1457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7"/>
            <p:cNvSpPr/>
            <p:nvPr/>
          </p:nvSpPr>
          <p:spPr>
            <a:xfrm>
              <a:off x="4508438" y="3503505"/>
              <a:ext cx="340838" cy="92819"/>
            </a:xfrm>
            <a:custGeom>
              <a:avLst/>
              <a:gdLst/>
              <a:ahLst/>
              <a:cxnLst/>
              <a:rect l="l" t="t" r="r" b="b"/>
              <a:pathLst>
                <a:path w="20582" h="5605" extrusionOk="0">
                  <a:moveTo>
                    <a:pt x="20582" y="0"/>
                  </a:moveTo>
                  <a:cubicBezTo>
                    <a:pt x="16412" y="1735"/>
                    <a:pt x="11408" y="2736"/>
                    <a:pt x="5971" y="2736"/>
                  </a:cubicBezTo>
                  <a:cubicBezTo>
                    <a:pt x="3903" y="2736"/>
                    <a:pt x="1902" y="2602"/>
                    <a:pt x="0" y="2335"/>
                  </a:cubicBezTo>
                  <a:lnTo>
                    <a:pt x="0" y="2335"/>
                  </a:lnTo>
                  <a:cubicBezTo>
                    <a:pt x="1768" y="3169"/>
                    <a:pt x="3403" y="4237"/>
                    <a:pt x="4837" y="5571"/>
                  </a:cubicBezTo>
                  <a:cubicBezTo>
                    <a:pt x="5237" y="5604"/>
                    <a:pt x="5604" y="5604"/>
                    <a:pt x="5971" y="5604"/>
                  </a:cubicBezTo>
                  <a:cubicBezTo>
                    <a:pt x="11342" y="5604"/>
                    <a:pt x="16412" y="3536"/>
                    <a:pt x="2058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7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lnTo>
                    <a:pt x="20682" y="20682"/>
                  </a:lnTo>
                  <a:cubicBezTo>
                    <a:pt x="20248" y="15211"/>
                    <a:pt x="18147" y="10208"/>
                    <a:pt x="14311" y="6372"/>
                  </a:cubicBezTo>
                  <a:cubicBezTo>
                    <a:pt x="14010" y="6071"/>
                    <a:pt x="13777" y="5838"/>
                    <a:pt x="13477" y="5571"/>
                  </a:cubicBezTo>
                  <a:cubicBezTo>
                    <a:pt x="8506" y="5271"/>
                    <a:pt x="3903" y="326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7"/>
            <p:cNvSpPr/>
            <p:nvPr/>
          </p:nvSpPr>
          <p:spPr>
            <a:xfrm>
              <a:off x="4364814" y="3503505"/>
              <a:ext cx="342494" cy="342494"/>
            </a:xfrm>
            <a:custGeom>
              <a:avLst/>
              <a:gdLst/>
              <a:ahLst/>
              <a:cxnLst/>
              <a:rect l="l" t="t" r="r" b="b"/>
              <a:pathLst>
                <a:path w="20682" h="20682" extrusionOk="0">
                  <a:moveTo>
                    <a:pt x="0" y="0"/>
                  </a:moveTo>
                  <a:cubicBezTo>
                    <a:pt x="3303" y="3870"/>
                    <a:pt x="5304" y="8506"/>
                    <a:pt x="5604" y="13443"/>
                  </a:cubicBezTo>
                  <a:cubicBezTo>
                    <a:pt x="5838" y="13744"/>
                    <a:pt x="6138" y="14044"/>
                    <a:pt x="6405" y="14277"/>
                  </a:cubicBezTo>
                  <a:cubicBezTo>
                    <a:pt x="10241" y="18113"/>
                    <a:pt x="15245" y="20215"/>
                    <a:pt x="20682" y="20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7"/>
            <p:cNvSpPr/>
            <p:nvPr/>
          </p:nvSpPr>
          <p:spPr>
            <a:xfrm>
              <a:off x="4364814" y="3506519"/>
              <a:ext cx="232129" cy="96000"/>
            </a:xfrm>
            <a:custGeom>
              <a:avLst/>
              <a:gdLst/>
              <a:ahLst/>
              <a:cxnLst/>
              <a:rect l="l" t="t" r="r" b="b"/>
              <a:pathLst>
                <a:path w="13477" h="5572" extrusionOk="0">
                  <a:moveTo>
                    <a:pt x="0" y="0"/>
                  </a:moveTo>
                  <a:lnTo>
                    <a:pt x="0" y="0"/>
                  </a:lnTo>
                  <a:cubicBezTo>
                    <a:pt x="3903" y="3269"/>
                    <a:pt x="8506" y="5338"/>
                    <a:pt x="13477" y="5571"/>
                  </a:cubicBezTo>
                  <a:cubicBezTo>
                    <a:pt x="12009" y="4270"/>
                    <a:pt x="10408" y="3203"/>
                    <a:pt x="8640" y="2335"/>
                  </a:cubicBezTo>
                  <a:cubicBezTo>
                    <a:pt x="5504" y="1868"/>
                    <a:pt x="2602" y="106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7"/>
            <p:cNvSpPr/>
            <p:nvPr/>
          </p:nvSpPr>
          <p:spPr>
            <a:xfrm>
              <a:off x="4400169" y="3360062"/>
              <a:ext cx="66853" cy="37989"/>
            </a:xfrm>
            <a:custGeom>
              <a:avLst/>
              <a:gdLst/>
              <a:ahLst/>
              <a:cxnLst/>
              <a:rect l="l" t="t" r="r" b="b"/>
              <a:pathLst>
                <a:path w="4037" h="2294" extrusionOk="0">
                  <a:moveTo>
                    <a:pt x="3051" y="0"/>
                  </a:moveTo>
                  <a:cubicBezTo>
                    <a:pt x="1348" y="0"/>
                    <a:pt x="402" y="1300"/>
                    <a:pt x="0" y="2227"/>
                  </a:cubicBezTo>
                  <a:cubicBezTo>
                    <a:pt x="34" y="2227"/>
                    <a:pt x="100" y="2260"/>
                    <a:pt x="134" y="2294"/>
                  </a:cubicBezTo>
                  <a:cubicBezTo>
                    <a:pt x="968" y="1341"/>
                    <a:pt x="2312" y="1205"/>
                    <a:pt x="3012" y="1205"/>
                  </a:cubicBezTo>
                  <a:cubicBezTo>
                    <a:pt x="3292" y="1205"/>
                    <a:pt x="3469" y="1226"/>
                    <a:pt x="3469" y="1226"/>
                  </a:cubicBezTo>
                  <a:cubicBezTo>
                    <a:pt x="3770" y="1193"/>
                    <a:pt x="3970" y="959"/>
                    <a:pt x="4003" y="659"/>
                  </a:cubicBezTo>
                  <a:cubicBezTo>
                    <a:pt x="4036" y="359"/>
                    <a:pt x="3803" y="59"/>
                    <a:pt x="3469" y="25"/>
                  </a:cubicBezTo>
                  <a:cubicBezTo>
                    <a:pt x="3325" y="8"/>
                    <a:pt x="3185" y="0"/>
                    <a:pt x="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7"/>
            <p:cNvSpPr/>
            <p:nvPr/>
          </p:nvSpPr>
          <p:spPr>
            <a:xfrm>
              <a:off x="4402935" y="3378941"/>
              <a:ext cx="55244" cy="31216"/>
            </a:xfrm>
            <a:custGeom>
              <a:avLst/>
              <a:gdLst/>
              <a:ahLst/>
              <a:cxnLst/>
              <a:rect l="l" t="t" r="r" b="b"/>
              <a:pathLst>
                <a:path w="3336" h="1885" extrusionOk="0">
                  <a:moveTo>
                    <a:pt x="2940" y="1"/>
                  </a:moveTo>
                  <a:cubicBezTo>
                    <a:pt x="2260" y="1"/>
                    <a:pt x="859" y="127"/>
                    <a:pt x="0" y="1084"/>
                  </a:cubicBezTo>
                  <a:cubicBezTo>
                    <a:pt x="300" y="1285"/>
                    <a:pt x="600" y="1585"/>
                    <a:pt x="801" y="1885"/>
                  </a:cubicBezTo>
                  <a:lnTo>
                    <a:pt x="934" y="1618"/>
                  </a:lnTo>
                  <a:cubicBezTo>
                    <a:pt x="966" y="1555"/>
                    <a:pt x="1444" y="1"/>
                    <a:pt x="2935" y="1"/>
                  </a:cubicBezTo>
                  <a:cubicBezTo>
                    <a:pt x="3020" y="1"/>
                    <a:pt x="3110" y="6"/>
                    <a:pt x="3202" y="17"/>
                  </a:cubicBezTo>
                  <a:lnTo>
                    <a:pt x="3336" y="17"/>
                  </a:lnTo>
                  <a:cubicBezTo>
                    <a:pt x="3336" y="17"/>
                    <a:pt x="3184" y="1"/>
                    <a:pt x="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7"/>
            <p:cNvSpPr/>
            <p:nvPr/>
          </p:nvSpPr>
          <p:spPr>
            <a:xfrm>
              <a:off x="4364814" y="3675299"/>
              <a:ext cx="93365" cy="311560"/>
            </a:xfrm>
            <a:custGeom>
              <a:avLst/>
              <a:gdLst/>
              <a:ahLst/>
              <a:cxnLst/>
              <a:rect l="l" t="t" r="r" b="b"/>
              <a:pathLst>
                <a:path w="5638" h="18814" extrusionOk="0">
                  <a:moveTo>
                    <a:pt x="3303" y="0"/>
                  </a:moveTo>
                  <a:cubicBezTo>
                    <a:pt x="3470" y="1368"/>
                    <a:pt x="3570" y="2802"/>
                    <a:pt x="3570" y="4203"/>
                  </a:cubicBezTo>
                  <a:cubicBezTo>
                    <a:pt x="3570" y="9574"/>
                    <a:pt x="2269" y="14644"/>
                    <a:pt x="0" y="18814"/>
                  </a:cubicBezTo>
                  <a:cubicBezTo>
                    <a:pt x="3570" y="14644"/>
                    <a:pt x="5638" y="9641"/>
                    <a:pt x="5638" y="4203"/>
                  </a:cubicBezTo>
                  <a:cubicBezTo>
                    <a:pt x="5638" y="3837"/>
                    <a:pt x="5638" y="3470"/>
                    <a:pt x="5604" y="3069"/>
                  </a:cubicBezTo>
                  <a:cubicBezTo>
                    <a:pt x="4737" y="2135"/>
                    <a:pt x="3970" y="1135"/>
                    <a:pt x="33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7"/>
            <p:cNvSpPr/>
            <p:nvPr/>
          </p:nvSpPr>
          <p:spPr>
            <a:xfrm>
              <a:off x="4300726" y="3384737"/>
              <a:ext cx="125972" cy="119331"/>
            </a:xfrm>
            <a:custGeom>
              <a:avLst/>
              <a:gdLst/>
              <a:ahLst/>
              <a:cxnLst/>
              <a:rect l="l" t="t" r="r" b="b"/>
              <a:pathLst>
                <a:path w="7607" h="7206" extrusionOk="0">
                  <a:moveTo>
                    <a:pt x="3970" y="1"/>
                  </a:moveTo>
                  <a:cubicBezTo>
                    <a:pt x="5371" y="67"/>
                    <a:pt x="6506" y="1268"/>
                    <a:pt x="6506" y="2769"/>
                  </a:cubicBezTo>
                  <a:cubicBezTo>
                    <a:pt x="6506" y="3069"/>
                    <a:pt x="6472" y="3370"/>
                    <a:pt x="6372" y="3603"/>
                  </a:cubicBezTo>
                  <a:cubicBezTo>
                    <a:pt x="6039" y="4737"/>
                    <a:pt x="5038" y="5571"/>
                    <a:pt x="3837" y="5571"/>
                  </a:cubicBezTo>
                  <a:cubicBezTo>
                    <a:pt x="2636" y="5571"/>
                    <a:pt x="1602" y="4704"/>
                    <a:pt x="1269" y="3536"/>
                  </a:cubicBezTo>
                  <a:cubicBezTo>
                    <a:pt x="1202" y="3336"/>
                    <a:pt x="1168" y="3036"/>
                    <a:pt x="1168" y="2769"/>
                  </a:cubicBezTo>
                  <a:cubicBezTo>
                    <a:pt x="1168" y="1268"/>
                    <a:pt x="2303" y="67"/>
                    <a:pt x="3704" y="1"/>
                  </a:cubicBezTo>
                  <a:lnTo>
                    <a:pt x="3704" y="1"/>
                  </a:lnTo>
                  <a:cubicBezTo>
                    <a:pt x="3003" y="34"/>
                    <a:pt x="2336" y="267"/>
                    <a:pt x="1769" y="668"/>
                  </a:cubicBezTo>
                  <a:cubicBezTo>
                    <a:pt x="1435" y="901"/>
                    <a:pt x="1102" y="1201"/>
                    <a:pt x="768" y="1535"/>
                  </a:cubicBezTo>
                  <a:cubicBezTo>
                    <a:pt x="301" y="2169"/>
                    <a:pt x="1" y="2936"/>
                    <a:pt x="1" y="3770"/>
                  </a:cubicBezTo>
                  <a:cubicBezTo>
                    <a:pt x="1" y="4070"/>
                    <a:pt x="34" y="4337"/>
                    <a:pt x="101" y="4570"/>
                  </a:cubicBezTo>
                  <a:cubicBezTo>
                    <a:pt x="1369" y="5338"/>
                    <a:pt x="2636" y="6205"/>
                    <a:pt x="3804" y="7206"/>
                  </a:cubicBezTo>
                  <a:cubicBezTo>
                    <a:pt x="4971" y="6205"/>
                    <a:pt x="6205" y="5338"/>
                    <a:pt x="7506" y="4570"/>
                  </a:cubicBezTo>
                  <a:cubicBezTo>
                    <a:pt x="7540" y="4337"/>
                    <a:pt x="7606" y="4037"/>
                    <a:pt x="7606" y="3770"/>
                  </a:cubicBezTo>
                  <a:cubicBezTo>
                    <a:pt x="7606" y="2936"/>
                    <a:pt x="7306" y="2169"/>
                    <a:pt x="6839" y="1535"/>
                  </a:cubicBezTo>
                  <a:cubicBezTo>
                    <a:pt x="6606" y="1235"/>
                    <a:pt x="6339" y="935"/>
                    <a:pt x="6039" y="734"/>
                  </a:cubicBezTo>
                  <a:cubicBezTo>
                    <a:pt x="6005" y="734"/>
                    <a:pt x="5972" y="701"/>
                    <a:pt x="5939" y="668"/>
                  </a:cubicBezTo>
                  <a:cubicBezTo>
                    <a:pt x="5371" y="234"/>
                    <a:pt x="4704" y="34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7"/>
            <p:cNvSpPr/>
            <p:nvPr/>
          </p:nvSpPr>
          <p:spPr>
            <a:xfrm>
              <a:off x="4364814" y="3537751"/>
              <a:ext cx="59119" cy="449670"/>
            </a:xfrm>
            <a:custGeom>
              <a:avLst/>
              <a:gdLst/>
              <a:ahLst/>
              <a:cxnLst/>
              <a:rect l="l" t="t" r="r" b="b"/>
              <a:pathLst>
                <a:path w="3570" h="27154" extrusionOk="0">
                  <a:moveTo>
                    <a:pt x="267" y="1"/>
                  </a:moveTo>
                  <a:cubicBezTo>
                    <a:pt x="634" y="3737"/>
                    <a:pt x="901" y="8006"/>
                    <a:pt x="901" y="12543"/>
                  </a:cubicBezTo>
                  <a:cubicBezTo>
                    <a:pt x="901" y="17913"/>
                    <a:pt x="567" y="22984"/>
                    <a:pt x="0" y="27153"/>
                  </a:cubicBezTo>
                  <a:cubicBezTo>
                    <a:pt x="2235" y="22984"/>
                    <a:pt x="3570" y="17980"/>
                    <a:pt x="3570" y="12543"/>
                  </a:cubicBezTo>
                  <a:cubicBezTo>
                    <a:pt x="3570" y="11142"/>
                    <a:pt x="3470" y="9707"/>
                    <a:pt x="3303" y="8340"/>
                  </a:cubicBezTo>
                  <a:cubicBezTo>
                    <a:pt x="1768" y="5838"/>
                    <a:pt x="768" y="3003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7"/>
            <p:cNvSpPr/>
            <p:nvPr/>
          </p:nvSpPr>
          <p:spPr>
            <a:xfrm>
              <a:off x="4321724" y="3384191"/>
              <a:ext cx="88397" cy="92819"/>
            </a:xfrm>
            <a:custGeom>
              <a:avLst/>
              <a:gdLst/>
              <a:ahLst/>
              <a:cxnLst/>
              <a:rect l="l" t="t" r="r" b="b"/>
              <a:pathLst>
                <a:path w="5338" h="5605" extrusionOk="0">
                  <a:moveTo>
                    <a:pt x="2536" y="0"/>
                  </a:moveTo>
                  <a:cubicBezTo>
                    <a:pt x="1101" y="100"/>
                    <a:pt x="1" y="1301"/>
                    <a:pt x="1" y="2802"/>
                  </a:cubicBezTo>
                  <a:cubicBezTo>
                    <a:pt x="1" y="3069"/>
                    <a:pt x="1" y="3303"/>
                    <a:pt x="67" y="3569"/>
                  </a:cubicBezTo>
                  <a:cubicBezTo>
                    <a:pt x="401" y="4770"/>
                    <a:pt x="1435" y="5604"/>
                    <a:pt x="2636" y="5604"/>
                  </a:cubicBezTo>
                  <a:cubicBezTo>
                    <a:pt x="3837" y="5604"/>
                    <a:pt x="4871" y="4770"/>
                    <a:pt x="5204" y="3636"/>
                  </a:cubicBezTo>
                  <a:cubicBezTo>
                    <a:pt x="5271" y="3403"/>
                    <a:pt x="5338" y="3102"/>
                    <a:pt x="5338" y="2802"/>
                  </a:cubicBezTo>
                  <a:cubicBezTo>
                    <a:pt x="5338" y="1301"/>
                    <a:pt x="4204" y="100"/>
                    <a:pt x="2903" y="0"/>
                  </a:cubicBezTo>
                  <a:lnTo>
                    <a:pt x="2736" y="0"/>
                  </a:lnTo>
                  <a:cubicBezTo>
                    <a:pt x="3703" y="0"/>
                    <a:pt x="4437" y="801"/>
                    <a:pt x="4437" y="1801"/>
                  </a:cubicBezTo>
                  <a:cubicBezTo>
                    <a:pt x="4437" y="1968"/>
                    <a:pt x="4404" y="2168"/>
                    <a:pt x="4370" y="2335"/>
                  </a:cubicBezTo>
                  <a:cubicBezTo>
                    <a:pt x="4137" y="3069"/>
                    <a:pt x="3470" y="3603"/>
                    <a:pt x="2736" y="3603"/>
                  </a:cubicBezTo>
                  <a:cubicBezTo>
                    <a:pt x="1935" y="3603"/>
                    <a:pt x="1268" y="3069"/>
                    <a:pt x="1068" y="2302"/>
                  </a:cubicBezTo>
                  <a:cubicBezTo>
                    <a:pt x="1035" y="2135"/>
                    <a:pt x="968" y="1968"/>
                    <a:pt x="968" y="1801"/>
                  </a:cubicBezTo>
                  <a:cubicBezTo>
                    <a:pt x="968" y="801"/>
                    <a:pt x="1735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7"/>
            <p:cNvSpPr/>
            <p:nvPr/>
          </p:nvSpPr>
          <p:spPr>
            <a:xfrm>
              <a:off x="4336082" y="3385234"/>
              <a:ext cx="57463" cy="59185"/>
            </a:xfrm>
            <a:custGeom>
              <a:avLst/>
              <a:gdLst/>
              <a:ahLst/>
              <a:cxnLst/>
              <a:rect l="l" t="t" r="r" b="b"/>
              <a:pathLst>
                <a:path w="3470" h="3574" extrusionOk="0">
                  <a:moveTo>
                    <a:pt x="1814" y="0"/>
                  </a:moveTo>
                  <a:cubicBezTo>
                    <a:pt x="1777" y="0"/>
                    <a:pt x="1740" y="1"/>
                    <a:pt x="1702" y="4"/>
                  </a:cubicBezTo>
                  <a:cubicBezTo>
                    <a:pt x="735" y="4"/>
                    <a:pt x="1" y="771"/>
                    <a:pt x="1" y="1805"/>
                  </a:cubicBezTo>
                  <a:cubicBezTo>
                    <a:pt x="1" y="1972"/>
                    <a:pt x="34" y="2139"/>
                    <a:pt x="68" y="2306"/>
                  </a:cubicBezTo>
                  <a:cubicBezTo>
                    <a:pt x="301" y="3039"/>
                    <a:pt x="968" y="3573"/>
                    <a:pt x="1735" y="3573"/>
                  </a:cubicBezTo>
                  <a:cubicBezTo>
                    <a:pt x="2503" y="3573"/>
                    <a:pt x="3170" y="3073"/>
                    <a:pt x="3370" y="2339"/>
                  </a:cubicBezTo>
                  <a:cubicBezTo>
                    <a:pt x="3403" y="2172"/>
                    <a:pt x="3470" y="2005"/>
                    <a:pt x="3470" y="1805"/>
                  </a:cubicBezTo>
                  <a:cubicBezTo>
                    <a:pt x="3470" y="810"/>
                    <a:pt x="2759" y="0"/>
                    <a:pt x="18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7"/>
            <p:cNvSpPr/>
            <p:nvPr/>
          </p:nvSpPr>
          <p:spPr>
            <a:xfrm>
              <a:off x="4022320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20682" y="0"/>
                  </a:lnTo>
                  <a:cubicBezTo>
                    <a:pt x="16813" y="3269"/>
                    <a:pt x="12176" y="5338"/>
                    <a:pt x="7239" y="5571"/>
                  </a:cubicBezTo>
                  <a:cubicBezTo>
                    <a:pt x="6939" y="5838"/>
                    <a:pt x="6639" y="6105"/>
                    <a:pt x="6406" y="6372"/>
                  </a:cubicBezTo>
                  <a:cubicBezTo>
                    <a:pt x="2569" y="10208"/>
                    <a:pt x="468" y="15211"/>
                    <a:pt x="1" y="20682"/>
                  </a:cubicBezTo>
                  <a:lnTo>
                    <a:pt x="2068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7"/>
            <p:cNvSpPr/>
            <p:nvPr/>
          </p:nvSpPr>
          <p:spPr>
            <a:xfrm>
              <a:off x="4023429" y="3503505"/>
              <a:ext cx="342510" cy="342494"/>
            </a:xfrm>
            <a:custGeom>
              <a:avLst/>
              <a:gdLst/>
              <a:ahLst/>
              <a:cxnLst/>
              <a:rect l="l" t="t" r="r" b="b"/>
              <a:pathLst>
                <a:path w="20683" h="20682" extrusionOk="0">
                  <a:moveTo>
                    <a:pt x="20682" y="0"/>
                  </a:moveTo>
                  <a:lnTo>
                    <a:pt x="1" y="20682"/>
                  </a:lnTo>
                  <a:cubicBezTo>
                    <a:pt x="5405" y="20215"/>
                    <a:pt x="10441" y="18113"/>
                    <a:pt x="14278" y="14277"/>
                  </a:cubicBezTo>
                  <a:cubicBezTo>
                    <a:pt x="14578" y="14010"/>
                    <a:pt x="14845" y="13744"/>
                    <a:pt x="15078" y="13443"/>
                  </a:cubicBezTo>
                  <a:cubicBezTo>
                    <a:pt x="15378" y="8506"/>
                    <a:pt x="17380" y="3870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7"/>
            <p:cNvSpPr/>
            <p:nvPr/>
          </p:nvSpPr>
          <p:spPr>
            <a:xfrm>
              <a:off x="4305711" y="3537205"/>
              <a:ext cx="59119" cy="450217"/>
            </a:xfrm>
            <a:custGeom>
              <a:avLst/>
              <a:gdLst/>
              <a:ahLst/>
              <a:cxnLst/>
              <a:rect l="l" t="t" r="r" b="b"/>
              <a:pathLst>
                <a:path w="3570" h="27187" extrusionOk="0">
                  <a:moveTo>
                    <a:pt x="3336" y="0"/>
                  </a:moveTo>
                  <a:cubicBezTo>
                    <a:pt x="2869" y="3002"/>
                    <a:pt x="1835" y="5838"/>
                    <a:pt x="234" y="8373"/>
                  </a:cubicBezTo>
                  <a:cubicBezTo>
                    <a:pt x="67" y="9740"/>
                    <a:pt x="0" y="11175"/>
                    <a:pt x="0" y="12576"/>
                  </a:cubicBezTo>
                  <a:cubicBezTo>
                    <a:pt x="0" y="17980"/>
                    <a:pt x="1334" y="23017"/>
                    <a:pt x="3569" y="27186"/>
                  </a:cubicBezTo>
                  <a:cubicBezTo>
                    <a:pt x="3036" y="23017"/>
                    <a:pt x="2702" y="18013"/>
                    <a:pt x="2702" y="12576"/>
                  </a:cubicBezTo>
                  <a:cubicBezTo>
                    <a:pt x="2702" y="8006"/>
                    <a:pt x="2902" y="3736"/>
                    <a:pt x="333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7"/>
            <p:cNvSpPr/>
            <p:nvPr/>
          </p:nvSpPr>
          <p:spPr>
            <a:xfrm>
              <a:off x="4276433" y="3378163"/>
              <a:ext cx="53588" cy="31994"/>
            </a:xfrm>
            <a:custGeom>
              <a:avLst/>
              <a:gdLst/>
              <a:ahLst/>
              <a:cxnLst/>
              <a:rect l="l" t="t" r="r" b="b"/>
              <a:pathLst>
                <a:path w="3236" h="1932" extrusionOk="0">
                  <a:moveTo>
                    <a:pt x="703" y="1"/>
                  </a:moveTo>
                  <a:cubicBezTo>
                    <a:pt x="352" y="1"/>
                    <a:pt x="89" y="42"/>
                    <a:pt x="0" y="64"/>
                  </a:cubicBezTo>
                  <a:cubicBezTo>
                    <a:pt x="49" y="61"/>
                    <a:pt x="96" y="60"/>
                    <a:pt x="143" y="60"/>
                  </a:cubicBezTo>
                  <a:cubicBezTo>
                    <a:pt x="1664" y="60"/>
                    <a:pt x="2136" y="1600"/>
                    <a:pt x="2168" y="1665"/>
                  </a:cubicBezTo>
                  <a:cubicBezTo>
                    <a:pt x="2168" y="1765"/>
                    <a:pt x="2235" y="1832"/>
                    <a:pt x="2302" y="1932"/>
                  </a:cubicBezTo>
                  <a:cubicBezTo>
                    <a:pt x="2569" y="1598"/>
                    <a:pt x="2902" y="1298"/>
                    <a:pt x="3236" y="1065"/>
                  </a:cubicBezTo>
                  <a:cubicBezTo>
                    <a:pt x="3169" y="998"/>
                    <a:pt x="3169" y="998"/>
                    <a:pt x="3169" y="965"/>
                  </a:cubicBezTo>
                  <a:cubicBezTo>
                    <a:pt x="2458" y="164"/>
                    <a:pt x="1405" y="1"/>
                    <a:pt x="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7"/>
            <p:cNvSpPr/>
            <p:nvPr/>
          </p:nvSpPr>
          <p:spPr>
            <a:xfrm>
              <a:off x="4272558" y="3675845"/>
              <a:ext cx="93382" cy="311576"/>
            </a:xfrm>
            <a:custGeom>
              <a:avLst/>
              <a:gdLst/>
              <a:ahLst/>
              <a:cxnLst/>
              <a:rect l="l" t="t" r="r" b="b"/>
              <a:pathLst>
                <a:path w="5639" h="18815" extrusionOk="0">
                  <a:moveTo>
                    <a:pt x="2336" y="1"/>
                  </a:moveTo>
                  <a:lnTo>
                    <a:pt x="2336" y="1"/>
                  </a:lnTo>
                  <a:cubicBezTo>
                    <a:pt x="1669" y="1102"/>
                    <a:pt x="901" y="2136"/>
                    <a:pt x="34" y="3103"/>
                  </a:cubicBezTo>
                  <a:cubicBezTo>
                    <a:pt x="1" y="3470"/>
                    <a:pt x="1" y="3837"/>
                    <a:pt x="1" y="4204"/>
                  </a:cubicBezTo>
                  <a:cubicBezTo>
                    <a:pt x="1" y="9608"/>
                    <a:pt x="2069" y="14645"/>
                    <a:pt x="5638" y="18814"/>
                  </a:cubicBezTo>
                  <a:cubicBezTo>
                    <a:pt x="3370" y="14645"/>
                    <a:pt x="2036" y="9641"/>
                    <a:pt x="2036" y="4204"/>
                  </a:cubicBezTo>
                  <a:cubicBezTo>
                    <a:pt x="2036" y="2803"/>
                    <a:pt x="2136" y="1368"/>
                    <a:pt x="23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7"/>
            <p:cNvSpPr/>
            <p:nvPr/>
          </p:nvSpPr>
          <p:spPr>
            <a:xfrm>
              <a:off x="3881460" y="3410703"/>
              <a:ext cx="483370" cy="93365"/>
            </a:xfrm>
            <a:custGeom>
              <a:avLst/>
              <a:gdLst/>
              <a:ahLst/>
              <a:cxnLst/>
              <a:rect l="l" t="t" r="r" b="b"/>
              <a:pathLst>
                <a:path w="29189" h="5638" extrusionOk="0">
                  <a:moveTo>
                    <a:pt x="14611" y="0"/>
                  </a:moveTo>
                  <a:cubicBezTo>
                    <a:pt x="9241" y="0"/>
                    <a:pt x="4171" y="2068"/>
                    <a:pt x="1" y="5638"/>
                  </a:cubicBezTo>
                  <a:cubicBezTo>
                    <a:pt x="4171" y="3870"/>
                    <a:pt x="9174" y="2869"/>
                    <a:pt x="14611" y="2869"/>
                  </a:cubicBezTo>
                  <a:cubicBezTo>
                    <a:pt x="19982" y="2869"/>
                    <a:pt x="25019" y="3936"/>
                    <a:pt x="29188" y="5638"/>
                  </a:cubicBezTo>
                  <a:cubicBezTo>
                    <a:pt x="28021" y="4637"/>
                    <a:pt x="26787" y="3736"/>
                    <a:pt x="25486" y="3002"/>
                  </a:cubicBezTo>
                  <a:cubicBezTo>
                    <a:pt x="22183" y="1101"/>
                    <a:pt x="18481" y="0"/>
                    <a:pt x="1461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7"/>
            <p:cNvSpPr/>
            <p:nvPr/>
          </p:nvSpPr>
          <p:spPr>
            <a:xfrm>
              <a:off x="4262622" y="3359134"/>
              <a:ext cx="66306" cy="35604"/>
            </a:xfrm>
            <a:custGeom>
              <a:avLst/>
              <a:gdLst/>
              <a:ahLst/>
              <a:cxnLst/>
              <a:rect l="l" t="t" r="r" b="b"/>
              <a:pathLst>
                <a:path w="4004" h="2150" extrusionOk="0">
                  <a:moveTo>
                    <a:pt x="921" y="1"/>
                  </a:moveTo>
                  <a:cubicBezTo>
                    <a:pt x="817" y="1"/>
                    <a:pt x="710" y="5"/>
                    <a:pt x="601" y="15"/>
                  </a:cubicBezTo>
                  <a:cubicBezTo>
                    <a:pt x="267" y="81"/>
                    <a:pt x="0" y="348"/>
                    <a:pt x="34" y="682"/>
                  </a:cubicBezTo>
                  <a:cubicBezTo>
                    <a:pt x="97" y="997"/>
                    <a:pt x="338" y="1252"/>
                    <a:pt x="673" y="1252"/>
                  </a:cubicBezTo>
                  <a:cubicBezTo>
                    <a:pt x="693" y="1252"/>
                    <a:pt x="713" y="1251"/>
                    <a:pt x="734" y="1249"/>
                  </a:cubicBezTo>
                  <a:lnTo>
                    <a:pt x="834" y="1249"/>
                  </a:lnTo>
                  <a:cubicBezTo>
                    <a:pt x="923" y="1227"/>
                    <a:pt x="1186" y="1186"/>
                    <a:pt x="1537" y="1186"/>
                  </a:cubicBezTo>
                  <a:cubicBezTo>
                    <a:pt x="2239" y="1186"/>
                    <a:pt x="3292" y="1349"/>
                    <a:pt x="4003" y="2150"/>
                  </a:cubicBezTo>
                  <a:cubicBezTo>
                    <a:pt x="3626" y="1238"/>
                    <a:pt x="2627" y="1"/>
                    <a:pt x="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7"/>
            <p:cNvSpPr/>
            <p:nvPr/>
          </p:nvSpPr>
          <p:spPr>
            <a:xfrm>
              <a:off x="4142197" y="3506519"/>
              <a:ext cx="222633" cy="92272"/>
            </a:xfrm>
            <a:custGeom>
              <a:avLst/>
              <a:gdLst/>
              <a:ahLst/>
              <a:cxnLst/>
              <a:rect l="l" t="t" r="r" b="b"/>
              <a:pathLst>
                <a:path w="13444" h="5572" extrusionOk="0">
                  <a:moveTo>
                    <a:pt x="13443" y="1"/>
                  </a:moveTo>
                  <a:lnTo>
                    <a:pt x="13443" y="1"/>
                  </a:lnTo>
                  <a:cubicBezTo>
                    <a:pt x="10875" y="1035"/>
                    <a:pt x="7939" y="1835"/>
                    <a:pt x="4837" y="2302"/>
                  </a:cubicBezTo>
                  <a:cubicBezTo>
                    <a:pt x="3069" y="3136"/>
                    <a:pt x="1435" y="4204"/>
                    <a:pt x="0" y="5571"/>
                  </a:cubicBezTo>
                  <a:cubicBezTo>
                    <a:pt x="4937" y="5305"/>
                    <a:pt x="9574" y="3303"/>
                    <a:pt x="134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7"/>
            <p:cNvSpPr/>
            <p:nvPr/>
          </p:nvSpPr>
          <p:spPr>
            <a:xfrm>
              <a:off x="3881460" y="3503505"/>
              <a:ext cx="340854" cy="92819"/>
            </a:xfrm>
            <a:custGeom>
              <a:avLst/>
              <a:gdLst/>
              <a:ahLst/>
              <a:cxnLst/>
              <a:rect l="l" t="t" r="r" b="b"/>
              <a:pathLst>
                <a:path w="20583" h="5605" extrusionOk="0">
                  <a:moveTo>
                    <a:pt x="1" y="0"/>
                  </a:moveTo>
                  <a:cubicBezTo>
                    <a:pt x="4171" y="3536"/>
                    <a:pt x="9174" y="5604"/>
                    <a:pt x="14611" y="5604"/>
                  </a:cubicBezTo>
                  <a:cubicBezTo>
                    <a:pt x="14978" y="5604"/>
                    <a:pt x="15345" y="5604"/>
                    <a:pt x="15745" y="5571"/>
                  </a:cubicBezTo>
                  <a:cubicBezTo>
                    <a:pt x="17180" y="4270"/>
                    <a:pt x="18814" y="3203"/>
                    <a:pt x="20582" y="2335"/>
                  </a:cubicBezTo>
                  <a:lnTo>
                    <a:pt x="20582" y="2335"/>
                  </a:lnTo>
                  <a:cubicBezTo>
                    <a:pt x="18648" y="2602"/>
                    <a:pt x="16646" y="2736"/>
                    <a:pt x="14611" y="2736"/>
                  </a:cubicBezTo>
                  <a:cubicBezTo>
                    <a:pt x="9241" y="2736"/>
                    <a:pt x="4171" y="17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7"/>
            <p:cNvSpPr/>
            <p:nvPr/>
          </p:nvSpPr>
          <p:spPr>
            <a:xfrm>
              <a:off x="4361502" y="4001763"/>
              <a:ext cx="7750" cy="62994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7"/>
            <p:cNvSpPr/>
            <p:nvPr/>
          </p:nvSpPr>
          <p:spPr>
            <a:xfrm>
              <a:off x="4322271" y="3992373"/>
              <a:ext cx="28202" cy="5801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7"/>
            <p:cNvSpPr/>
            <p:nvPr/>
          </p:nvSpPr>
          <p:spPr>
            <a:xfrm>
              <a:off x="4292993" y="3973511"/>
              <a:ext cx="43106" cy="49812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7"/>
            <p:cNvSpPr/>
            <p:nvPr/>
          </p:nvSpPr>
          <p:spPr>
            <a:xfrm>
              <a:off x="4270355" y="3952530"/>
              <a:ext cx="52495" cy="40406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7"/>
            <p:cNvSpPr/>
            <p:nvPr/>
          </p:nvSpPr>
          <p:spPr>
            <a:xfrm>
              <a:off x="4252669" y="3929859"/>
              <a:ext cx="56370" cy="34908"/>
            </a:xfrm>
            <a:custGeom>
              <a:avLst/>
              <a:gdLst/>
              <a:ahLst/>
              <a:cxnLst/>
              <a:rect l="l" t="t" r="r" b="b"/>
              <a:pathLst>
                <a:path w="3404" h="2108" extrusionOk="0">
                  <a:moveTo>
                    <a:pt x="3387" y="1"/>
                  </a:moveTo>
                  <a:cubicBezTo>
                    <a:pt x="3325" y="1"/>
                    <a:pt x="3128" y="120"/>
                    <a:pt x="2770" y="240"/>
                  </a:cubicBezTo>
                  <a:cubicBezTo>
                    <a:pt x="2436" y="440"/>
                    <a:pt x="2036" y="673"/>
                    <a:pt x="1569" y="873"/>
                  </a:cubicBezTo>
                  <a:cubicBezTo>
                    <a:pt x="1335" y="1007"/>
                    <a:pt x="1102" y="1074"/>
                    <a:pt x="902" y="1207"/>
                  </a:cubicBezTo>
                  <a:cubicBezTo>
                    <a:pt x="701" y="1340"/>
                    <a:pt x="535" y="1474"/>
                    <a:pt x="401" y="1607"/>
                  </a:cubicBezTo>
                  <a:cubicBezTo>
                    <a:pt x="168" y="1841"/>
                    <a:pt x="1" y="2041"/>
                    <a:pt x="1" y="2041"/>
                  </a:cubicBezTo>
                  <a:lnTo>
                    <a:pt x="34" y="2108"/>
                  </a:lnTo>
                  <a:cubicBezTo>
                    <a:pt x="34" y="2108"/>
                    <a:pt x="334" y="2041"/>
                    <a:pt x="668" y="1874"/>
                  </a:cubicBezTo>
                  <a:cubicBezTo>
                    <a:pt x="835" y="1807"/>
                    <a:pt x="1035" y="1707"/>
                    <a:pt x="1235" y="1607"/>
                  </a:cubicBezTo>
                  <a:cubicBezTo>
                    <a:pt x="1435" y="1474"/>
                    <a:pt x="1602" y="1307"/>
                    <a:pt x="1836" y="1174"/>
                  </a:cubicBezTo>
                  <a:cubicBezTo>
                    <a:pt x="2202" y="873"/>
                    <a:pt x="2603" y="607"/>
                    <a:pt x="2903" y="373"/>
                  </a:cubicBezTo>
                  <a:cubicBezTo>
                    <a:pt x="3203" y="173"/>
                    <a:pt x="3403" y="6"/>
                    <a:pt x="3403" y="6"/>
                  </a:cubicBezTo>
                  <a:cubicBezTo>
                    <a:pt x="3400" y="3"/>
                    <a:pt x="3394" y="1"/>
                    <a:pt x="3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7"/>
            <p:cNvSpPr/>
            <p:nvPr/>
          </p:nvSpPr>
          <p:spPr>
            <a:xfrm>
              <a:off x="4236656" y="3906957"/>
              <a:ext cx="59119" cy="28533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7"/>
            <p:cNvSpPr/>
            <p:nvPr/>
          </p:nvSpPr>
          <p:spPr>
            <a:xfrm>
              <a:off x="4219533" y="3882448"/>
              <a:ext cx="62431" cy="21362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7"/>
            <p:cNvSpPr/>
            <p:nvPr/>
          </p:nvSpPr>
          <p:spPr>
            <a:xfrm>
              <a:off x="4203519" y="3854826"/>
              <a:ext cx="65743" cy="13828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7"/>
            <p:cNvSpPr/>
            <p:nvPr/>
          </p:nvSpPr>
          <p:spPr>
            <a:xfrm>
              <a:off x="4207378" y="3822236"/>
              <a:ext cx="53605" cy="7750"/>
            </a:xfrm>
            <a:custGeom>
              <a:avLst/>
              <a:gdLst/>
              <a:ahLst/>
              <a:cxnLst/>
              <a:rect l="l" t="t" r="r" b="b"/>
              <a:pathLst>
                <a:path w="3237" h="468" extrusionOk="0">
                  <a:moveTo>
                    <a:pt x="1001" y="0"/>
                  </a:moveTo>
                  <a:cubicBezTo>
                    <a:pt x="835" y="0"/>
                    <a:pt x="668" y="34"/>
                    <a:pt x="501" y="67"/>
                  </a:cubicBezTo>
                  <a:cubicBezTo>
                    <a:pt x="234" y="167"/>
                    <a:pt x="1" y="301"/>
                    <a:pt x="1" y="301"/>
                  </a:cubicBezTo>
                  <a:lnTo>
                    <a:pt x="1" y="334"/>
                  </a:lnTo>
                  <a:cubicBezTo>
                    <a:pt x="1" y="334"/>
                    <a:pt x="234" y="434"/>
                    <a:pt x="501" y="467"/>
                  </a:cubicBezTo>
                  <a:lnTo>
                    <a:pt x="1001" y="467"/>
                  </a:lnTo>
                  <a:cubicBezTo>
                    <a:pt x="1235" y="401"/>
                    <a:pt x="1402" y="367"/>
                    <a:pt x="1602" y="334"/>
                  </a:cubicBezTo>
                  <a:cubicBezTo>
                    <a:pt x="2402" y="201"/>
                    <a:pt x="3170" y="34"/>
                    <a:pt x="3170" y="34"/>
                  </a:cubicBezTo>
                  <a:lnTo>
                    <a:pt x="3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7"/>
            <p:cNvSpPr/>
            <p:nvPr/>
          </p:nvSpPr>
          <p:spPr>
            <a:xfrm>
              <a:off x="422339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668" y="0"/>
                  </a:moveTo>
                  <a:cubicBezTo>
                    <a:pt x="535" y="0"/>
                    <a:pt x="435" y="0"/>
                    <a:pt x="335" y="33"/>
                  </a:cubicBezTo>
                  <a:cubicBezTo>
                    <a:pt x="134" y="133"/>
                    <a:pt x="1" y="200"/>
                    <a:pt x="1" y="200"/>
                  </a:cubicBezTo>
                  <a:lnTo>
                    <a:pt x="1" y="267"/>
                  </a:lnTo>
                  <a:cubicBezTo>
                    <a:pt x="1" y="267"/>
                    <a:pt x="134" y="367"/>
                    <a:pt x="335" y="434"/>
                  </a:cubicBezTo>
                  <a:cubicBezTo>
                    <a:pt x="468" y="434"/>
                    <a:pt x="535" y="467"/>
                    <a:pt x="668" y="467"/>
                  </a:cubicBezTo>
                  <a:cubicBezTo>
                    <a:pt x="802" y="467"/>
                    <a:pt x="935" y="434"/>
                    <a:pt x="1035" y="434"/>
                  </a:cubicBezTo>
                  <a:lnTo>
                    <a:pt x="2036" y="267"/>
                  </a:lnTo>
                  <a:lnTo>
                    <a:pt x="2036" y="200"/>
                  </a:lnTo>
                  <a:cubicBezTo>
                    <a:pt x="2036" y="200"/>
                    <a:pt x="1535" y="100"/>
                    <a:pt x="1035" y="33"/>
                  </a:cubicBezTo>
                  <a:cubicBezTo>
                    <a:pt x="935" y="33"/>
                    <a:pt x="802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7"/>
            <p:cNvSpPr/>
            <p:nvPr/>
          </p:nvSpPr>
          <p:spPr>
            <a:xfrm>
              <a:off x="4376406" y="3991264"/>
              <a:ext cx="28748" cy="58026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7"/>
            <p:cNvSpPr/>
            <p:nvPr/>
          </p:nvSpPr>
          <p:spPr>
            <a:xfrm>
              <a:off x="4391326" y="3973031"/>
              <a:ext cx="42559" cy="49746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7"/>
            <p:cNvSpPr/>
            <p:nvPr/>
          </p:nvSpPr>
          <p:spPr>
            <a:xfrm>
              <a:off x="4404591" y="3952050"/>
              <a:ext cx="50823" cy="40887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7"/>
            <p:cNvSpPr/>
            <p:nvPr/>
          </p:nvSpPr>
          <p:spPr>
            <a:xfrm>
              <a:off x="4418402" y="3929395"/>
              <a:ext cx="55807" cy="35372"/>
            </a:xfrm>
            <a:custGeom>
              <a:avLst/>
              <a:gdLst/>
              <a:ahLst/>
              <a:cxnLst/>
              <a:rect l="l" t="t" r="r" b="b"/>
              <a:pathLst>
                <a:path w="3370" h="2136" extrusionOk="0">
                  <a:moveTo>
                    <a:pt x="33" y="1"/>
                  </a:moveTo>
                  <a:cubicBezTo>
                    <a:pt x="0" y="34"/>
                    <a:pt x="200" y="201"/>
                    <a:pt x="434" y="401"/>
                  </a:cubicBezTo>
                  <a:cubicBezTo>
                    <a:pt x="734" y="635"/>
                    <a:pt x="1101" y="901"/>
                    <a:pt x="1534" y="1202"/>
                  </a:cubicBezTo>
                  <a:cubicBezTo>
                    <a:pt x="1735" y="1335"/>
                    <a:pt x="1901" y="1502"/>
                    <a:pt x="2102" y="1635"/>
                  </a:cubicBezTo>
                  <a:cubicBezTo>
                    <a:pt x="2335" y="1735"/>
                    <a:pt x="2535" y="1835"/>
                    <a:pt x="2702" y="1902"/>
                  </a:cubicBezTo>
                  <a:cubicBezTo>
                    <a:pt x="3069" y="2069"/>
                    <a:pt x="3336" y="2136"/>
                    <a:pt x="3336" y="2136"/>
                  </a:cubicBezTo>
                  <a:lnTo>
                    <a:pt x="3369" y="2069"/>
                  </a:lnTo>
                  <a:cubicBezTo>
                    <a:pt x="3369" y="2069"/>
                    <a:pt x="3236" y="1869"/>
                    <a:pt x="2935" y="1635"/>
                  </a:cubicBezTo>
                  <a:cubicBezTo>
                    <a:pt x="2835" y="1502"/>
                    <a:pt x="2669" y="1368"/>
                    <a:pt x="2435" y="1235"/>
                  </a:cubicBezTo>
                  <a:cubicBezTo>
                    <a:pt x="2235" y="1102"/>
                    <a:pt x="2001" y="1035"/>
                    <a:pt x="1768" y="901"/>
                  </a:cubicBezTo>
                  <a:cubicBezTo>
                    <a:pt x="1368" y="701"/>
                    <a:pt x="901" y="468"/>
                    <a:pt x="567" y="268"/>
                  </a:cubicBezTo>
                  <a:cubicBezTo>
                    <a:pt x="234" y="134"/>
                    <a:pt x="33" y="1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7"/>
            <p:cNvSpPr/>
            <p:nvPr/>
          </p:nvSpPr>
          <p:spPr>
            <a:xfrm>
              <a:off x="4431103" y="3906195"/>
              <a:ext cx="59666" cy="29295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7"/>
            <p:cNvSpPr/>
            <p:nvPr/>
          </p:nvSpPr>
          <p:spPr>
            <a:xfrm>
              <a:off x="4444914" y="3881901"/>
              <a:ext cx="62978" cy="20998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7"/>
            <p:cNvSpPr/>
            <p:nvPr/>
          </p:nvSpPr>
          <p:spPr>
            <a:xfrm>
              <a:off x="4458162" y="3853716"/>
              <a:ext cx="65760" cy="13828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7"/>
            <p:cNvSpPr/>
            <p:nvPr/>
          </p:nvSpPr>
          <p:spPr>
            <a:xfrm>
              <a:off x="4467005" y="3821987"/>
              <a:ext cx="53042" cy="8247"/>
            </a:xfrm>
            <a:custGeom>
              <a:avLst/>
              <a:gdLst/>
              <a:ahLst/>
              <a:cxnLst/>
              <a:rect l="l" t="t" r="r" b="b"/>
              <a:pathLst>
                <a:path w="3203" h="498" extrusionOk="0">
                  <a:moveTo>
                    <a:pt x="841" y="1"/>
                  </a:moveTo>
                  <a:cubicBezTo>
                    <a:pt x="356" y="1"/>
                    <a:pt x="0" y="15"/>
                    <a:pt x="0" y="15"/>
                  </a:cubicBezTo>
                  <a:lnTo>
                    <a:pt x="67" y="49"/>
                  </a:lnTo>
                  <a:cubicBezTo>
                    <a:pt x="67" y="49"/>
                    <a:pt x="834" y="216"/>
                    <a:pt x="1635" y="349"/>
                  </a:cubicBezTo>
                  <a:cubicBezTo>
                    <a:pt x="1835" y="382"/>
                    <a:pt x="2002" y="482"/>
                    <a:pt x="2202" y="482"/>
                  </a:cubicBezTo>
                  <a:cubicBezTo>
                    <a:pt x="2258" y="494"/>
                    <a:pt x="2317" y="497"/>
                    <a:pt x="2376" y="497"/>
                  </a:cubicBezTo>
                  <a:cubicBezTo>
                    <a:pt x="2495" y="497"/>
                    <a:pt x="2613" y="482"/>
                    <a:pt x="2702" y="482"/>
                  </a:cubicBezTo>
                  <a:cubicBezTo>
                    <a:pt x="3003" y="416"/>
                    <a:pt x="3203" y="349"/>
                    <a:pt x="3203" y="349"/>
                  </a:cubicBezTo>
                  <a:lnTo>
                    <a:pt x="3203" y="316"/>
                  </a:lnTo>
                  <a:cubicBezTo>
                    <a:pt x="3203" y="316"/>
                    <a:pt x="3003" y="182"/>
                    <a:pt x="2702" y="82"/>
                  </a:cubicBezTo>
                  <a:cubicBezTo>
                    <a:pt x="2602" y="49"/>
                    <a:pt x="2436" y="15"/>
                    <a:pt x="2202" y="15"/>
                  </a:cubicBezTo>
                  <a:lnTo>
                    <a:pt x="1635" y="15"/>
                  </a:lnTo>
                  <a:cubicBezTo>
                    <a:pt x="1357" y="4"/>
                    <a:pt x="1083" y="1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7"/>
            <p:cNvSpPr/>
            <p:nvPr/>
          </p:nvSpPr>
          <p:spPr>
            <a:xfrm>
              <a:off x="4469771" y="3789099"/>
              <a:ext cx="33716" cy="7750"/>
            </a:xfrm>
            <a:custGeom>
              <a:avLst/>
              <a:gdLst/>
              <a:ahLst/>
              <a:cxnLst/>
              <a:rect l="l" t="t" r="r" b="b"/>
              <a:pathLst>
                <a:path w="2036" h="468" extrusionOk="0">
                  <a:moveTo>
                    <a:pt x="1368" y="0"/>
                  </a:moveTo>
                  <a:cubicBezTo>
                    <a:pt x="1268" y="0"/>
                    <a:pt x="1134" y="33"/>
                    <a:pt x="1001" y="33"/>
                  </a:cubicBezTo>
                  <a:cubicBezTo>
                    <a:pt x="501" y="100"/>
                    <a:pt x="0" y="200"/>
                    <a:pt x="0" y="200"/>
                  </a:cubicBezTo>
                  <a:lnTo>
                    <a:pt x="0" y="267"/>
                  </a:lnTo>
                  <a:cubicBezTo>
                    <a:pt x="0" y="267"/>
                    <a:pt x="501" y="367"/>
                    <a:pt x="1001" y="434"/>
                  </a:cubicBezTo>
                  <a:cubicBezTo>
                    <a:pt x="1134" y="434"/>
                    <a:pt x="1268" y="467"/>
                    <a:pt x="1368" y="467"/>
                  </a:cubicBezTo>
                  <a:cubicBezTo>
                    <a:pt x="1501" y="467"/>
                    <a:pt x="1635" y="467"/>
                    <a:pt x="1701" y="434"/>
                  </a:cubicBezTo>
                  <a:cubicBezTo>
                    <a:pt x="1935" y="334"/>
                    <a:pt x="2035" y="267"/>
                    <a:pt x="2035" y="267"/>
                  </a:cubicBezTo>
                  <a:lnTo>
                    <a:pt x="2035" y="200"/>
                  </a:lnTo>
                  <a:cubicBezTo>
                    <a:pt x="2035" y="200"/>
                    <a:pt x="1935" y="100"/>
                    <a:pt x="1701" y="33"/>
                  </a:cubicBezTo>
                  <a:cubicBezTo>
                    <a:pt x="1601" y="33"/>
                    <a:pt x="1501" y="0"/>
                    <a:pt x="1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7"/>
            <p:cNvSpPr/>
            <p:nvPr/>
          </p:nvSpPr>
          <p:spPr>
            <a:xfrm>
              <a:off x="4128137" y="3503505"/>
              <a:ext cx="236689" cy="101230"/>
            </a:xfrm>
            <a:custGeom>
              <a:avLst/>
              <a:gdLst/>
              <a:ahLst/>
              <a:cxnLst/>
              <a:rect l="l" t="t" r="r" b="b"/>
              <a:pathLst>
                <a:path w="8607" h="2269" extrusionOk="0">
                  <a:moveTo>
                    <a:pt x="8606" y="0"/>
                  </a:moveTo>
                  <a:cubicBezTo>
                    <a:pt x="5571" y="234"/>
                    <a:pt x="2669" y="1034"/>
                    <a:pt x="0" y="2269"/>
                  </a:cubicBezTo>
                  <a:cubicBezTo>
                    <a:pt x="3102" y="1868"/>
                    <a:pt x="6038" y="1068"/>
                    <a:pt x="860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7"/>
            <p:cNvSpPr/>
            <p:nvPr/>
          </p:nvSpPr>
          <p:spPr>
            <a:xfrm>
              <a:off x="4367579" y="3503505"/>
              <a:ext cx="226722" cy="92272"/>
            </a:xfrm>
            <a:custGeom>
              <a:avLst/>
              <a:gdLst/>
              <a:ahLst/>
              <a:cxnLst/>
              <a:rect l="l" t="t" r="r" b="b"/>
              <a:pathLst>
                <a:path w="8640" h="2269" extrusionOk="0">
                  <a:moveTo>
                    <a:pt x="0" y="0"/>
                  </a:moveTo>
                  <a:lnTo>
                    <a:pt x="0" y="0"/>
                  </a:lnTo>
                  <a:cubicBezTo>
                    <a:pt x="2602" y="1068"/>
                    <a:pt x="5504" y="1868"/>
                    <a:pt x="8640" y="2269"/>
                  </a:cubicBezTo>
                  <a:cubicBezTo>
                    <a:pt x="5971" y="1001"/>
                    <a:pt x="3069" y="23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7"/>
            <p:cNvSpPr/>
            <p:nvPr/>
          </p:nvSpPr>
          <p:spPr>
            <a:xfrm>
              <a:off x="4273468" y="3523499"/>
              <a:ext cx="82150" cy="182153"/>
            </a:xfrm>
            <a:custGeom>
              <a:avLst/>
              <a:gdLst/>
              <a:ahLst/>
              <a:cxnLst/>
              <a:rect l="l" t="t" r="r" b="b"/>
              <a:pathLst>
                <a:path w="3303" h="10375" extrusionOk="0">
                  <a:moveTo>
                    <a:pt x="3302" y="0"/>
                  </a:moveTo>
                  <a:lnTo>
                    <a:pt x="3302" y="0"/>
                  </a:lnTo>
                  <a:cubicBezTo>
                    <a:pt x="1635" y="3069"/>
                    <a:pt x="534" y="6605"/>
                    <a:pt x="0" y="10374"/>
                  </a:cubicBezTo>
                  <a:cubicBezTo>
                    <a:pt x="1568" y="7839"/>
                    <a:pt x="2569" y="5004"/>
                    <a:pt x="3069" y="2002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7"/>
            <p:cNvSpPr/>
            <p:nvPr/>
          </p:nvSpPr>
          <p:spPr>
            <a:xfrm>
              <a:off x="4350456" y="3504052"/>
              <a:ext cx="29295" cy="483370"/>
            </a:xfrm>
            <a:custGeom>
              <a:avLst/>
              <a:gdLst/>
              <a:ahLst/>
              <a:cxnLst/>
              <a:rect l="l" t="t" r="r" b="b"/>
              <a:pathLst>
                <a:path w="1769" h="29189" extrusionOk="0">
                  <a:moveTo>
                    <a:pt x="867" y="1"/>
                  </a:moveTo>
                  <a:cubicBezTo>
                    <a:pt x="834" y="668"/>
                    <a:pt x="767" y="1335"/>
                    <a:pt x="634" y="2002"/>
                  </a:cubicBezTo>
                  <a:cubicBezTo>
                    <a:pt x="267" y="5738"/>
                    <a:pt x="0" y="10041"/>
                    <a:pt x="0" y="14578"/>
                  </a:cubicBezTo>
                  <a:cubicBezTo>
                    <a:pt x="0" y="19982"/>
                    <a:pt x="300" y="25019"/>
                    <a:pt x="867" y="29188"/>
                  </a:cubicBezTo>
                  <a:cubicBezTo>
                    <a:pt x="1434" y="25019"/>
                    <a:pt x="1768" y="20015"/>
                    <a:pt x="1768" y="14578"/>
                  </a:cubicBezTo>
                  <a:cubicBezTo>
                    <a:pt x="1768" y="10041"/>
                    <a:pt x="1535" y="5738"/>
                    <a:pt x="1134" y="2036"/>
                  </a:cubicBezTo>
                  <a:cubicBezTo>
                    <a:pt x="1034" y="1368"/>
                    <a:pt x="934" y="668"/>
                    <a:pt x="86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3" name="Google Shape;2253;p67"/>
          <p:cNvGrpSpPr/>
          <p:nvPr/>
        </p:nvGrpSpPr>
        <p:grpSpPr>
          <a:xfrm>
            <a:off x="6259044" y="1405774"/>
            <a:ext cx="755431" cy="706196"/>
            <a:chOff x="5770756" y="873899"/>
            <a:chExt cx="755431" cy="706196"/>
          </a:xfrm>
        </p:grpSpPr>
        <p:sp>
          <p:nvSpPr>
            <p:cNvPr id="2254" name="Google Shape;2254;p67"/>
            <p:cNvSpPr/>
            <p:nvPr/>
          </p:nvSpPr>
          <p:spPr>
            <a:xfrm>
              <a:off x="5921702" y="1287654"/>
              <a:ext cx="236084" cy="97998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7"/>
            <p:cNvSpPr/>
            <p:nvPr/>
          </p:nvSpPr>
          <p:spPr>
            <a:xfrm>
              <a:off x="5936386" y="1327757"/>
              <a:ext cx="182268" cy="57392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7"/>
            <p:cNvSpPr/>
            <p:nvPr/>
          </p:nvSpPr>
          <p:spPr>
            <a:xfrm>
              <a:off x="5794894" y="1288171"/>
              <a:ext cx="35279" cy="59401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7"/>
            <p:cNvSpPr/>
            <p:nvPr/>
          </p:nvSpPr>
          <p:spPr>
            <a:xfrm>
              <a:off x="5878890" y="873899"/>
              <a:ext cx="47743" cy="51227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7"/>
            <p:cNvSpPr/>
            <p:nvPr/>
          </p:nvSpPr>
          <p:spPr>
            <a:xfrm>
              <a:off x="5828118" y="873899"/>
              <a:ext cx="98515" cy="471650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7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7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7"/>
            <p:cNvSpPr/>
            <p:nvPr/>
          </p:nvSpPr>
          <p:spPr>
            <a:xfrm>
              <a:off x="5926618" y="873899"/>
              <a:ext cx="48230" cy="51175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7"/>
            <p:cNvSpPr/>
            <p:nvPr/>
          </p:nvSpPr>
          <p:spPr>
            <a:xfrm>
              <a:off x="5926618" y="873899"/>
              <a:ext cx="98500" cy="360974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7"/>
            <p:cNvSpPr/>
            <p:nvPr/>
          </p:nvSpPr>
          <p:spPr>
            <a:xfrm>
              <a:off x="5926618" y="1023658"/>
              <a:ext cx="362496" cy="362511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67"/>
            <p:cNvSpPr/>
            <p:nvPr/>
          </p:nvSpPr>
          <p:spPr>
            <a:xfrm>
              <a:off x="5926615" y="1023160"/>
              <a:ext cx="349177" cy="360973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67"/>
            <p:cNvSpPr/>
            <p:nvPr/>
          </p:nvSpPr>
          <p:spPr>
            <a:xfrm>
              <a:off x="5926618" y="1150070"/>
              <a:ext cx="97983" cy="236099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67"/>
            <p:cNvSpPr/>
            <p:nvPr/>
          </p:nvSpPr>
          <p:spPr>
            <a:xfrm>
              <a:off x="5926618" y="1234356"/>
              <a:ext cx="40621" cy="151296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67"/>
            <p:cNvSpPr/>
            <p:nvPr/>
          </p:nvSpPr>
          <p:spPr>
            <a:xfrm>
              <a:off x="5963160" y="1323447"/>
              <a:ext cx="475713" cy="62460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7"/>
            <p:cNvSpPr/>
            <p:nvPr/>
          </p:nvSpPr>
          <p:spPr>
            <a:xfrm>
              <a:off x="5927121" y="1369398"/>
              <a:ext cx="511753" cy="31991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67"/>
            <p:cNvSpPr/>
            <p:nvPr/>
          </p:nvSpPr>
          <p:spPr>
            <a:xfrm>
              <a:off x="5926618" y="1385637"/>
              <a:ext cx="511753" cy="61958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7"/>
            <p:cNvSpPr/>
            <p:nvPr/>
          </p:nvSpPr>
          <p:spPr>
            <a:xfrm>
              <a:off x="5926618" y="1385637"/>
              <a:ext cx="511753" cy="97998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67"/>
            <p:cNvSpPr/>
            <p:nvPr/>
          </p:nvSpPr>
          <p:spPr>
            <a:xfrm>
              <a:off x="6460181" y="1380569"/>
              <a:ext cx="66007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7"/>
            <p:cNvSpPr/>
            <p:nvPr/>
          </p:nvSpPr>
          <p:spPr>
            <a:xfrm>
              <a:off x="6449010" y="1400369"/>
              <a:ext cx="61441" cy="29967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7"/>
            <p:cNvSpPr/>
            <p:nvPr/>
          </p:nvSpPr>
          <p:spPr>
            <a:xfrm>
              <a:off x="6429209" y="1416106"/>
              <a:ext cx="52811" cy="44684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7"/>
            <p:cNvSpPr/>
            <p:nvPr/>
          </p:nvSpPr>
          <p:spPr>
            <a:xfrm>
              <a:off x="6407887" y="1430321"/>
              <a:ext cx="44182" cy="53816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7"/>
            <p:cNvSpPr/>
            <p:nvPr/>
          </p:nvSpPr>
          <p:spPr>
            <a:xfrm>
              <a:off x="6383521" y="1445038"/>
              <a:ext cx="37075" cy="59417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7"/>
            <p:cNvSpPr/>
            <p:nvPr/>
          </p:nvSpPr>
          <p:spPr>
            <a:xfrm>
              <a:off x="6359656" y="1458233"/>
              <a:ext cx="30484" cy="64500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7"/>
            <p:cNvSpPr/>
            <p:nvPr/>
          </p:nvSpPr>
          <p:spPr>
            <a:xfrm>
              <a:off x="6332246" y="1472966"/>
              <a:ext cx="23879" cy="66509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7"/>
            <p:cNvSpPr/>
            <p:nvPr/>
          </p:nvSpPr>
          <p:spPr>
            <a:xfrm>
              <a:off x="6303816" y="1487181"/>
              <a:ext cx="14230" cy="69568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7"/>
            <p:cNvSpPr/>
            <p:nvPr/>
          </p:nvSpPr>
          <p:spPr>
            <a:xfrm>
              <a:off x="6270821" y="1495293"/>
              <a:ext cx="8127" cy="70588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7"/>
            <p:cNvSpPr/>
            <p:nvPr/>
          </p:nvSpPr>
          <p:spPr>
            <a:xfrm>
              <a:off x="6229698" y="1500878"/>
              <a:ext cx="8645" cy="70588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7"/>
            <p:cNvSpPr/>
            <p:nvPr/>
          </p:nvSpPr>
          <p:spPr>
            <a:xfrm>
              <a:off x="6193141" y="1505961"/>
              <a:ext cx="8142" cy="70070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7"/>
            <p:cNvSpPr/>
            <p:nvPr/>
          </p:nvSpPr>
          <p:spPr>
            <a:xfrm>
              <a:off x="5931686" y="1426760"/>
              <a:ext cx="24899" cy="24899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7"/>
            <p:cNvSpPr/>
            <p:nvPr/>
          </p:nvSpPr>
          <p:spPr>
            <a:xfrm>
              <a:off x="6449512" y="1343509"/>
              <a:ext cx="61456" cy="29967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7"/>
            <p:cNvSpPr/>
            <p:nvPr/>
          </p:nvSpPr>
          <p:spPr>
            <a:xfrm>
              <a:off x="6429209" y="1313040"/>
              <a:ext cx="52811" cy="45704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7"/>
            <p:cNvSpPr/>
            <p:nvPr/>
          </p:nvSpPr>
          <p:spPr>
            <a:xfrm>
              <a:off x="6407887" y="1289693"/>
              <a:ext cx="42660" cy="53375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7"/>
            <p:cNvSpPr/>
            <p:nvPr/>
          </p:nvSpPr>
          <p:spPr>
            <a:xfrm>
              <a:off x="6383521" y="1268873"/>
              <a:ext cx="37075" cy="59417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7"/>
            <p:cNvSpPr/>
            <p:nvPr/>
          </p:nvSpPr>
          <p:spPr>
            <a:xfrm>
              <a:off x="6359656" y="1252634"/>
              <a:ext cx="29967" cy="64485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7"/>
            <p:cNvSpPr/>
            <p:nvPr/>
          </p:nvSpPr>
          <p:spPr>
            <a:xfrm>
              <a:off x="6332749" y="1234356"/>
              <a:ext cx="23377" cy="66524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7"/>
            <p:cNvSpPr/>
            <p:nvPr/>
          </p:nvSpPr>
          <p:spPr>
            <a:xfrm>
              <a:off x="6303816" y="1218619"/>
              <a:ext cx="14230" cy="69568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7"/>
            <p:cNvSpPr/>
            <p:nvPr/>
          </p:nvSpPr>
          <p:spPr>
            <a:xfrm>
              <a:off x="6269299" y="1221145"/>
              <a:ext cx="9649" cy="55870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7"/>
            <p:cNvSpPr/>
            <p:nvPr/>
          </p:nvSpPr>
          <p:spPr>
            <a:xfrm>
              <a:off x="6234264" y="1238921"/>
              <a:ext cx="7625" cy="35553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7"/>
            <p:cNvSpPr/>
            <p:nvPr/>
          </p:nvSpPr>
          <p:spPr>
            <a:xfrm>
              <a:off x="5947423" y="1438433"/>
              <a:ext cx="37592" cy="45704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7"/>
            <p:cNvSpPr/>
            <p:nvPr/>
          </p:nvSpPr>
          <p:spPr>
            <a:xfrm>
              <a:off x="5972307" y="1453165"/>
              <a:ext cx="37075" cy="59919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7"/>
            <p:cNvSpPr/>
            <p:nvPr/>
          </p:nvSpPr>
          <p:spPr>
            <a:xfrm>
              <a:off x="6002761" y="1466863"/>
              <a:ext cx="30484" cy="63982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7"/>
            <p:cNvSpPr/>
            <p:nvPr/>
          </p:nvSpPr>
          <p:spPr>
            <a:xfrm>
              <a:off x="6036274" y="1481078"/>
              <a:ext cx="24382" cy="67026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7"/>
            <p:cNvSpPr/>
            <p:nvPr/>
          </p:nvSpPr>
          <p:spPr>
            <a:xfrm>
              <a:off x="6074338" y="1495293"/>
              <a:ext cx="14748" cy="69568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7"/>
            <p:cNvSpPr/>
            <p:nvPr/>
          </p:nvSpPr>
          <p:spPr>
            <a:xfrm>
              <a:off x="6113939" y="1503420"/>
              <a:ext cx="7640" cy="70588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7"/>
            <p:cNvSpPr/>
            <p:nvPr/>
          </p:nvSpPr>
          <p:spPr>
            <a:xfrm>
              <a:off x="6154560" y="1510025"/>
              <a:ext cx="8142" cy="70070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7"/>
            <p:cNvSpPr/>
            <p:nvPr/>
          </p:nvSpPr>
          <p:spPr>
            <a:xfrm>
              <a:off x="6109373" y="1287408"/>
              <a:ext cx="329500" cy="98500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7"/>
            <p:cNvSpPr/>
            <p:nvPr/>
          </p:nvSpPr>
          <p:spPr>
            <a:xfrm>
              <a:off x="5801210" y="1323191"/>
              <a:ext cx="125423" cy="125925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7"/>
            <p:cNvSpPr/>
            <p:nvPr/>
          </p:nvSpPr>
          <p:spPr>
            <a:xfrm>
              <a:off x="5770756" y="1277974"/>
              <a:ext cx="44182" cy="70618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7"/>
            <p:cNvSpPr/>
            <p:nvPr/>
          </p:nvSpPr>
          <p:spPr>
            <a:xfrm>
              <a:off x="5801210" y="1339696"/>
              <a:ext cx="97496" cy="94437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7"/>
            <p:cNvSpPr/>
            <p:nvPr/>
          </p:nvSpPr>
          <p:spPr>
            <a:xfrm>
              <a:off x="5801210" y="1355685"/>
              <a:ext cx="63480" cy="60436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7"/>
            <p:cNvSpPr/>
            <p:nvPr/>
          </p:nvSpPr>
          <p:spPr>
            <a:xfrm>
              <a:off x="5883974" y="1327255"/>
              <a:ext cx="42660" cy="58914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AB2207-177B-745C-8A71-F116845FD143}"/>
              </a:ext>
            </a:extLst>
          </p:cNvPr>
          <p:cNvSpPr/>
          <p:nvPr/>
        </p:nvSpPr>
        <p:spPr>
          <a:xfrm>
            <a:off x="770649" y="1219599"/>
            <a:ext cx="7602703" cy="270430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Nói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nghe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Chiếc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đèn</a:t>
            </a:r>
            <a:r>
              <a:rPr lang="en-US" sz="4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lồng</a:t>
            </a:r>
            <a:endParaRPr lang="en-US" sz="4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357" name="Google Shape;2357;p67"/>
          <p:cNvGrpSpPr/>
          <p:nvPr/>
        </p:nvGrpSpPr>
        <p:grpSpPr>
          <a:xfrm>
            <a:off x="6801721" y="1443841"/>
            <a:ext cx="867199" cy="866471"/>
            <a:chOff x="7308358" y="335271"/>
            <a:chExt cx="867199" cy="866471"/>
          </a:xfrm>
        </p:grpSpPr>
        <p:grpSp>
          <p:nvGrpSpPr>
            <p:cNvPr id="2358" name="Google Shape;2358;p67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359" name="Google Shape;2359;p67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67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67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67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3" name="Google Shape;2363;p67"/>
            <p:cNvSpPr/>
            <p:nvPr/>
          </p:nvSpPr>
          <p:spPr>
            <a:xfrm rot="-8100000">
              <a:off x="7503917" y="810858"/>
              <a:ext cx="244852" cy="148038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7"/>
            <p:cNvSpPr/>
            <p:nvPr/>
          </p:nvSpPr>
          <p:spPr>
            <a:xfrm rot="-8100000">
              <a:off x="7569710" y="772700"/>
              <a:ext cx="182931" cy="153117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7"/>
            <p:cNvSpPr/>
            <p:nvPr/>
          </p:nvSpPr>
          <p:spPr>
            <a:xfrm rot="-8100000">
              <a:off x="7734263" y="577823"/>
              <a:ext cx="199263" cy="19982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7"/>
            <p:cNvSpPr/>
            <p:nvPr/>
          </p:nvSpPr>
          <p:spPr>
            <a:xfrm rot="-8100000">
              <a:off x="7725905" y="597443"/>
              <a:ext cx="199263" cy="177295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7"/>
            <p:cNvSpPr/>
            <p:nvPr/>
          </p:nvSpPr>
          <p:spPr>
            <a:xfrm rot="-8100000">
              <a:off x="7744865" y="684668"/>
              <a:ext cx="188009" cy="242018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7"/>
            <p:cNvSpPr/>
            <p:nvPr/>
          </p:nvSpPr>
          <p:spPr>
            <a:xfrm rot="-8100000">
              <a:off x="7611473" y="551546"/>
              <a:ext cx="188549" cy="242018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7"/>
            <p:cNvSpPr/>
            <p:nvPr/>
          </p:nvSpPr>
          <p:spPr>
            <a:xfrm rot="-8100000">
              <a:off x="7695526" y="739616"/>
              <a:ext cx="368662" cy="305627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7"/>
            <p:cNvSpPr/>
            <p:nvPr/>
          </p:nvSpPr>
          <p:spPr>
            <a:xfrm rot="-8100000">
              <a:off x="7435133" y="478273"/>
              <a:ext cx="368105" cy="306184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7"/>
            <p:cNvSpPr/>
            <p:nvPr/>
          </p:nvSpPr>
          <p:spPr>
            <a:xfrm rot="-8100000">
              <a:off x="7684882" y="743806"/>
              <a:ext cx="391322" cy="326346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7"/>
            <p:cNvSpPr/>
            <p:nvPr/>
          </p:nvSpPr>
          <p:spPr>
            <a:xfrm rot="-8100000">
              <a:off x="7407889" y="467219"/>
              <a:ext cx="392182" cy="326228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7"/>
            <p:cNvSpPr/>
            <p:nvPr/>
          </p:nvSpPr>
          <p:spPr>
            <a:xfrm rot="-8100000">
              <a:off x="7677015" y="763941"/>
              <a:ext cx="448587" cy="327105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 rot="-8100000">
              <a:off x="7358317" y="446685"/>
              <a:ext cx="449700" cy="327578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 rot="-8100000">
              <a:off x="7685684" y="718902"/>
              <a:ext cx="329839" cy="350659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 rot="-8100000">
              <a:off x="7451595" y="485092"/>
              <a:ext cx="330395" cy="350659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7"/>
            <p:cNvSpPr/>
            <p:nvPr/>
          </p:nvSpPr>
          <p:spPr>
            <a:xfrm rot="-8100000">
              <a:off x="7671845" y="712932"/>
              <a:ext cx="329265" cy="390039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 rot="-8100000">
              <a:off x="7670064" y="705436"/>
              <a:ext cx="312949" cy="40183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 rot="-8100000">
              <a:off x="7636262" y="744494"/>
              <a:ext cx="123843" cy="137898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 rot="-8100000">
              <a:off x="7681823" y="765933"/>
              <a:ext cx="448587" cy="313506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7"/>
            <p:cNvSpPr/>
            <p:nvPr/>
          </p:nvSpPr>
          <p:spPr>
            <a:xfrm rot="-8100000">
              <a:off x="7448933" y="484220"/>
              <a:ext cx="312932" cy="40146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7"/>
            <p:cNvSpPr/>
            <p:nvPr/>
          </p:nvSpPr>
          <p:spPr>
            <a:xfrm rot="-8100000">
              <a:off x="7363298" y="448518"/>
              <a:ext cx="449700" cy="312376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 rot="-8100000">
              <a:off x="7439031" y="480118"/>
              <a:ext cx="329265" cy="390039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 rot="-8100000">
              <a:off x="7688013" y="741636"/>
              <a:ext cx="81629" cy="79941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 rot="2700000">
              <a:off x="7526594" y="945523"/>
              <a:ext cx="6950" cy="56490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 rot="2700000">
              <a:off x="7499630" y="924947"/>
              <a:ext cx="25290" cy="52020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 rot="2700000">
              <a:off x="7482987" y="897239"/>
              <a:ext cx="38655" cy="44669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 rot="2700000">
              <a:off x="7470552" y="873372"/>
              <a:ext cx="47075" cy="36235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7"/>
            <p:cNvSpPr/>
            <p:nvPr/>
          </p:nvSpPr>
          <p:spPr>
            <a:xfrm rot="2700000">
              <a:off x="7459514" y="849612"/>
              <a:ext cx="53015" cy="25587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7"/>
            <p:cNvSpPr/>
            <p:nvPr/>
          </p:nvSpPr>
          <p:spPr>
            <a:xfrm rot="2700000">
              <a:off x="7466036" y="825205"/>
              <a:ext cx="55985" cy="19157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 rot="2700000">
              <a:off x="7475351" y="799575"/>
              <a:ext cx="58955" cy="12400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 rot="2700000">
              <a:off x="7540822" y="965011"/>
              <a:ext cx="25780" cy="52035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 rot="2700000">
              <a:off x="7556223" y="979026"/>
              <a:ext cx="38165" cy="44610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 rot="2700000">
              <a:off x="7584815" y="994101"/>
              <a:ext cx="45575" cy="36665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 rot="2700000">
              <a:off x="7613017" y="1002535"/>
              <a:ext cx="53505" cy="26270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 rot="2700000">
              <a:off x="7639374" y="998027"/>
              <a:ext cx="56475" cy="18830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7"/>
            <p:cNvSpPr/>
            <p:nvPr/>
          </p:nvSpPr>
          <p:spPr>
            <a:xfrm rot="2700000">
              <a:off x="7672667" y="995492"/>
              <a:ext cx="58970" cy="12400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7"/>
            <p:cNvSpPr/>
            <p:nvPr/>
          </p:nvSpPr>
          <p:spPr>
            <a:xfrm rot="-8100000">
              <a:off x="7769929" y="630236"/>
              <a:ext cx="63052" cy="159849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67"/>
          <p:cNvGrpSpPr/>
          <p:nvPr/>
        </p:nvGrpSpPr>
        <p:grpSpPr>
          <a:xfrm rot="-215889" flipH="1">
            <a:off x="662967" y="881183"/>
            <a:ext cx="668063" cy="624522"/>
            <a:chOff x="5770756" y="873899"/>
            <a:chExt cx="755434" cy="706199"/>
          </a:xfrm>
        </p:grpSpPr>
        <p:sp>
          <p:nvSpPr>
            <p:cNvPr id="2306" name="Google Shape;2306;p67"/>
            <p:cNvSpPr/>
            <p:nvPr/>
          </p:nvSpPr>
          <p:spPr>
            <a:xfrm>
              <a:off x="5921702" y="1287654"/>
              <a:ext cx="236093" cy="98002"/>
            </a:xfrm>
            <a:custGeom>
              <a:avLst/>
              <a:gdLst/>
              <a:ahLst/>
              <a:cxnLst/>
              <a:rect l="l" t="t" r="r" b="b"/>
              <a:pathLst>
                <a:path w="15512" h="6439" extrusionOk="0">
                  <a:moveTo>
                    <a:pt x="15511" y="1"/>
                  </a:moveTo>
                  <a:cubicBezTo>
                    <a:pt x="9807" y="301"/>
                    <a:pt x="4470" y="2636"/>
                    <a:pt x="0" y="6439"/>
                  </a:cubicBezTo>
                  <a:cubicBezTo>
                    <a:pt x="3536" y="4537"/>
                    <a:pt x="7639" y="3203"/>
                    <a:pt x="11975" y="2636"/>
                  </a:cubicBezTo>
                  <a:cubicBezTo>
                    <a:pt x="13209" y="1869"/>
                    <a:pt x="14444" y="1001"/>
                    <a:pt x="1551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7"/>
            <p:cNvSpPr/>
            <p:nvPr/>
          </p:nvSpPr>
          <p:spPr>
            <a:xfrm>
              <a:off x="5936386" y="1327757"/>
              <a:ext cx="182275" cy="57395"/>
            </a:xfrm>
            <a:custGeom>
              <a:avLst/>
              <a:gdLst/>
              <a:ahLst/>
              <a:cxnLst/>
              <a:rect l="l" t="t" r="r" b="b"/>
              <a:pathLst>
                <a:path w="11976" h="3771" extrusionOk="0">
                  <a:moveTo>
                    <a:pt x="11976" y="1"/>
                  </a:moveTo>
                  <a:lnTo>
                    <a:pt x="11976" y="1"/>
                  </a:lnTo>
                  <a:cubicBezTo>
                    <a:pt x="7606" y="568"/>
                    <a:pt x="3570" y="1869"/>
                    <a:pt x="0" y="3770"/>
                  </a:cubicBezTo>
                  <a:cubicBezTo>
                    <a:pt x="768" y="3670"/>
                    <a:pt x="1568" y="3570"/>
                    <a:pt x="2402" y="3503"/>
                  </a:cubicBezTo>
                  <a:cubicBezTo>
                    <a:pt x="5805" y="2970"/>
                    <a:pt x="9040" y="1802"/>
                    <a:pt x="119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7"/>
            <p:cNvSpPr/>
            <p:nvPr/>
          </p:nvSpPr>
          <p:spPr>
            <a:xfrm>
              <a:off x="5794894" y="1288171"/>
              <a:ext cx="35280" cy="59404"/>
            </a:xfrm>
            <a:custGeom>
              <a:avLst/>
              <a:gdLst/>
              <a:ahLst/>
              <a:cxnLst/>
              <a:rect l="l" t="t" r="r" b="b"/>
              <a:pathLst>
                <a:path w="2318" h="3903" extrusionOk="0">
                  <a:moveTo>
                    <a:pt x="16" y="0"/>
                  </a:moveTo>
                  <a:cubicBezTo>
                    <a:pt x="16" y="0"/>
                    <a:pt x="4" y="124"/>
                    <a:pt x="3" y="332"/>
                  </a:cubicBezTo>
                  <a:lnTo>
                    <a:pt x="3" y="332"/>
                  </a:lnTo>
                  <a:cubicBezTo>
                    <a:pt x="4" y="267"/>
                    <a:pt x="9" y="201"/>
                    <a:pt x="16" y="134"/>
                  </a:cubicBezTo>
                  <a:cubicBezTo>
                    <a:pt x="82" y="67"/>
                    <a:pt x="82" y="0"/>
                    <a:pt x="16" y="0"/>
                  </a:cubicBezTo>
                  <a:close/>
                  <a:moveTo>
                    <a:pt x="3" y="332"/>
                  </a:moveTo>
                  <a:cubicBezTo>
                    <a:pt x="1" y="396"/>
                    <a:pt x="1" y="458"/>
                    <a:pt x="4" y="519"/>
                  </a:cubicBezTo>
                  <a:lnTo>
                    <a:pt x="4" y="519"/>
                  </a:lnTo>
                  <a:cubicBezTo>
                    <a:pt x="2" y="451"/>
                    <a:pt x="2" y="388"/>
                    <a:pt x="3" y="332"/>
                  </a:cubicBezTo>
                  <a:close/>
                  <a:moveTo>
                    <a:pt x="4" y="519"/>
                  </a:moveTo>
                  <a:cubicBezTo>
                    <a:pt x="22" y="1324"/>
                    <a:pt x="207" y="2880"/>
                    <a:pt x="1283" y="3836"/>
                  </a:cubicBezTo>
                  <a:lnTo>
                    <a:pt x="1316" y="3903"/>
                  </a:lnTo>
                  <a:cubicBezTo>
                    <a:pt x="1583" y="3503"/>
                    <a:pt x="1950" y="3202"/>
                    <a:pt x="2317" y="2969"/>
                  </a:cubicBezTo>
                  <a:cubicBezTo>
                    <a:pt x="2184" y="2902"/>
                    <a:pt x="2017" y="2802"/>
                    <a:pt x="1917" y="2769"/>
                  </a:cubicBezTo>
                  <a:cubicBezTo>
                    <a:pt x="1824" y="2738"/>
                    <a:pt x="80" y="2186"/>
                    <a:pt x="4" y="5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7"/>
            <p:cNvSpPr/>
            <p:nvPr/>
          </p:nvSpPr>
          <p:spPr>
            <a:xfrm>
              <a:off x="5878890" y="873899"/>
              <a:ext cx="47745" cy="512290"/>
            </a:xfrm>
            <a:custGeom>
              <a:avLst/>
              <a:gdLst/>
              <a:ahLst/>
              <a:cxnLst/>
              <a:rect l="l" t="t" r="r" b="b"/>
              <a:pathLst>
                <a:path w="3137" h="33659" extrusionOk="0">
                  <a:moveTo>
                    <a:pt x="3136" y="1"/>
                  </a:moveTo>
                  <a:cubicBezTo>
                    <a:pt x="1168" y="4804"/>
                    <a:pt x="0" y="10575"/>
                    <a:pt x="0" y="16813"/>
                  </a:cubicBezTo>
                  <a:cubicBezTo>
                    <a:pt x="0" y="21950"/>
                    <a:pt x="801" y="26786"/>
                    <a:pt x="2169" y="30989"/>
                  </a:cubicBezTo>
                  <a:cubicBezTo>
                    <a:pt x="2769" y="31723"/>
                    <a:pt x="3136" y="32657"/>
                    <a:pt x="3136" y="3365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7"/>
            <p:cNvSpPr/>
            <p:nvPr/>
          </p:nvSpPr>
          <p:spPr>
            <a:xfrm>
              <a:off x="5828118" y="873899"/>
              <a:ext cx="98519" cy="471668"/>
            </a:xfrm>
            <a:custGeom>
              <a:avLst/>
              <a:gdLst/>
              <a:ahLst/>
              <a:cxnLst/>
              <a:rect l="l" t="t" r="r" b="b"/>
              <a:pathLst>
                <a:path w="6473" h="30990" extrusionOk="0">
                  <a:moveTo>
                    <a:pt x="6472" y="1"/>
                  </a:moveTo>
                  <a:cubicBezTo>
                    <a:pt x="2436" y="4804"/>
                    <a:pt x="67" y="10575"/>
                    <a:pt x="1" y="16813"/>
                  </a:cubicBezTo>
                  <a:cubicBezTo>
                    <a:pt x="1" y="21449"/>
                    <a:pt x="1335" y="25819"/>
                    <a:pt x="3670" y="29722"/>
                  </a:cubicBezTo>
                  <a:cubicBezTo>
                    <a:pt x="4404" y="29989"/>
                    <a:pt x="5004" y="30456"/>
                    <a:pt x="5471" y="30989"/>
                  </a:cubicBezTo>
                  <a:cubicBezTo>
                    <a:pt x="4104" y="26786"/>
                    <a:pt x="3303" y="21950"/>
                    <a:pt x="3303" y="16813"/>
                  </a:cubicBezTo>
                  <a:cubicBezTo>
                    <a:pt x="3303" y="10575"/>
                    <a:pt x="4471" y="4804"/>
                    <a:pt x="647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7"/>
            <p:cNvSpPr/>
            <p:nvPr/>
          </p:nvSpPr>
          <p:spPr>
            <a:xfrm>
              <a:off x="5801210" y="1385637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7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7"/>
            <p:cNvSpPr/>
            <p:nvPr/>
          </p:nvSpPr>
          <p:spPr>
            <a:xfrm>
              <a:off x="5801210" y="1383095"/>
              <a:ext cx="15" cy="2557"/>
            </a:xfrm>
            <a:custGeom>
              <a:avLst/>
              <a:gdLst/>
              <a:ahLst/>
              <a:cxnLst/>
              <a:rect l="l" t="t" r="r" b="b"/>
              <a:pathLst>
                <a:path w="1" h="168" extrusionOk="0">
                  <a:moveTo>
                    <a:pt x="1" y="1"/>
                  </a:moveTo>
                  <a:lnTo>
                    <a:pt x="1" y="168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7"/>
            <p:cNvSpPr/>
            <p:nvPr/>
          </p:nvSpPr>
          <p:spPr>
            <a:xfrm>
              <a:off x="5926618" y="873899"/>
              <a:ext cx="48232" cy="511773"/>
            </a:xfrm>
            <a:custGeom>
              <a:avLst/>
              <a:gdLst/>
              <a:ahLst/>
              <a:cxnLst/>
              <a:rect l="l" t="t" r="r" b="b"/>
              <a:pathLst>
                <a:path w="3169" h="33625" extrusionOk="0">
                  <a:moveTo>
                    <a:pt x="0" y="1"/>
                  </a:moveTo>
                  <a:lnTo>
                    <a:pt x="0" y="33625"/>
                  </a:lnTo>
                  <a:cubicBezTo>
                    <a:pt x="300" y="30122"/>
                    <a:pt x="1168" y="26786"/>
                    <a:pt x="2669" y="23718"/>
                  </a:cubicBezTo>
                  <a:cubicBezTo>
                    <a:pt x="3002" y="21483"/>
                    <a:pt x="3169" y="19181"/>
                    <a:pt x="3169" y="16813"/>
                  </a:cubicBezTo>
                  <a:cubicBezTo>
                    <a:pt x="3169" y="10575"/>
                    <a:pt x="2001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7"/>
            <p:cNvSpPr/>
            <p:nvPr/>
          </p:nvSpPr>
          <p:spPr>
            <a:xfrm>
              <a:off x="5926618" y="873899"/>
              <a:ext cx="98504" cy="360988"/>
            </a:xfrm>
            <a:custGeom>
              <a:avLst/>
              <a:gdLst/>
              <a:ahLst/>
              <a:cxnLst/>
              <a:rect l="l" t="t" r="r" b="b"/>
              <a:pathLst>
                <a:path w="6472" h="23718" extrusionOk="0">
                  <a:moveTo>
                    <a:pt x="0" y="1"/>
                  </a:moveTo>
                  <a:lnTo>
                    <a:pt x="0" y="1"/>
                  </a:lnTo>
                  <a:cubicBezTo>
                    <a:pt x="2001" y="4804"/>
                    <a:pt x="3169" y="10575"/>
                    <a:pt x="3169" y="16813"/>
                  </a:cubicBezTo>
                  <a:cubicBezTo>
                    <a:pt x="3169" y="19181"/>
                    <a:pt x="3002" y="21483"/>
                    <a:pt x="2669" y="23718"/>
                  </a:cubicBezTo>
                  <a:cubicBezTo>
                    <a:pt x="3636" y="21716"/>
                    <a:pt x="4870" y="19848"/>
                    <a:pt x="6438" y="18147"/>
                  </a:cubicBezTo>
                  <a:cubicBezTo>
                    <a:pt x="6471" y="17680"/>
                    <a:pt x="6471" y="17280"/>
                    <a:pt x="6471" y="16813"/>
                  </a:cubicBezTo>
                  <a:cubicBezTo>
                    <a:pt x="6471" y="10575"/>
                    <a:pt x="4103" y="4804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7"/>
            <p:cNvSpPr/>
            <p:nvPr/>
          </p:nvSpPr>
          <p:spPr>
            <a:xfrm>
              <a:off x="5926618" y="1023658"/>
              <a:ext cx="362510" cy="362525"/>
            </a:xfrm>
            <a:custGeom>
              <a:avLst/>
              <a:gdLst/>
              <a:ahLst/>
              <a:cxnLst/>
              <a:rect l="l" t="t" r="r" b="b"/>
              <a:pathLst>
                <a:path w="23818" h="23819" extrusionOk="0">
                  <a:moveTo>
                    <a:pt x="23817" y="1"/>
                  </a:moveTo>
                  <a:cubicBezTo>
                    <a:pt x="17513" y="501"/>
                    <a:pt x="11775" y="2936"/>
                    <a:pt x="7339" y="7340"/>
                  </a:cubicBezTo>
                  <a:cubicBezTo>
                    <a:pt x="7005" y="7640"/>
                    <a:pt x="6705" y="7973"/>
                    <a:pt x="6438" y="8307"/>
                  </a:cubicBezTo>
                  <a:cubicBezTo>
                    <a:pt x="6138" y="14044"/>
                    <a:pt x="3803" y="19348"/>
                    <a:pt x="0" y="23818"/>
                  </a:cubicBezTo>
                  <a:lnTo>
                    <a:pt x="238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7"/>
            <p:cNvSpPr/>
            <p:nvPr/>
          </p:nvSpPr>
          <p:spPr>
            <a:xfrm>
              <a:off x="5926615" y="1023160"/>
              <a:ext cx="349172" cy="360962"/>
            </a:xfrm>
            <a:custGeom>
              <a:avLst/>
              <a:gdLst/>
              <a:ahLst/>
              <a:cxnLst/>
              <a:rect l="l" t="t" r="r" b="b"/>
              <a:pathLst>
                <a:path w="23818" h="23818" extrusionOk="0">
                  <a:moveTo>
                    <a:pt x="23817" y="1"/>
                  </a:moveTo>
                  <a:lnTo>
                    <a:pt x="0" y="23818"/>
                  </a:lnTo>
                  <a:cubicBezTo>
                    <a:pt x="4503" y="20048"/>
                    <a:pt x="9807" y="17713"/>
                    <a:pt x="15511" y="17380"/>
                  </a:cubicBezTo>
                  <a:cubicBezTo>
                    <a:pt x="15845" y="17080"/>
                    <a:pt x="16178" y="16746"/>
                    <a:pt x="16478" y="16479"/>
                  </a:cubicBezTo>
                  <a:cubicBezTo>
                    <a:pt x="20882" y="12043"/>
                    <a:pt x="23317" y="6305"/>
                    <a:pt x="2381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7"/>
            <p:cNvSpPr/>
            <p:nvPr/>
          </p:nvSpPr>
          <p:spPr>
            <a:xfrm>
              <a:off x="5926618" y="1150070"/>
              <a:ext cx="97986" cy="236108"/>
            </a:xfrm>
            <a:custGeom>
              <a:avLst/>
              <a:gdLst/>
              <a:ahLst/>
              <a:cxnLst/>
              <a:rect l="l" t="t" r="r" b="b"/>
              <a:pathLst>
                <a:path w="6438" h="15513" extrusionOk="0">
                  <a:moveTo>
                    <a:pt x="6438" y="1"/>
                  </a:moveTo>
                  <a:cubicBezTo>
                    <a:pt x="4937" y="1702"/>
                    <a:pt x="3669" y="3570"/>
                    <a:pt x="2669" y="5572"/>
                  </a:cubicBezTo>
                  <a:cubicBezTo>
                    <a:pt x="2168" y="9174"/>
                    <a:pt x="1268" y="12510"/>
                    <a:pt x="0" y="15512"/>
                  </a:cubicBezTo>
                  <a:cubicBezTo>
                    <a:pt x="3803" y="11042"/>
                    <a:pt x="6138" y="5705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67"/>
            <p:cNvSpPr/>
            <p:nvPr/>
          </p:nvSpPr>
          <p:spPr>
            <a:xfrm>
              <a:off x="5926618" y="1234356"/>
              <a:ext cx="40622" cy="151302"/>
            </a:xfrm>
            <a:custGeom>
              <a:avLst/>
              <a:gdLst/>
              <a:ahLst/>
              <a:cxnLst/>
              <a:rect l="l" t="t" r="r" b="b"/>
              <a:pathLst>
                <a:path w="2669" h="9941" extrusionOk="0">
                  <a:moveTo>
                    <a:pt x="2669" y="0"/>
                  </a:moveTo>
                  <a:lnTo>
                    <a:pt x="2669" y="0"/>
                  </a:lnTo>
                  <a:cubicBezTo>
                    <a:pt x="1168" y="3036"/>
                    <a:pt x="300" y="6438"/>
                    <a:pt x="0" y="9941"/>
                  </a:cubicBezTo>
                  <a:cubicBezTo>
                    <a:pt x="1268" y="6972"/>
                    <a:pt x="2168" y="3636"/>
                    <a:pt x="266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67"/>
            <p:cNvSpPr/>
            <p:nvPr/>
          </p:nvSpPr>
          <p:spPr>
            <a:xfrm>
              <a:off x="5963160" y="1323447"/>
              <a:ext cx="475732" cy="62463"/>
            </a:xfrm>
            <a:custGeom>
              <a:avLst/>
              <a:gdLst/>
              <a:ahLst/>
              <a:cxnLst/>
              <a:rect l="l" t="t" r="r" b="b"/>
              <a:pathLst>
                <a:path w="31257" h="4104" extrusionOk="0">
                  <a:moveTo>
                    <a:pt x="14444" y="1"/>
                  </a:moveTo>
                  <a:cubicBezTo>
                    <a:pt x="12810" y="1"/>
                    <a:pt x="11209" y="101"/>
                    <a:pt x="9608" y="301"/>
                  </a:cubicBezTo>
                  <a:cubicBezTo>
                    <a:pt x="6672" y="2102"/>
                    <a:pt x="3437" y="3270"/>
                    <a:pt x="1" y="3803"/>
                  </a:cubicBezTo>
                  <a:cubicBezTo>
                    <a:pt x="4304" y="3303"/>
                    <a:pt x="9241" y="3036"/>
                    <a:pt x="14444" y="3036"/>
                  </a:cubicBezTo>
                  <a:cubicBezTo>
                    <a:pt x="20649" y="3036"/>
                    <a:pt x="26453" y="3437"/>
                    <a:pt x="31256" y="4104"/>
                  </a:cubicBezTo>
                  <a:cubicBezTo>
                    <a:pt x="26453" y="1502"/>
                    <a:pt x="20649" y="1"/>
                    <a:pt x="144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7"/>
            <p:cNvSpPr/>
            <p:nvPr/>
          </p:nvSpPr>
          <p:spPr>
            <a:xfrm>
              <a:off x="5927121" y="1369398"/>
              <a:ext cx="511772" cy="31992"/>
            </a:xfrm>
            <a:custGeom>
              <a:avLst/>
              <a:gdLst/>
              <a:ahLst/>
              <a:cxnLst/>
              <a:rect l="l" t="t" r="r" b="b"/>
              <a:pathLst>
                <a:path w="33625" h="2102" extrusionOk="0">
                  <a:moveTo>
                    <a:pt x="16812" y="0"/>
                  </a:moveTo>
                  <a:cubicBezTo>
                    <a:pt x="11609" y="0"/>
                    <a:pt x="6672" y="300"/>
                    <a:pt x="2402" y="767"/>
                  </a:cubicBezTo>
                  <a:cubicBezTo>
                    <a:pt x="1602" y="934"/>
                    <a:pt x="801" y="1001"/>
                    <a:pt x="0" y="1034"/>
                  </a:cubicBezTo>
                  <a:cubicBezTo>
                    <a:pt x="4804" y="1701"/>
                    <a:pt x="10608" y="2102"/>
                    <a:pt x="16812" y="2102"/>
                  </a:cubicBezTo>
                  <a:cubicBezTo>
                    <a:pt x="23017" y="2102"/>
                    <a:pt x="28821" y="1701"/>
                    <a:pt x="33624" y="1034"/>
                  </a:cubicBezTo>
                  <a:cubicBezTo>
                    <a:pt x="28821" y="367"/>
                    <a:pt x="23017" y="0"/>
                    <a:pt x="168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67"/>
            <p:cNvSpPr/>
            <p:nvPr/>
          </p:nvSpPr>
          <p:spPr>
            <a:xfrm>
              <a:off x="5926618" y="1385637"/>
              <a:ext cx="511772" cy="61961"/>
            </a:xfrm>
            <a:custGeom>
              <a:avLst/>
              <a:gdLst/>
              <a:ahLst/>
              <a:cxnLst/>
              <a:rect l="l" t="t" r="r" b="b"/>
              <a:pathLst>
                <a:path w="33625" h="4071" extrusionOk="0">
                  <a:moveTo>
                    <a:pt x="0" y="1"/>
                  </a:moveTo>
                  <a:lnTo>
                    <a:pt x="0" y="1"/>
                  </a:lnTo>
                  <a:cubicBezTo>
                    <a:pt x="4784" y="2574"/>
                    <a:pt x="10515" y="4071"/>
                    <a:pt x="16611" y="4071"/>
                  </a:cubicBezTo>
                  <a:cubicBezTo>
                    <a:pt x="16678" y="4071"/>
                    <a:pt x="16745" y="4071"/>
                    <a:pt x="16812" y="4070"/>
                  </a:cubicBezTo>
                  <a:cubicBezTo>
                    <a:pt x="23016" y="4070"/>
                    <a:pt x="28821" y="2569"/>
                    <a:pt x="33624" y="1"/>
                  </a:cubicBezTo>
                  <a:lnTo>
                    <a:pt x="33624" y="1"/>
                  </a:lnTo>
                  <a:cubicBezTo>
                    <a:pt x="28821" y="668"/>
                    <a:pt x="23016" y="1035"/>
                    <a:pt x="16812" y="1035"/>
                  </a:cubicBezTo>
                  <a:cubicBezTo>
                    <a:pt x="10608" y="1035"/>
                    <a:pt x="4803" y="6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7"/>
            <p:cNvSpPr/>
            <p:nvPr/>
          </p:nvSpPr>
          <p:spPr>
            <a:xfrm>
              <a:off x="5926618" y="1385637"/>
              <a:ext cx="511772" cy="98002"/>
            </a:xfrm>
            <a:custGeom>
              <a:avLst/>
              <a:gdLst/>
              <a:ahLst/>
              <a:cxnLst/>
              <a:rect l="l" t="t" r="r" b="b"/>
              <a:pathLst>
                <a:path w="33625" h="6439" extrusionOk="0">
                  <a:moveTo>
                    <a:pt x="0" y="1"/>
                  </a:moveTo>
                  <a:cubicBezTo>
                    <a:pt x="4837" y="4070"/>
                    <a:pt x="10641" y="6439"/>
                    <a:pt x="16812" y="6439"/>
                  </a:cubicBezTo>
                  <a:cubicBezTo>
                    <a:pt x="23016" y="6439"/>
                    <a:pt x="28821" y="4070"/>
                    <a:pt x="33624" y="1"/>
                  </a:cubicBezTo>
                  <a:lnTo>
                    <a:pt x="33624" y="1"/>
                  </a:lnTo>
                  <a:cubicBezTo>
                    <a:pt x="28821" y="2569"/>
                    <a:pt x="23016" y="4070"/>
                    <a:pt x="16812" y="4070"/>
                  </a:cubicBezTo>
                  <a:cubicBezTo>
                    <a:pt x="10608" y="4070"/>
                    <a:pt x="4803" y="256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7"/>
            <p:cNvSpPr/>
            <p:nvPr/>
          </p:nvSpPr>
          <p:spPr>
            <a:xfrm>
              <a:off x="6460181" y="1380569"/>
              <a:ext cx="66009" cy="9147"/>
            </a:xfrm>
            <a:custGeom>
              <a:avLst/>
              <a:gdLst/>
              <a:ahLst/>
              <a:cxnLst/>
              <a:rect l="l" t="t" r="r" b="b"/>
              <a:pathLst>
                <a:path w="4337" h="601" extrusionOk="0">
                  <a:moveTo>
                    <a:pt x="2969" y="0"/>
                  </a:moveTo>
                  <a:cubicBezTo>
                    <a:pt x="2736" y="33"/>
                    <a:pt x="2469" y="67"/>
                    <a:pt x="2169" y="67"/>
                  </a:cubicBezTo>
                  <a:cubicBezTo>
                    <a:pt x="1635" y="100"/>
                    <a:pt x="1101" y="167"/>
                    <a:pt x="668" y="200"/>
                  </a:cubicBezTo>
                  <a:cubicBezTo>
                    <a:pt x="301" y="234"/>
                    <a:pt x="0" y="267"/>
                    <a:pt x="0" y="267"/>
                  </a:cubicBezTo>
                  <a:lnTo>
                    <a:pt x="0" y="300"/>
                  </a:lnTo>
                  <a:cubicBezTo>
                    <a:pt x="0" y="300"/>
                    <a:pt x="267" y="367"/>
                    <a:pt x="668" y="400"/>
                  </a:cubicBezTo>
                  <a:cubicBezTo>
                    <a:pt x="1101" y="434"/>
                    <a:pt x="1635" y="467"/>
                    <a:pt x="2169" y="534"/>
                  </a:cubicBezTo>
                  <a:cubicBezTo>
                    <a:pt x="2435" y="567"/>
                    <a:pt x="2736" y="601"/>
                    <a:pt x="2969" y="601"/>
                  </a:cubicBezTo>
                  <a:cubicBezTo>
                    <a:pt x="3236" y="601"/>
                    <a:pt x="3470" y="567"/>
                    <a:pt x="3670" y="534"/>
                  </a:cubicBezTo>
                  <a:cubicBezTo>
                    <a:pt x="4070" y="434"/>
                    <a:pt x="4337" y="300"/>
                    <a:pt x="4337" y="300"/>
                  </a:cubicBezTo>
                  <a:lnTo>
                    <a:pt x="4337" y="267"/>
                  </a:lnTo>
                  <a:cubicBezTo>
                    <a:pt x="4337" y="267"/>
                    <a:pt x="4103" y="134"/>
                    <a:pt x="3670" y="67"/>
                  </a:cubicBezTo>
                  <a:cubicBezTo>
                    <a:pt x="3470" y="33"/>
                    <a:pt x="3236" y="0"/>
                    <a:pt x="29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7"/>
            <p:cNvSpPr/>
            <p:nvPr/>
          </p:nvSpPr>
          <p:spPr>
            <a:xfrm>
              <a:off x="6449010" y="1400369"/>
              <a:ext cx="61443" cy="29968"/>
            </a:xfrm>
            <a:custGeom>
              <a:avLst/>
              <a:gdLst/>
              <a:ahLst/>
              <a:cxnLst/>
              <a:rect l="l" t="t" r="r" b="b"/>
              <a:pathLst>
                <a:path w="4037" h="1969" extrusionOk="0">
                  <a:moveTo>
                    <a:pt x="34" y="0"/>
                  </a:moveTo>
                  <a:lnTo>
                    <a:pt x="1" y="67"/>
                  </a:lnTo>
                  <a:cubicBezTo>
                    <a:pt x="1" y="67"/>
                    <a:pt x="201" y="234"/>
                    <a:pt x="568" y="434"/>
                  </a:cubicBezTo>
                  <a:cubicBezTo>
                    <a:pt x="968" y="634"/>
                    <a:pt x="1402" y="901"/>
                    <a:pt x="1902" y="1168"/>
                  </a:cubicBezTo>
                  <a:cubicBezTo>
                    <a:pt x="2169" y="1301"/>
                    <a:pt x="2369" y="1468"/>
                    <a:pt x="2636" y="1601"/>
                  </a:cubicBezTo>
                  <a:cubicBezTo>
                    <a:pt x="2869" y="1735"/>
                    <a:pt x="3069" y="1801"/>
                    <a:pt x="3303" y="1835"/>
                  </a:cubicBezTo>
                  <a:cubicBezTo>
                    <a:pt x="3703" y="1968"/>
                    <a:pt x="4003" y="1968"/>
                    <a:pt x="4003" y="1968"/>
                  </a:cubicBezTo>
                  <a:lnTo>
                    <a:pt x="4037" y="1935"/>
                  </a:lnTo>
                  <a:cubicBezTo>
                    <a:pt x="4037" y="1935"/>
                    <a:pt x="3837" y="1735"/>
                    <a:pt x="3503" y="1468"/>
                  </a:cubicBezTo>
                  <a:cubicBezTo>
                    <a:pt x="3336" y="1334"/>
                    <a:pt x="3136" y="1234"/>
                    <a:pt x="2869" y="1101"/>
                  </a:cubicBezTo>
                  <a:cubicBezTo>
                    <a:pt x="2669" y="967"/>
                    <a:pt x="2369" y="901"/>
                    <a:pt x="2135" y="801"/>
                  </a:cubicBezTo>
                  <a:cubicBezTo>
                    <a:pt x="1635" y="600"/>
                    <a:pt x="1068" y="400"/>
                    <a:pt x="701" y="267"/>
                  </a:cubicBezTo>
                  <a:cubicBezTo>
                    <a:pt x="301" y="100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7"/>
            <p:cNvSpPr/>
            <p:nvPr/>
          </p:nvSpPr>
          <p:spPr>
            <a:xfrm>
              <a:off x="6429209" y="1416106"/>
              <a:ext cx="52813" cy="44686"/>
            </a:xfrm>
            <a:custGeom>
              <a:avLst/>
              <a:gdLst/>
              <a:ahLst/>
              <a:cxnLst/>
              <a:rect l="l" t="t" r="r" b="b"/>
              <a:pathLst>
                <a:path w="3470" h="2936" extrusionOk="0">
                  <a:moveTo>
                    <a:pt x="34" y="0"/>
                  </a:moveTo>
                  <a:lnTo>
                    <a:pt x="1" y="67"/>
                  </a:lnTo>
                  <a:lnTo>
                    <a:pt x="501" y="567"/>
                  </a:lnTo>
                  <a:cubicBezTo>
                    <a:pt x="801" y="867"/>
                    <a:pt x="1168" y="1268"/>
                    <a:pt x="1568" y="1635"/>
                  </a:cubicBezTo>
                  <a:cubicBezTo>
                    <a:pt x="1802" y="1868"/>
                    <a:pt x="1969" y="2068"/>
                    <a:pt x="2169" y="2235"/>
                  </a:cubicBezTo>
                  <a:cubicBezTo>
                    <a:pt x="2369" y="2402"/>
                    <a:pt x="2602" y="2535"/>
                    <a:pt x="2769" y="2635"/>
                  </a:cubicBezTo>
                  <a:cubicBezTo>
                    <a:pt x="3136" y="2869"/>
                    <a:pt x="3436" y="2936"/>
                    <a:pt x="3436" y="2936"/>
                  </a:cubicBezTo>
                  <a:lnTo>
                    <a:pt x="3470" y="2902"/>
                  </a:lnTo>
                  <a:cubicBezTo>
                    <a:pt x="3470" y="2902"/>
                    <a:pt x="3336" y="2602"/>
                    <a:pt x="3036" y="2268"/>
                  </a:cubicBezTo>
                  <a:cubicBezTo>
                    <a:pt x="2936" y="2102"/>
                    <a:pt x="2769" y="1935"/>
                    <a:pt x="2536" y="1768"/>
                  </a:cubicBezTo>
                  <a:cubicBezTo>
                    <a:pt x="2336" y="1668"/>
                    <a:pt x="2102" y="1468"/>
                    <a:pt x="1869" y="1301"/>
                  </a:cubicBezTo>
                  <a:cubicBezTo>
                    <a:pt x="1435" y="1001"/>
                    <a:pt x="968" y="634"/>
                    <a:pt x="634" y="400"/>
                  </a:cubicBezTo>
                  <a:cubicBezTo>
                    <a:pt x="301" y="1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7"/>
            <p:cNvSpPr/>
            <p:nvPr/>
          </p:nvSpPr>
          <p:spPr>
            <a:xfrm>
              <a:off x="6407887" y="1430321"/>
              <a:ext cx="44184" cy="53818"/>
            </a:xfrm>
            <a:custGeom>
              <a:avLst/>
              <a:gdLst/>
              <a:ahLst/>
              <a:cxnLst/>
              <a:rect l="l" t="t" r="r" b="b"/>
              <a:pathLst>
                <a:path w="2903" h="3536" extrusionOk="0">
                  <a:moveTo>
                    <a:pt x="34" y="0"/>
                  </a:moveTo>
                  <a:cubicBezTo>
                    <a:pt x="1" y="0"/>
                    <a:pt x="167" y="267"/>
                    <a:pt x="434" y="634"/>
                  </a:cubicBezTo>
                  <a:cubicBezTo>
                    <a:pt x="668" y="1001"/>
                    <a:pt x="1001" y="1468"/>
                    <a:pt x="1335" y="1935"/>
                  </a:cubicBezTo>
                  <a:cubicBezTo>
                    <a:pt x="1502" y="2168"/>
                    <a:pt x="1602" y="2435"/>
                    <a:pt x="1769" y="2635"/>
                  </a:cubicBezTo>
                  <a:cubicBezTo>
                    <a:pt x="1935" y="2802"/>
                    <a:pt x="2102" y="3002"/>
                    <a:pt x="2269" y="3136"/>
                  </a:cubicBezTo>
                  <a:cubicBezTo>
                    <a:pt x="2602" y="3436"/>
                    <a:pt x="2869" y="3536"/>
                    <a:pt x="2869" y="3536"/>
                  </a:cubicBezTo>
                  <a:lnTo>
                    <a:pt x="2903" y="3503"/>
                  </a:lnTo>
                  <a:cubicBezTo>
                    <a:pt x="2903" y="3503"/>
                    <a:pt x="2836" y="3236"/>
                    <a:pt x="2602" y="2835"/>
                  </a:cubicBezTo>
                  <a:cubicBezTo>
                    <a:pt x="2502" y="2635"/>
                    <a:pt x="2369" y="2435"/>
                    <a:pt x="2202" y="2202"/>
                  </a:cubicBezTo>
                  <a:lnTo>
                    <a:pt x="1602" y="1635"/>
                  </a:lnTo>
                  <a:cubicBezTo>
                    <a:pt x="1201" y="1201"/>
                    <a:pt x="835" y="801"/>
                    <a:pt x="534" y="5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7"/>
            <p:cNvSpPr/>
            <p:nvPr/>
          </p:nvSpPr>
          <p:spPr>
            <a:xfrm>
              <a:off x="6383521" y="1445038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0" y="0"/>
                  </a:moveTo>
                  <a:cubicBezTo>
                    <a:pt x="0" y="0"/>
                    <a:pt x="134" y="301"/>
                    <a:pt x="334" y="668"/>
                  </a:cubicBezTo>
                  <a:cubicBezTo>
                    <a:pt x="501" y="1068"/>
                    <a:pt x="801" y="1568"/>
                    <a:pt x="1035" y="2069"/>
                  </a:cubicBezTo>
                  <a:lnTo>
                    <a:pt x="1435" y="2836"/>
                  </a:lnTo>
                  <a:cubicBezTo>
                    <a:pt x="1535" y="3036"/>
                    <a:pt x="1702" y="3236"/>
                    <a:pt x="1835" y="3403"/>
                  </a:cubicBezTo>
                  <a:cubicBezTo>
                    <a:pt x="2135" y="3736"/>
                    <a:pt x="2369" y="3903"/>
                    <a:pt x="2369" y="3903"/>
                  </a:cubicBezTo>
                  <a:lnTo>
                    <a:pt x="2436" y="3870"/>
                  </a:lnTo>
                  <a:cubicBezTo>
                    <a:pt x="2436" y="3870"/>
                    <a:pt x="2369" y="3570"/>
                    <a:pt x="2202" y="3169"/>
                  </a:cubicBezTo>
                  <a:cubicBezTo>
                    <a:pt x="2135" y="2969"/>
                    <a:pt x="2002" y="2702"/>
                    <a:pt x="1868" y="2502"/>
                  </a:cubicBezTo>
                  <a:cubicBezTo>
                    <a:pt x="1702" y="2302"/>
                    <a:pt x="1535" y="2069"/>
                    <a:pt x="1368" y="1835"/>
                  </a:cubicBezTo>
                  <a:cubicBezTo>
                    <a:pt x="1035" y="1368"/>
                    <a:pt x="701" y="934"/>
                    <a:pt x="467" y="601"/>
                  </a:cubicBezTo>
                  <a:cubicBezTo>
                    <a:pt x="201" y="201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7"/>
            <p:cNvSpPr/>
            <p:nvPr/>
          </p:nvSpPr>
          <p:spPr>
            <a:xfrm>
              <a:off x="6359656" y="1458233"/>
              <a:ext cx="30486" cy="64502"/>
            </a:xfrm>
            <a:custGeom>
              <a:avLst/>
              <a:gdLst/>
              <a:ahLst/>
              <a:cxnLst/>
              <a:rect l="l" t="t" r="r" b="b"/>
              <a:pathLst>
                <a:path w="2003" h="4238" extrusionOk="0">
                  <a:moveTo>
                    <a:pt x="34" y="1"/>
                  </a:moveTo>
                  <a:lnTo>
                    <a:pt x="1" y="134"/>
                  </a:lnTo>
                  <a:cubicBezTo>
                    <a:pt x="1" y="134"/>
                    <a:pt x="67" y="368"/>
                    <a:pt x="234" y="801"/>
                  </a:cubicBezTo>
                  <a:cubicBezTo>
                    <a:pt x="401" y="1168"/>
                    <a:pt x="601" y="1702"/>
                    <a:pt x="835" y="2269"/>
                  </a:cubicBezTo>
                  <a:cubicBezTo>
                    <a:pt x="901" y="2503"/>
                    <a:pt x="1001" y="2803"/>
                    <a:pt x="1101" y="3070"/>
                  </a:cubicBezTo>
                  <a:cubicBezTo>
                    <a:pt x="1235" y="3303"/>
                    <a:pt x="1368" y="3503"/>
                    <a:pt x="1502" y="3670"/>
                  </a:cubicBezTo>
                  <a:cubicBezTo>
                    <a:pt x="1702" y="4004"/>
                    <a:pt x="1935" y="4237"/>
                    <a:pt x="1935" y="4237"/>
                  </a:cubicBezTo>
                  <a:lnTo>
                    <a:pt x="2002" y="4170"/>
                  </a:lnTo>
                  <a:cubicBezTo>
                    <a:pt x="2002" y="4170"/>
                    <a:pt x="2002" y="3837"/>
                    <a:pt x="1869" y="3437"/>
                  </a:cubicBezTo>
                  <a:cubicBezTo>
                    <a:pt x="1835" y="3236"/>
                    <a:pt x="1735" y="2970"/>
                    <a:pt x="1602" y="2736"/>
                  </a:cubicBezTo>
                  <a:cubicBezTo>
                    <a:pt x="1502" y="2503"/>
                    <a:pt x="1335" y="2269"/>
                    <a:pt x="1202" y="2002"/>
                  </a:cubicBezTo>
                  <a:cubicBezTo>
                    <a:pt x="901" y="1502"/>
                    <a:pt x="601" y="1001"/>
                    <a:pt x="401" y="635"/>
                  </a:cubicBezTo>
                  <a:cubicBezTo>
                    <a:pt x="201" y="2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7"/>
            <p:cNvSpPr/>
            <p:nvPr/>
          </p:nvSpPr>
          <p:spPr>
            <a:xfrm>
              <a:off x="6332246" y="1472966"/>
              <a:ext cx="23880" cy="66511"/>
            </a:xfrm>
            <a:custGeom>
              <a:avLst/>
              <a:gdLst/>
              <a:ahLst/>
              <a:cxnLst/>
              <a:rect l="l" t="t" r="r" b="b"/>
              <a:pathLst>
                <a:path w="1569" h="4370" extrusionOk="0">
                  <a:moveTo>
                    <a:pt x="0" y="0"/>
                  </a:moveTo>
                  <a:cubicBezTo>
                    <a:pt x="0" y="0"/>
                    <a:pt x="34" y="300"/>
                    <a:pt x="167" y="701"/>
                  </a:cubicBezTo>
                  <a:cubicBezTo>
                    <a:pt x="301" y="1134"/>
                    <a:pt x="401" y="1701"/>
                    <a:pt x="567" y="2268"/>
                  </a:cubicBezTo>
                  <a:cubicBezTo>
                    <a:pt x="668" y="2535"/>
                    <a:pt x="701" y="2835"/>
                    <a:pt x="801" y="3102"/>
                  </a:cubicBezTo>
                  <a:cubicBezTo>
                    <a:pt x="868" y="3336"/>
                    <a:pt x="1001" y="3536"/>
                    <a:pt x="1068" y="3769"/>
                  </a:cubicBezTo>
                  <a:cubicBezTo>
                    <a:pt x="1301" y="4136"/>
                    <a:pt x="1501" y="4370"/>
                    <a:pt x="1501" y="4370"/>
                  </a:cubicBezTo>
                  <a:lnTo>
                    <a:pt x="1535" y="4370"/>
                  </a:lnTo>
                  <a:cubicBezTo>
                    <a:pt x="1535" y="4370"/>
                    <a:pt x="1568" y="4036"/>
                    <a:pt x="1501" y="3636"/>
                  </a:cubicBezTo>
                  <a:cubicBezTo>
                    <a:pt x="1468" y="3403"/>
                    <a:pt x="1401" y="3169"/>
                    <a:pt x="1335" y="2936"/>
                  </a:cubicBezTo>
                  <a:cubicBezTo>
                    <a:pt x="1235" y="2669"/>
                    <a:pt x="1135" y="2368"/>
                    <a:pt x="1001" y="2135"/>
                  </a:cubicBezTo>
                  <a:cubicBezTo>
                    <a:pt x="801" y="1568"/>
                    <a:pt x="534" y="1034"/>
                    <a:pt x="367" y="667"/>
                  </a:cubicBezTo>
                  <a:cubicBezTo>
                    <a:pt x="201" y="23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7"/>
            <p:cNvSpPr/>
            <p:nvPr/>
          </p:nvSpPr>
          <p:spPr>
            <a:xfrm>
              <a:off x="6303816" y="1487181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34" y="0"/>
                  </a:moveTo>
                  <a:lnTo>
                    <a:pt x="0" y="67"/>
                  </a:lnTo>
                  <a:cubicBezTo>
                    <a:pt x="0" y="67"/>
                    <a:pt x="34" y="367"/>
                    <a:pt x="67" y="767"/>
                  </a:cubicBezTo>
                  <a:cubicBezTo>
                    <a:pt x="100" y="1201"/>
                    <a:pt x="167" y="1768"/>
                    <a:pt x="234" y="2368"/>
                  </a:cubicBezTo>
                  <a:cubicBezTo>
                    <a:pt x="267" y="2669"/>
                    <a:pt x="267" y="2936"/>
                    <a:pt x="334" y="3202"/>
                  </a:cubicBezTo>
                  <a:cubicBezTo>
                    <a:pt x="367" y="3436"/>
                    <a:pt x="434" y="3703"/>
                    <a:pt x="534" y="3903"/>
                  </a:cubicBezTo>
                  <a:cubicBezTo>
                    <a:pt x="701" y="4337"/>
                    <a:pt x="868" y="4570"/>
                    <a:pt x="868" y="4570"/>
                  </a:cubicBezTo>
                  <a:lnTo>
                    <a:pt x="901" y="4570"/>
                  </a:lnTo>
                  <a:cubicBezTo>
                    <a:pt x="901" y="4570"/>
                    <a:pt x="934" y="4270"/>
                    <a:pt x="934" y="3836"/>
                  </a:cubicBezTo>
                  <a:cubicBezTo>
                    <a:pt x="934" y="3569"/>
                    <a:pt x="901" y="3302"/>
                    <a:pt x="868" y="3069"/>
                  </a:cubicBezTo>
                  <a:cubicBezTo>
                    <a:pt x="834" y="2769"/>
                    <a:pt x="734" y="2535"/>
                    <a:pt x="668" y="2235"/>
                  </a:cubicBezTo>
                  <a:cubicBezTo>
                    <a:pt x="501" y="1668"/>
                    <a:pt x="367" y="1101"/>
                    <a:pt x="234" y="701"/>
                  </a:cubicBezTo>
                  <a:cubicBezTo>
                    <a:pt x="100" y="267"/>
                    <a:pt x="34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7"/>
            <p:cNvSpPr/>
            <p:nvPr/>
          </p:nvSpPr>
          <p:spPr>
            <a:xfrm>
              <a:off x="6270821" y="1495293"/>
              <a:ext cx="8127" cy="70590"/>
            </a:xfrm>
            <a:custGeom>
              <a:avLst/>
              <a:gdLst/>
              <a:ahLst/>
              <a:cxnLst/>
              <a:rect l="l" t="t" r="r" b="b"/>
              <a:pathLst>
                <a:path w="534" h="4638" extrusionOk="0">
                  <a:moveTo>
                    <a:pt x="67" y="1"/>
                  </a:moveTo>
                  <a:lnTo>
                    <a:pt x="67" y="34"/>
                  </a:lnTo>
                  <a:cubicBezTo>
                    <a:pt x="67" y="34"/>
                    <a:pt x="34" y="334"/>
                    <a:pt x="34" y="735"/>
                  </a:cubicBezTo>
                  <a:cubicBezTo>
                    <a:pt x="0" y="1168"/>
                    <a:pt x="0" y="1735"/>
                    <a:pt x="0" y="2336"/>
                  </a:cubicBezTo>
                  <a:lnTo>
                    <a:pt x="0" y="3170"/>
                  </a:lnTo>
                  <a:cubicBezTo>
                    <a:pt x="34" y="3470"/>
                    <a:pt x="67" y="3703"/>
                    <a:pt x="100" y="3904"/>
                  </a:cubicBezTo>
                  <a:cubicBezTo>
                    <a:pt x="200" y="4337"/>
                    <a:pt x="334" y="4637"/>
                    <a:pt x="334" y="4637"/>
                  </a:cubicBezTo>
                  <a:lnTo>
                    <a:pt x="367" y="4637"/>
                  </a:lnTo>
                  <a:cubicBezTo>
                    <a:pt x="367" y="4637"/>
                    <a:pt x="434" y="4337"/>
                    <a:pt x="501" y="3870"/>
                  </a:cubicBezTo>
                  <a:cubicBezTo>
                    <a:pt x="534" y="3670"/>
                    <a:pt x="534" y="3370"/>
                    <a:pt x="534" y="3136"/>
                  </a:cubicBezTo>
                  <a:cubicBezTo>
                    <a:pt x="501" y="2870"/>
                    <a:pt x="434" y="2569"/>
                    <a:pt x="400" y="2302"/>
                  </a:cubicBezTo>
                  <a:cubicBezTo>
                    <a:pt x="334" y="1702"/>
                    <a:pt x="267" y="1102"/>
                    <a:pt x="200" y="701"/>
                  </a:cubicBezTo>
                  <a:cubicBezTo>
                    <a:pt x="100" y="268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7"/>
            <p:cNvSpPr/>
            <p:nvPr/>
          </p:nvSpPr>
          <p:spPr>
            <a:xfrm>
              <a:off x="6229698" y="1500878"/>
              <a:ext cx="8645" cy="70590"/>
            </a:xfrm>
            <a:custGeom>
              <a:avLst/>
              <a:gdLst/>
              <a:ahLst/>
              <a:cxnLst/>
              <a:rect l="l" t="t" r="r" b="b"/>
              <a:pathLst>
                <a:path w="568" h="4638" extrusionOk="0">
                  <a:moveTo>
                    <a:pt x="234" y="1"/>
                  </a:moveTo>
                  <a:lnTo>
                    <a:pt x="134" y="34"/>
                  </a:lnTo>
                  <a:cubicBezTo>
                    <a:pt x="134" y="34"/>
                    <a:pt x="100" y="334"/>
                    <a:pt x="100" y="768"/>
                  </a:cubicBezTo>
                  <a:cubicBezTo>
                    <a:pt x="100" y="1168"/>
                    <a:pt x="67" y="1769"/>
                    <a:pt x="67" y="2336"/>
                  </a:cubicBezTo>
                  <a:cubicBezTo>
                    <a:pt x="67" y="2636"/>
                    <a:pt x="0" y="2936"/>
                    <a:pt x="0" y="3170"/>
                  </a:cubicBezTo>
                  <a:cubicBezTo>
                    <a:pt x="0" y="3470"/>
                    <a:pt x="67" y="3703"/>
                    <a:pt x="100" y="3937"/>
                  </a:cubicBezTo>
                  <a:cubicBezTo>
                    <a:pt x="167" y="4337"/>
                    <a:pt x="300" y="4637"/>
                    <a:pt x="300" y="4637"/>
                  </a:cubicBezTo>
                  <a:lnTo>
                    <a:pt x="334" y="4637"/>
                  </a:lnTo>
                  <a:cubicBezTo>
                    <a:pt x="334" y="4637"/>
                    <a:pt x="467" y="4304"/>
                    <a:pt x="501" y="3870"/>
                  </a:cubicBezTo>
                  <a:cubicBezTo>
                    <a:pt x="567" y="3670"/>
                    <a:pt x="567" y="3403"/>
                    <a:pt x="567" y="3136"/>
                  </a:cubicBezTo>
                  <a:cubicBezTo>
                    <a:pt x="567" y="2869"/>
                    <a:pt x="501" y="2569"/>
                    <a:pt x="467" y="2302"/>
                  </a:cubicBezTo>
                  <a:cubicBezTo>
                    <a:pt x="434" y="1702"/>
                    <a:pt x="334" y="1135"/>
                    <a:pt x="300" y="701"/>
                  </a:cubicBezTo>
                  <a:cubicBezTo>
                    <a:pt x="267" y="301"/>
                    <a:pt x="234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7"/>
            <p:cNvSpPr/>
            <p:nvPr/>
          </p:nvSpPr>
          <p:spPr>
            <a:xfrm>
              <a:off x="6193141" y="1505961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301"/>
                    <a:pt x="267" y="701"/>
                  </a:cubicBezTo>
                  <a:cubicBezTo>
                    <a:pt x="201" y="1134"/>
                    <a:pt x="134" y="1702"/>
                    <a:pt x="101" y="2302"/>
                  </a:cubicBezTo>
                  <a:cubicBezTo>
                    <a:pt x="101" y="2602"/>
                    <a:pt x="1" y="2869"/>
                    <a:pt x="1" y="3136"/>
                  </a:cubicBezTo>
                  <a:cubicBezTo>
                    <a:pt x="1" y="3436"/>
                    <a:pt x="1" y="3670"/>
                    <a:pt x="34" y="3870"/>
                  </a:cubicBezTo>
                  <a:cubicBezTo>
                    <a:pt x="101" y="4303"/>
                    <a:pt x="201" y="4604"/>
                    <a:pt x="201" y="4604"/>
                  </a:cubicBezTo>
                  <a:lnTo>
                    <a:pt x="267" y="4604"/>
                  </a:lnTo>
                  <a:cubicBezTo>
                    <a:pt x="267" y="4604"/>
                    <a:pt x="367" y="4303"/>
                    <a:pt x="468" y="3870"/>
                  </a:cubicBezTo>
                  <a:cubicBezTo>
                    <a:pt x="501" y="3670"/>
                    <a:pt x="534" y="3369"/>
                    <a:pt x="534" y="3136"/>
                  </a:cubicBezTo>
                  <a:cubicBezTo>
                    <a:pt x="534" y="2869"/>
                    <a:pt x="501" y="2602"/>
                    <a:pt x="501" y="2302"/>
                  </a:cubicBezTo>
                  <a:cubicBezTo>
                    <a:pt x="468" y="1702"/>
                    <a:pt x="468" y="1134"/>
                    <a:pt x="434" y="701"/>
                  </a:cubicBezTo>
                  <a:cubicBezTo>
                    <a:pt x="434" y="301"/>
                    <a:pt x="367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7"/>
            <p:cNvSpPr/>
            <p:nvPr/>
          </p:nvSpPr>
          <p:spPr>
            <a:xfrm>
              <a:off x="5931686" y="1426760"/>
              <a:ext cx="24900" cy="24900"/>
            </a:xfrm>
            <a:custGeom>
              <a:avLst/>
              <a:gdLst/>
              <a:ahLst/>
              <a:cxnLst/>
              <a:rect l="l" t="t" r="r" b="b"/>
              <a:pathLst>
                <a:path w="1636" h="1636" extrusionOk="0">
                  <a:moveTo>
                    <a:pt x="1635" y="1"/>
                  </a:moveTo>
                  <a:cubicBezTo>
                    <a:pt x="1602" y="1"/>
                    <a:pt x="1101" y="334"/>
                    <a:pt x="668" y="668"/>
                  </a:cubicBezTo>
                  <a:cubicBezTo>
                    <a:pt x="534" y="734"/>
                    <a:pt x="434" y="835"/>
                    <a:pt x="334" y="901"/>
                  </a:cubicBezTo>
                  <a:cubicBezTo>
                    <a:pt x="267" y="1001"/>
                    <a:pt x="167" y="1135"/>
                    <a:pt x="134" y="1201"/>
                  </a:cubicBezTo>
                  <a:cubicBezTo>
                    <a:pt x="1" y="1402"/>
                    <a:pt x="1" y="1568"/>
                    <a:pt x="1" y="1568"/>
                  </a:cubicBezTo>
                  <a:lnTo>
                    <a:pt x="34" y="1635"/>
                  </a:lnTo>
                  <a:cubicBezTo>
                    <a:pt x="34" y="1635"/>
                    <a:pt x="201" y="1635"/>
                    <a:pt x="434" y="1502"/>
                  </a:cubicBezTo>
                  <a:cubicBezTo>
                    <a:pt x="501" y="1468"/>
                    <a:pt x="634" y="1368"/>
                    <a:pt x="701" y="1302"/>
                  </a:cubicBezTo>
                  <a:cubicBezTo>
                    <a:pt x="801" y="1201"/>
                    <a:pt x="868" y="1068"/>
                    <a:pt x="968" y="968"/>
                  </a:cubicBezTo>
                  <a:cubicBezTo>
                    <a:pt x="1302" y="501"/>
                    <a:pt x="1635" y="1"/>
                    <a:pt x="1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7"/>
            <p:cNvSpPr/>
            <p:nvPr/>
          </p:nvSpPr>
          <p:spPr>
            <a:xfrm>
              <a:off x="6449512" y="1343509"/>
              <a:ext cx="61458" cy="29968"/>
            </a:xfrm>
            <a:custGeom>
              <a:avLst/>
              <a:gdLst/>
              <a:ahLst/>
              <a:cxnLst/>
              <a:rect l="l" t="t" r="r" b="b"/>
              <a:pathLst>
                <a:path w="4038" h="1969" extrusionOk="0">
                  <a:moveTo>
                    <a:pt x="4004" y="0"/>
                  </a:moveTo>
                  <a:cubicBezTo>
                    <a:pt x="4004" y="0"/>
                    <a:pt x="3704" y="0"/>
                    <a:pt x="3303" y="133"/>
                  </a:cubicBezTo>
                  <a:cubicBezTo>
                    <a:pt x="3103" y="200"/>
                    <a:pt x="2870" y="267"/>
                    <a:pt x="2636" y="367"/>
                  </a:cubicBezTo>
                  <a:cubicBezTo>
                    <a:pt x="2369" y="500"/>
                    <a:pt x="2169" y="667"/>
                    <a:pt x="1936" y="801"/>
                  </a:cubicBezTo>
                  <a:cubicBezTo>
                    <a:pt x="1435" y="1034"/>
                    <a:pt x="968" y="1334"/>
                    <a:pt x="601" y="1534"/>
                  </a:cubicBezTo>
                  <a:cubicBezTo>
                    <a:pt x="268" y="1768"/>
                    <a:pt x="1" y="1935"/>
                    <a:pt x="1" y="1935"/>
                  </a:cubicBezTo>
                  <a:lnTo>
                    <a:pt x="34" y="1968"/>
                  </a:lnTo>
                  <a:cubicBezTo>
                    <a:pt x="34" y="1968"/>
                    <a:pt x="334" y="1835"/>
                    <a:pt x="701" y="1701"/>
                  </a:cubicBezTo>
                  <a:cubicBezTo>
                    <a:pt x="1068" y="1601"/>
                    <a:pt x="1635" y="1368"/>
                    <a:pt x="2136" y="1168"/>
                  </a:cubicBezTo>
                  <a:cubicBezTo>
                    <a:pt x="2369" y="1034"/>
                    <a:pt x="2636" y="1001"/>
                    <a:pt x="2870" y="867"/>
                  </a:cubicBezTo>
                  <a:cubicBezTo>
                    <a:pt x="3136" y="767"/>
                    <a:pt x="3337" y="634"/>
                    <a:pt x="3503" y="500"/>
                  </a:cubicBezTo>
                  <a:cubicBezTo>
                    <a:pt x="3837" y="300"/>
                    <a:pt x="4037" y="33"/>
                    <a:pt x="4037" y="33"/>
                  </a:cubicBezTo>
                  <a:lnTo>
                    <a:pt x="4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7"/>
            <p:cNvSpPr/>
            <p:nvPr/>
          </p:nvSpPr>
          <p:spPr>
            <a:xfrm>
              <a:off x="6429209" y="1313040"/>
              <a:ext cx="52813" cy="45706"/>
            </a:xfrm>
            <a:custGeom>
              <a:avLst/>
              <a:gdLst/>
              <a:ahLst/>
              <a:cxnLst/>
              <a:rect l="l" t="t" r="r" b="b"/>
              <a:pathLst>
                <a:path w="3470" h="3003" extrusionOk="0">
                  <a:moveTo>
                    <a:pt x="3436" y="1"/>
                  </a:moveTo>
                  <a:cubicBezTo>
                    <a:pt x="3436" y="1"/>
                    <a:pt x="3136" y="101"/>
                    <a:pt x="2769" y="301"/>
                  </a:cubicBezTo>
                  <a:cubicBezTo>
                    <a:pt x="2602" y="434"/>
                    <a:pt x="2369" y="534"/>
                    <a:pt x="2169" y="701"/>
                  </a:cubicBezTo>
                  <a:cubicBezTo>
                    <a:pt x="1969" y="868"/>
                    <a:pt x="1802" y="1101"/>
                    <a:pt x="1568" y="1302"/>
                  </a:cubicBezTo>
                  <a:lnTo>
                    <a:pt x="501" y="2369"/>
                  </a:lnTo>
                  <a:lnTo>
                    <a:pt x="1" y="2869"/>
                  </a:lnTo>
                  <a:lnTo>
                    <a:pt x="34" y="3003"/>
                  </a:lnTo>
                  <a:cubicBezTo>
                    <a:pt x="34" y="3003"/>
                    <a:pt x="301" y="2836"/>
                    <a:pt x="634" y="2602"/>
                  </a:cubicBezTo>
                  <a:cubicBezTo>
                    <a:pt x="968" y="2336"/>
                    <a:pt x="1435" y="2002"/>
                    <a:pt x="1869" y="1668"/>
                  </a:cubicBezTo>
                  <a:cubicBezTo>
                    <a:pt x="2102" y="1502"/>
                    <a:pt x="2336" y="1335"/>
                    <a:pt x="2536" y="1168"/>
                  </a:cubicBezTo>
                  <a:cubicBezTo>
                    <a:pt x="2769" y="1001"/>
                    <a:pt x="2903" y="835"/>
                    <a:pt x="3036" y="668"/>
                  </a:cubicBezTo>
                  <a:cubicBezTo>
                    <a:pt x="3336" y="334"/>
                    <a:pt x="3470" y="34"/>
                    <a:pt x="3470" y="34"/>
                  </a:cubicBezTo>
                  <a:lnTo>
                    <a:pt x="34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7"/>
            <p:cNvSpPr/>
            <p:nvPr/>
          </p:nvSpPr>
          <p:spPr>
            <a:xfrm>
              <a:off x="6407887" y="1289693"/>
              <a:ext cx="42662" cy="53377"/>
            </a:xfrm>
            <a:custGeom>
              <a:avLst/>
              <a:gdLst/>
              <a:ahLst/>
              <a:cxnLst/>
              <a:rect l="l" t="t" r="r" b="b"/>
              <a:pathLst>
                <a:path w="2803" h="3507" extrusionOk="0">
                  <a:moveTo>
                    <a:pt x="2769" y="0"/>
                  </a:moveTo>
                  <a:cubicBezTo>
                    <a:pt x="2769" y="0"/>
                    <a:pt x="2536" y="100"/>
                    <a:pt x="2202" y="400"/>
                  </a:cubicBezTo>
                  <a:cubicBezTo>
                    <a:pt x="2035" y="534"/>
                    <a:pt x="1869" y="701"/>
                    <a:pt x="1702" y="901"/>
                  </a:cubicBezTo>
                  <a:cubicBezTo>
                    <a:pt x="1535" y="1134"/>
                    <a:pt x="1402" y="1368"/>
                    <a:pt x="1235" y="1635"/>
                  </a:cubicBezTo>
                  <a:cubicBezTo>
                    <a:pt x="935" y="2068"/>
                    <a:pt x="601" y="2535"/>
                    <a:pt x="368" y="2902"/>
                  </a:cubicBezTo>
                  <a:cubicBezTo>
                    <a:pt x="167" y="3236"/>
                    <a:pt x="1" y="3503"/>
                    <a:pt x="1" y="3503"/>
                  </a:cubicBezTo>
                  <a:cubicBezTo>
                    <a:pt x="3" y="3505"/>
                    <a:pt x="6" y="3506"/>
                    <a:pt x="11" y="3506"/>
                  </a:cubicBezTo>
                  <a:cubicBezTo>
                    <a:pt x="63" y="3506"/>
                    <a:pt x="249" y="3316"/>
                    <a:pt x="434" y="3069"/>
                  </a:cubicBezTo>
                  <a:cubicBezTo>
                    <a:pt x="768" y="2769"/>
                    <a:pt x="1135" y="2369"/>
                    <a:pt x="1535" y="1935"/>
                  </a:cubicBezTo>
                  <a:cubicBezTo>
                    <a:pt x="1735" y="1701"/>
                    <a:pt x="1935" y="1535"/>
                    <a:pt x="2102" y="1334"/>
                  </a:cubicBezTo>
                  <a:cubicBezTo>
                    <a:pt x="2269" y="1101"/>
                    <a:pt x="2402" y="901"/>
                    <a:pt x="2536" y="701"/>
                  </a:cubicBezTo>
                  <a:cubicBezTo>
                    <a:pt x="2736" y="334"/>
                    <a:pt x="2803" y="34"/>
                    <a:pt x="2803" y="34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7"/>
            <p:cNvSpPr/>
            <p:nvPr/>
          </p:nvSpPr>
          <p:spPr>
            <a:xfrm>
              <a:off x="6383521" y="1268873"/>
              <a:ext cx="37076" cy="59419"/>
            </a:xfrm>
            <a:custGeom>
              <a:avLst/>
              <a:gdLst/>
              <a:ahLst/>
              <a:cxnLst/>
              <a:rect l="l" t="t" r="r" b="b"/>
              <a:pathLst>
                <a:path w="2436" h="3904" extrusionOk="0">
                  <a:moveTo>
                    <a:pt x="2369" y="1"/>
                  </a:moveTo>
                  <a:cubicBezTo>
                    <a:pt x="2369" y="1"/>
                    <a:pt x="2135" y="167"/>
                    <a:pt x="1835" y="501"/>
                  </a:cubicBezTo>
                  <a:cubicBezTo>
                    <a:pt x="1702" y="668"/>
                    <a:pt x="1535" y="868"/>
                    <a:pt x="1435" y="1068"/>
                  </a:cubicBezTo>
                  <a:lnTo>
                    <a:pt x="1035" y="1835"/>
                  </a:lnTo>
                  <a:cubicBezTo>
                    <a:pt x="801" y="2369"/>
                    <a:pt x="534" y="2869"/>
                    <a:pt x="334" y="3236"/>
                  </a:cubicBezTo>
                  <a:lnTo>
                    <a:pt x="0" y="3903"/>
                  </a:lnTo>
                  <a:lnTo>
                    <a:pt x="34" y="3903"/>
                  </a:lnTo>
                  <a:cubicBezTo>
                    <a:pt x="34" y="3903"/>
                    <a:pt x="201" y="3636"/>
                    <a:pt x="467" y="3303"/>
                  </a:cubicBezTo>
                  <a:cubicBezTo>
                    <a:pt x="701" y="2969"/>
                    <a:pt x="1035" y="2536"/>
                    <a:pt x="1368" y="2069"/>
                  </a:cubicBezTo>
                  <a:cubicBezTo>
                    <a:pt x="1535" y="1869"/>
                    <a:pt x="1768" y="1602"/>
                    <a:pt x="1868" y="1402"/>
                  </a:cubicBezTo>
                  <a:cubicBezTo>
                    <a:pt x="2002" y="1135"/>
                    <a:pt x="2135" y="935"/>
                    <a:pt x="2202" y="734"/>
                  </a:cubicBezTo>
                  <a:cubicBezTo>
                    <a:pt x="2369" y="301"/>
                    <a:pt x="2436" y="34"/>
                    <a:pt x="2436" y="34"/>
                  </a:cubicBezTo>
                  <a:lnTo>
                    <a:pt x="2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7"/>
            <p:cNvSpPr/>
            <p:nvPr/>
          </p:nvSpPr>
          <p:spPr>
            <a:xfrm>
              <a:off x="6359656" y="1252634"/>
              <a:ext cx="29968" cy="64487"/>
            </a:xfrm>
            <a:custGeom>
              <a:avLst/>
              <a:gdLst/>
              <a:ahLst/>
              <a:cxnLst/>
              <a:rect l="l" t="t" r="r" b="b"/>
              <a:pathLst>
                <a:path w="1969" h="4237" extrusionOk="0">
                  <a:moveTo>
                    <a:pt x="1935" y="0"/>
                  </a:moveTo>
                  <a:cubicBezTo>
                    <a:pt x="1935" y="0"/>
                    <a:pt x="1735" y="167"/>
                    <a:pt x="1502" y="567"/>
                  </a:cubicBezTo>
                  <a:cubicBezTo>
                    <a:pt x="1368" y="734"/>
                    <a:pt x="1235" y="934"/>
                    <a:pt x="1101" y="1168"/>
                  </a:cubicBezTo>
                  <a:cubicBezTo>
                    <a:pt x="1035" y="1434"/>
                    <a:pt x="935" y="1735"/>
                    <a:pt x="835" y="1968"/>
                  </a:cubicBezTo>
                  <a:cubicBezTo>
                    <a:pt x="601" y="2469"/>
                    <a:pt x="401" y="3002"/>
                    <a:pt x="234" y="3436"/>
                  </a:cubicBezTo>
                  <a:cubicBezTo>
                    <a:pt x="67" y="3803"/>
                    <a:pt x="1" y="4103"/>
                    <a:pt x="1" y="4103"/>
                  </a:cubicBezTo>
                  <a:lnTo>
                    <a:pt x="34" y="4236"/>
                  </a:lnTo>
                  <a:cubicBezTo>
                    <a:pt x="34" y="4236"/>
                    <a:pt x="201" y="3970"/>
                    <a:pt x="401" y="3603"/>
                  </a:cubicBezTo>
                  <a:cubicBezTo>
                    <a:pt x="601" y="3236"/>
                    <a:pt x="901" y="2735"/>
                    <a:pt x="1202" y="2235"/>
                  </a:cubicBezTo>
                  <a:cubicBezTo>
                    <a:pt x="1335" y="1968"/>
                    <a:pt x="1468" y="1768"/>
                    <a:pt x="1602" y="1501"/>
                  </a:cubicBezTo>
                  <a:cubicBezTo>
                    <a:pt x="1735" y="1268"/>
                    <a:pt x="1802" y="1001"/>
                    <a:pt x="1869" y="801"/>
                  </a:cubicBezTo>
                  <a:cubicBezTo>
                    <a:pt x="1969" y="400"/>
                    <a:pt x="1969" y="67"/>
                    <a:pt x="1969" y="6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7"/>
            <p:cNvSpPr/>
            <p:nvPr/>
          </p:nvSpPr>
          <p:spPr>
            <a:xfrm>
              <a:off x="6332749" y="1234356"/>
              <a:ext cx="23378" cy="66527"/>
            </a:xfrm>
            <a:custGeom>
              <a:avLst/>
              <a:gdLst/>
              <a:ahLst/>
              <a:cxnLst/>
              <a:rect l="l" t="t" r="r" b="b"/>
              <a:pathLst>
                <a:path w="1536" h="4371" extrusionOk="0">
                  <a:moveTo>
                    <a:pt x="1502" y="0"/>
                  </a:moveTo>
                  <a:cubicBezTo>
                    <a:pt x="1502" y="0"/>
                    <a:pt x="1302" y="267"/>
                    <a:pt x="1102" y="634"/>
                  </a:cubicBezTo>
                  <a:cubicBezTo>
                    <a:pt x="1001" y="801"/>
                    <a:pt x="868" y="1034"/>
                    <a:pt x="801" y="1301"/>
                  </a:cubicBezTo>
                  <a:cubicBezTo>
                    <a:pt x="701" y="1535"/>
                    <a:pt x="668" y="1835"/>
                    <a:pt x="601" y="2135"/>
                  </a:cubicBezTo>
                  <a:cubicBezTo>
                    <a:pt x="434" y="2669"/>
                    <a:pt x="268" y="3269"/>
                    <a:pt x="168" y="3670"/>
                  </a:cubicBezTo>
                  <a:cubicBezTo>
                    <a:pt x="101" y="4103"/>
                    <a:pt x="1" y="4370"/>
                    <a:pt x="1" y="4370"/>
                  </a:cubicBezTo>
                  <a:lnTo>
                    <a:pt x="101" y="4370"/>
                  </a:lnTo>
                  <a:cubicBezTo>
                    <a:pt x="101" y="4370"/>
                    <a:pt x="201" y="4103"/>
                    <a:pt x="368" y="3703"/>
                  </a:cubicBezTo>
                  <a:cubicBezTo>
                    <a:pt x="534" y="3336"/>
                    <a:pt x="801" y="2802"/>
                    <a:pt x="1001" y="2269"/>
                  </a:cubicBezTo>
                  <a:cubicBezTo>
                    <a:pt x="1135" y="1968"/>
                    <a:pt x="1268" y="1701"/>
                    <a:pt x="1335" y="1468"/>
                  </a:cubicBezTo>
                  <a:cubicBezTo>
                    <a:pt x="1435" y="1201"/>
                    <a:pt x="1468" y="968"/>
                    <a:pt x="1502" y="767"/>
                  </a:cubicBezTo>
                  <a:cubicBezTo>
                    <a:pt x="1535" y="334"/>
                    <a:pt x="1535" y="0"/>
                    <a:pt x="1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7"/>
            <p:cNvSpPr/>
            <p:nvPr/>
          </p:nvSpPr>
          <p:spPr>
            <a:xfrm>
              <a:off x="6303816" y="1218619"/>
              <a:ext cx="14231" cy="69571"/>
            </a:xfrm>
            <a:custGeom>
              <a:avLst/>
              <a:gdLst/>
              <a:ahLst/>
              <a:cxnLst/>
              <a:rect l="l" t="t" r="r" b="b"/>
              <a:pathLst>
                <a:path w="935" h="4571" extrusionOk="0">
                  <a:moveTo>
                    <a:pt x="868" y="0"/>
                  </a:moveTo>
                  <a:cubicBezTo>
                    <a:pt x="868" y="0"/>
                    <a:pt x="701" y="234"/>
                    <a:pt x="534" y="667"/>
                  </a:cubicBezTo>
                  <a:cubicBezTo>
                    <a:pt x="434" y="867"/>
                    <a:pt x="367" y="1134"/>
                    <a:pt x="334" y="1368"/>
                  </a:cubicBezTo>
                  <a:cubicBezTo>
                    <a:pt x="267" y="1635"/>
                    <a:pt x="267" y="1902"/>
                    <a:pt x="234" y="2202"/>
                  </a:cubicBezTo>
                  <a:cubicBezTo>
                    <a:pt x="201" y="2769"/>
                    <a:pt x="100" y="3369"/>
                    <a:pt x="67" y="3803"/>
                  </a:cubicBezTo>
                  <a:cubicBezTo>
                    <a:pt x="34" y="4203"/>
                    <a:pt x="0" y="4503"/>
                    <a:pt x="0" y="4503"/>
                  </a:cubicBezTo>
                  <a:lnTo>
                    <a:pt x="34" y="4570"/>
                  </a:lnTo>
                  <a:cubicBezTo>
                    <a:pt x="34" y="4570"/>
                    <a:pt x="100" y="4303"/>
                    <a:pt x="234" y="3870"/>
                  </a:cubicBezTo>
                  <a:cubicBezTo>
                    <a:pt x="367" y="3469"/>
                    <a:pt x="501" y="2869"/>
                    <a:pt x="668" y="2335"/>
                  </a:cubicBezTo>
                  <a:cubicBezTo>
                    <a:pt x="701" y="2035"/>
                    <a:pt x="834" y="1735"/>
                    <a:pt x="868" y="1501"/>
                  </a:cubicBezTo>
                  <a:cubicBezTo>
                    <a:pt x="901" y="1201"/>
                    <a:pt x="934" y="968"/>
                    <a:pt x="934" y="734"/>
                  </a:cubicBezTo>
                  <a:cubicBezTo>
                    <a:pt x="934" y="300"/>
                    <a:pt x="901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7"/>
            <p:cNvSpPr/>
            <p:nvPr/>
          </p:nvSpPr>
          <p:spPr>
            <a:xfrm>
              <a:off x="6269299" y="1221145"/>
              <a:ext cx="9649" cy="55873"/>
            </a:xfrm>
            <a:custGeom>
              <a:avLst/>
              <a:gdLst/>
              <a:ahLst/>
              <a:cxnLst/>
              <a:rect l="l" t="t" r="r" b="b"/>
              <a:pathLst>
                <a:path w="634" h="3671" extrusionOk="0">
                  <a:moveTo>
                    <a:pt x="434" y="1"/>
                  </a:moveTo>
                  <a:cubicBezTo>
                    <a:pt x="434" y="1"/>
                    <a:pt x="267" y="201"/>
                    <a:pt x="167" y="535"/>
                  </a:cubicBezTo>
                  <a:cubicBezTo>
                    <a:pt x="134" y="701"/>
                    <a:pt x="33" y="902"/>
                    <a:pt x="33" y="1135"/>
                  </a:cubicBezTo>
                  <a:lnTo>
                    <a:pt x="33" y="1802"/>
                  </a:lnTo>
                  <a:cubicBezTo>
                    <a:pt x="0" y="2736"/>
                    <a:pt x="33" y="3670"/>
                    <a:pt x="33" y="3670"/>
                  </a:cubicBezTo>
                  <a:lnTo>
                    <a:pt x="134" y="3670"/>
                  </a:lnTo>
                  <a:lnTo>
                    <a:pt x="467" y="1836"/>
                  </a:lnTo>
                  <a:cubicBezTo>
                    <a:pt x="500" y="1635"/>
                    <a:pt x="534" y="1369"/>
                    <a:pt x="601" y="1168"/>
                  </a:cubicBezTo>
                  <a:cubicBezTo>
                    <a:pt x="634" y="968"/>
                    <a:pt x="601" y="735"/>
                    <a:pt x="601" y="568"/>
                  </a:cubicBezTo>
                  <a:cubicBezTo>
                    <a:pt x="534" y="234"/>
                    <a:pt x="467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7"/>
            <p:cNvSpPr/>
            <p:nvPr/>
          </p:nvSpPr>
          <p:spPr>
            <a:xfrm>
              <a:off x="6234264" y="1238921"/>
              <a:ext cx="7625" cy="35554"/>
            </a:xfrm>
            <a:custGeom>
              <a:avLst/>
              <a:gdLst/>
              <a:ahLst/>
              <a:cxnLst/>
              <a:rect l="l" t="t" r="r" b="b"/>
              <a:pathLst>
                <a:path w="501" h="2336" extrusionOk="0">
                  <a:moveTo>
                    <a:pt x="234" y="0"/>
                  </a:moveTo>
                  <a:cubicBezTo>
                    <a:pt x="234" y="0"/>
                    <a:pt x="134" y="167"/>
                    <a:pt x="67" y="367"/>
                  </a:cubicBezTo>
                  <a:cubicBezTo>
                    <a:pt x="67" y="501"/>
                    <a:pt x="0" y="634"/>
                    <a:pt x="0" y="734"/>
                  </a:cubicBezTo>
                  <a:cubicBezTo>
                    <a:pt x="67" y="868"/>
                    <a:pt x="101" y="1035"/>
                    <a:pt x="101" y="1168"/>
                  </a:cubicBezTo>
                  <a:cubicBezTo>
                    <a:pt x="167" y="1735"/>
                    <a:pt x="301" y="2335"/>
                    <a:pt x="301" y="2335"/>
                  </a:cubicBezTo>
                  <a:lnTo>
                    <a:pt x="467" y="1168"/>
                  </a:lnTo>
                  <a:cubicBezTo>
                    <a:pt x="467" y="1035"/>
                    <a:pt x="501" y="868"/>
                    <a:pt x="501" y="734"/>
                  </a:cubicBezTo>
                  <a:cubicBezTo>
                    <a:pt x="501" y="601"/>
                    <a:pt x="467" y="501"/>
                    <a:pt x="434" y="367"/>
                  </a:cubicBezTo>
                  <a:cubicBezTo>
                    <a:pt x="401" y="101"/>
                    <a:pt x="267" y="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7"/>
            <p:cNvSpPr/>
            <p:nvPr/>
          </p:nvSpPr>
          <p:spPr>
            <a:xfrm>
              <a:off x="5947423" y="1438433"/>
              <a:ext cx="37593" cy="45706"/>
            </a:xfrm>
            <a:custGeom>
              <a:avLst/>
              <a:gdLst/>
              <a:ahLst/>
              <a:cxnLst/>
              <a:rect l="l" t="t" r="r" b="b"/>
              <a:pathLst>
                <a:path w="2470" h="3003" extrusionOk="0">
                  <a:moveTo>
                    <a:pt x="2436" y="1"/>
                  </a:moveTo>
                  <a:cubicBezTo>
                    <a:pt x="2436" y="1"/>
                    <a:pt x="1669" y="735"/>
                    <a:pt x="1302" y="1102"/>
                  </a:cubicBezTo>
                  <a:lnTo>
                    <a:pt x="735" y="1669"/>
                  </a:lnTo>
                  <a:cubicBezTo>
                    <a:pt x="534" y="1902"/>
                    <a:pt x="434" y="2102"/>
                    <a:pt x="301" y="2302"/>
                  </a:cubicBezTo>
                  <a:cubicBezTo>
                    <a:pt x="101" y="2703"/>
                    <a:pt x="1" y="2970"/>
                    <a:pt x="1" y="2970"/>
                  </a:cubicBezTo>
                  <a:lnTo>
                    <a:pt x="34" y="3003"/>
                  </a:lnTo>
                  <a:cubicBezTo>
                    <a:pt x="34" y="3003"/>
                    <a:pt x="301" y="2903"/>
                    <a:pt x="634" y="2603"/>
                  </a:cubicBezTo>
                  <a:cubicBezTo>
                    <a:pt x="801" y="2469"/>
                    <a:pt x="968" y="2269"/>
                    <a:pt x="1135" y="2069"/>
                  </a:cubicBezTo>
                  <a:cubicBezTo>
                    <a:pt x="1302" y="1835"/>
                    <a:pt x="1435" y="1602"/>
                    <a:pt x="1602" y="1335"/>
                  </a:cubicBezTo>
                  <a:cubicBezTo>
                    <a:pt x="1935" y="935"/>
                    <a:pt x="2469" y="68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7"/>
            <p:cNvSpPr/>
            <p:nvPr/>
          </p:nvSpPr>
          <p:spPr>
            <a:xfrm>
              <a:off x="5972307" y="1453165"/>
              <a:ext cx="37076" cy="59921"/>
            </a:xfrm>
            <a:custGeom>
              <a:avLst/>
              <a:gdLst/>
              <a:ahLst/>
              <a:cxnLst/>
              <a:rect l="l" t="t" r="r" b="b"/>
              <a:pathLst>
                <a:path w="2436" h="3937" extrusionOk="0">
                  <a:moveTo>
                    <a:pt x="2369" y="0"/>
                  </a:moveTo>
                  <a:cubicBezTo>
                    <a:pt x="2369" y="0"/>
                    <a:pt x="2202" y="234"/>
                    <a:pt x="1968" y="601"/>
                  </a:cubicBezTo>
                  <a:cubicBezTo>
                    <a:pt x="1701" y="934"/>
                    <a:pt x="1368" y="1401"/>
                    <a:pt x="1034" y="1835"/>
                  </a:cubicBezTo>
                  <a:cubicBezTo>
                    <a:pt x="867" y="2102"/>
                    <a:pt x="701" y="2302"/>
                    <a:pt x="534" y="2502"/>
                  </a:cubicBezTo>
                  <a:cubicBezTo>
                    <a:pt x="434" y="2735"/>
                    <a:pt x="300" y="2969"/>
                    <a:pt x="200" y="3169"/>
                  </a:cubicBezTo>
                  <a:cubicBezTo>
                    <a:pt x="34" y="3603"/>
                    <a:pt x="0" y="3870"/>
                    <a:pt x="0" y="3870"/>
                  </a:cubicBezTo>
                  <a:lnTo>
                    <a:pt x="34" y="3936"/>
                  </a:lnTo>
                  <a:cubicBezTo>
                    <a:pt x="34" y="3936"/>
                    <a:pt x="300" y="3770"/>
                    <a:pt x="567" y="3436"/>
                  </a:cubicBezTo>
                  <a:cubicBezTo>
                    <a:pt x="701" y="3269"/>
                    <a:pt x="867" y="3036"/>
                    <a:pt x="1001" y="2836"/>
                  </a:cubicBezTo>
                  <a:lnTo>
                    <a:pt x="1368" y="2102"/>
                  </a:lnTo>
                  <a:cubicBezTo>
                    <a:pt x="1635" y="1601"/>
                    <a:pt x="1902" y="1101"/>
                    <a:pt x="2102" y="667"/>
                  </a:cubicBezTo>
                  <a:cubicBezTo>
                    <a:pt x="2302" y="300"/>
                    <a:pt x="2435" y="34"/>
                    <a:pt x="2435" y="3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6002761" y="1466863"/>
              <a:ext cx="30486" cy="63985"/>
            </a:xfrm>
            <a:custGeom>
              <a:avLst/>
              <a:gdLst/>
              <a:ahLst/>
              <a:cxnLst/>
              <a:rect l="l" t="t" r="r" b="b"/>
              <a:pathLst>
                <a:path w="2003" h="4204" extrusionOk="0">
                  <a:moveTo>
                    <a:pt x="1969" y="1"/>
                  </a:moveTo>
                  <a:cubicBezTo>
                    <a:pt x="1969" y="1"/>
                    <a:pt x="1802" y="234"/>
                    <a:pt x="1568" y="601"/>
                  </a:cubicBezTo>
                  <a:cubicBezTo>
                    <a:pt x="1368" y="1002"/>
                    <a:pt x="1068" y="1469"/>
                    <a:pt x="801" y="2002"/>
                  </a:cubicBezTo>
                  <a:cubicBezTo>
                    <a:pt x="668" y="2236"/>
                    <a:pt x="501" y="2503"/>
                    <a:pt x="368" y="2703"/>
                  </a:cubicBezTo>
                  <a:cubicBezTo>
                    <a:pt x="234" y="2936"/>
                    <a:pt x="167" y="3203"/>
                    <a:pt x="134" y="3403"/>
                  </a:cubicBezTo>
                  <a:cubicBezTo>
                    <a:pt x="1" y="3804"/>
                    <a:pt x="1" y="4170"/>
                    <a:pt x="1" y="4170"/>
                  </a:cubicBezTo>
                  <a:lnTo>
                    <a:pt x="34" y="4204"/>
                  </a:lnTo>
                  <a:cubicBezTo>
                    <a:pt x="34" y="4204"/>
                    <a:pt x="301" y="3970"/>
                    <a:pt x="501" y="3637"/>
                  </a:cubicBezTo>
                  <a:cubicBezTo>
                    <a:pt x="634" y="3470"/>
                    <a:pt x="734" y="3270"/>
                    <a:pt x="868" y="3036"/>
                  </a:cubicBezTo>
                  <a:cubicBezTo>
                    <a:pt x="1001" y="2769"/>
                    <a:pt x="1068" y="2469"/>
                    <a:pt x="1168" y="2236"/>
                  </a:cubicBezTo>
                  <a:cubicBezTo>
                    <a:pt x="1368" y="1702"/>
                    <a:pt x="1568" y="1135"/>
                    <a:pt x="1769" y="768"/>
                  </a:cubicBezTo>
                  <a:cubicBezTo>
                    <a:pt x="1935" y="368"/>
                    <a:pt x="2002" y="101"/>
                    <a:pt x="2002" y="10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6036274" y="1481078"/>
              <a:ext cx="24382" cy="67029"/>
            </a:xfrm>
            <a:custGeom>
              <a:avLst/>
              <a:gdLst/>
              <a:ahLst/>
              <a:cxnLst/>
              <a:rect l="l" t="t" r="r" b="b"/>
              <a:pathLst>
                <a:path w="1602" h="4404" extrusionOk="0">
                  <a:moveTo>
                    <a:pt x="1501" y="1"/>
                  </a:moveTo>
                  <a:cubicBezTo>
                    <a:pt x="1501" y="1"/>
                    <a:pt x="1401" y="268"/>
                    <a:pt x="1234" y="668"/>
                  </a:cubicBezTo>
                  <a:cubicBezTo>
                    <a:pt x="1034" y="1068"/>
                    <a:pt x="801" y="1602"/>
                    <a:pt x="601" y="2136"/>
                  </a:cubicBezTo>
                  <a:cubicBezTo>
                    <a:pt x="467" y="2403"/>
                    <a:pt x="334" y="2669"/>
                    <a:pt x="267" y="2936"/>
                  </a:cubicBezTo>
                  <a:cubicBezTo>
                    <a:pt x="167" y="3170"/>
                    <a:pt x="134" y="3437"/>
                    <a:pt x="100" y="3637"/>
                  </a:cubicBezTo>
                  <a:cubicBezTo>
                    <a:pt x="0" y="4070"/>
                    <a:pt x="67" y="4404"/>
                    <a:pt x="67" y="4404"/>
                  </a:cubicBezTo>
                  <a:lnTo>
                    <a:pt x="100" y="4404"/>
                  </a:lnTo>
                  <a:cubicBezTo>
                    <a:pt x="100" y="4404"/>
                    <a:pt x="300" y="4137"/>
                    <a:pt x="501" y="3770"/>
                  </a:cubicBezTo>
                  <a:cubicBezTo>
                    <a:pt x="601" y="3570"/>
                    <a:pt x="734" y="3337"/>
                    <a:pt x="801" y="3103"/>
                  </a:cubicBezTo>
                  <a:cubicBezTo>
                    <a:pt x="901" y="2836"/>
                    <a:pt x="934" y="2569"/>
                    <a:pt x="1001" y="2269"/>
                  </a:cubicBezTo>
                  <a:cubicBezTo>
                    <a:pt x="1168" y="1735"/>
                    <a:pt x="1301" y="1135"/>
                    <a:pt x="1435" y="735"/>
                  </a:cubicBezTo>
                  <a:cubicBezTo>
                    <a:pt x="1568" y="301"/>
                    <a:pt x="1601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6074338" y="1495293"/>
              <a:ext cx="14748" cy="69571"/>
            </a:xfrm>
            <a:custGeom>
              <a:avLst/>
              <a:gdLst/>
              <a:ahLst/>
              <a:cxnLst/>
              <a:rect l="l" t="t" r="r" b="b"/>
              <a:pathLst>
                <a:path w="969" h="4571" extrusionOk="0">
                  <a:moveTo>
                    <a:pt x="935" y="1"/>
                  </a:moveTo>
                  <a:cubicBezTo>
                    <a:pt x="935" y="1"/>
                    <a:pt x="835" y="268"/>
                    <a:pt x="735" y="701"/>
                  </a:cubicBezTo>
                  <a:cubicBezTo>
                    <a:pt x="601" y="1102"/>
                    <a:pt x="468" y="1669"/>
                    <a:pt x="301" y="2236"/>
                  </a:cubicBezTo>
                  <a:cubicBezTo>
                    <a:pt x="234" y="2536"/>
                    <a:pt x="134" y="2769"/>
                    <a:pt x="101" y="3070"/>
                  </a:cubicBezTo>
                  <a:cubicBezTo>
                    <a:pt x="68" y="3337"/>
                    <a:pt x="1" y="3570"/>
                    <a:pt x="1" y="3837"/>
                  </a:cubicBezTo>
                  <a:cubicBezTo>
                    <a:pt x="1" y="4271"/>
                    <a:pt x="68" y="4571"/>
                    <a:pt x="68" y="4571"/>
                  </a:cubicBezTo>
                  <a:lnTo>
                    <a:pt x="101" y="4571"/>
                  </a:lnTo>
                  <a:cubicBezTo>
                    <a:pt x="101" y="4571"/>
                    <a:pt x="268" y="4337"/>
                    <a:pt x="435" y="3904"/>
                  </a:cubicBezTo>
                  <a:cubicBezTo>
                    <a:pt x="501" y="3703"/>
                    <a:pt x="601" y="3470"/>
                    <a:pt x="635" y="3203"/>
                  </a:cubicBezTo>
                  <a:cubicBezTo>
                    <a:pt x="668" y="2970"/>
                    <a:pt x="668" y="2669"/>
                    <a:pt x="735" y="2369"/>
                  </a:cubicBezTo>
                  <a:cubicBezTo>
                    <a:pt x="802" y="1802"/>
                    <a:pt x="835" y="1202"/>
                    <a:pt x="902" y="801"/>
                  </a:cubicBezTo>
                  <a:cubicBezTo>
                    <a:pt x="935" y="368"/>
                    <a:pt x="968" y="68"/>
                    <a:pt x="968" y="68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6113939" y="1503420"/>
              <a:ext cx="7640" cy="70590"/>
            </a:xfrm>
            <a:custGeom>
              <a:avLst/>
              <a:gdLst/>
              <a:ahLst/>
              <a:cxnLst/>
              <a:rect l="l" t="t" r="r" b="b"/>
              <a:pathLst>
                <a:path w="502" h="4638" extrusionOk="0">
                  <a:moveTo>
                    <a:pt x="468" y="1"/>
                  </a:moveTo>
                  <a:lnTo>
                    <a:pt x="401" y="34"/>
                  </a:lnTo>
                  <a:cubicBezTo>
                    <a:pt x="401" y="34"/>
                    <a:pt x="414" y="91"/>
                    <a:pt x="428" y="191"/>
                  </a:cubicBezTo>
                  <a:lnTo>
                    <a:pt x="428" y="191"/>
                  </a:lnTo>
                  <a:cubicBezTo>
                    <a:pt x="452" y="72"/>
                    <a:pt x="468" y="1"/>
                    <a:pt x="468" y="1"/>
                  </a:cubicBezTo>
                  <a:close/>
                  <a:moveTo>
                    <a:pt x="428" y="191"/>
                  </a:moveTo>
                  <a:cubicBezTo>
                    <a:pt x="403" y="317"/>
                    <a:pt x="369" y="496"/>
                    <a:pt x="334" y="701"/>
                  </a:cubicBezTo>
                  <a:cubicBezTo>
                    <a:pt x="234" y="1135"/>
                    <a:pt x="201" y="1702"/>
                    <a:pt x="101" y="2302"/>
                  </a:cubicBezTo>
                  <a:cubicBezTo>
                    <a:pt x="68" y="2602"/>
                    <a:pt x="34" y="2869"/>
                    <a:pt x="1" y="3136"/>
                  </a:cubicBezTo>
                  <a:lnTo>
                    <a:pt x="1" y="3870"/>
                  </a:lnTo>
                  <a:cubicBezTo>
                    <a:pt x="34" y="4337"/>
                    <a:pt x="101" y="4637"/>
                    <a:pt x="101" y="4637"/>
                  </a:cubicBezTo>
                  <a:lnTo>
                    <a:pt x="168" y="4637"/>
                  </a:lnTo>
                  <a:cubicBezTo>
                    <a:pt x="168" y="4637"/>
                    <a:pt x="301" y="4337"/>
                    <a:pt x="368" y="3937"/>
                  </a:cubicBezTo>
                  <a:cubicBezTo>
                    <a:pt x="401" y="3703"/>
                    <a:pt x="434" y="3470"/>
                    <a:pt x="501" y="3169"/>
                  </a:cubicBezTo>
                  <a:lnTo>
                    <a:pt x="501" y="2336"/>
                  </a:lnTo>
                  <a:cubicBezTo>
                    <a:pt x="501" y="1768"/>
                    <a:pt x="501" y="1168"/>
                    <a:pt x="468" y="768"/>
                  </a:cubicBezTo>
                  <a:cubicBezTo>
                    <a:pt x="468" y="523"/>
                    <a:pt x="447" y="321"/>
                    <a:pt x="428" y="1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6154560" y="1510025"/>
              <a:ext cx="8143" cy="70073"/>
            </a:xfrm>
            <a:custGeom>
              <a:avLst/>
              <a:gdLst/>
              <a:ahLst/>
              <a:cxnLst/>
              <a:rect l="l" t="t" r="r" b="b"/>
              <a:pathLst>
                <a:path w="535" h="4604" extrusionOk="0">
                  <a:moveTo>
                    <a:pt x="334" y="0"/>
                  </a:moveTo>
                  <a:cubicBezTo>
                    <a:pt x="334" y="0"/>
                    <a:pt x="301" y="267"/>
                    <a:pt x="234" y="701"/>
                  </a:cubicBezTo>
                  <a:cubicBezTo>
                    <a:pt x="201" y="1101"/>
                    <a:pt x="134" y="1701"/>
                    <a:pt x="67" y="2268"/>
                  </a:cubicBezTo>
                  <a:cubicBezTo>
                    <a:pt x="34" y="2569"/>
                    <a:pt x="0" y="2869"/>
                    <a:pt x="0" y="3102"/>
                  </a:cubicBezTo>
                  <a:cubicBezTo>
                    <a:pt x="0" y="3369"/>
                    <a:pt x="0" y="3669"/>
                    <a:pt x="34" y="3870"/>
                  </a:cubicBezTo>
                  <a:cubicBezTo>
                    <a:pt x="67" y="4270"/>
                    <a:pt x="201" y="4603"/>
                    <a:pt x="201" y="4603"/>
                  </a:cubicBezTo>
                  <a:lnTo>
                    <a:pt x="234" y="4603"/>
                  </a:lnTo>
                  <a:cubicBezTo>
                    <a:pt x="234" y="4603"/>
                    <a:pt x="367" y="4337"/>
                    <a:pt x="467" y="3903"/>
                  </a:cubicBezTo>
                  <a:cubicBezTo>
                    <a:pt x="501" y="3703"/>
                    <a:pt x="534" y="3436"/>
                    <a:pt x="534" y="3169"/>
                  </a:cubicBezTo>
                  <a:cubicBezTo>
                    <a:pt x="534" y="2902"/>
                    <a:pt x="501" y="2569"/>
                    <a:pt x="501" y="2335"/>
                  </a:cubicBezTo>
                  <a:cubicBezTo>
                    <a:pt x="501" y="1735"/>
                    <a:pt x="467" y="1168"/>
                    <a:pt x="467" y="734"/>
                  </a:cubicBezTo>
                  <a:cubicBezTo>
                    <a:pt x="467" y="334"/>
                    <a:pt x="401" y="34"/>
                    <a:pt x="401" y="3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6109373" y="1287408"/>
              <a:ext cx="329513" cy="98504"/>
            </a:xfrm>
            <a:custGeom>
              <a:avLst/>
              <a:gdLst/>
              <a:ahLst/>
              <a:cxnLst/>
              <a:rect l="l" t="t" r="r" b="b"/>
              <a:pathLst>
                <a:path w="21650" h="6472" extrusionOk="0">
                  <a:moveTo>
                    <a:pt x="4837" y="0"/>
                  </a:moveTo>
                  <a:cubicBezTo>
                    <a:pt x="4370" y="0"/>
                    <a:pt x="3937" y="0"/>
                    <a:pt x="3503" y="34"/>
                  </a:cubicBezTo>
                  <a:cubicBezTo>
                    <a:pt x="2436" y="1034"/>
                    <a:pt x="1235" y="1902"/>
                    <a:pt x="1" y="2669"/>
                  </a:cubicBezTo>
                  <a:cubicBezTo>
                    <a:pt x="1568" y="2502"/>
                    <a:pt x="3170" y="2369"/>
                    <a:pt x="4837" y="2369"/>
                  </a:cubicBezTo>
                  <a:cubicBezTo>
                    <a:pt x="11042" y="2369"/>
                    <a:pt x="16846" y="3870"/>
                    <a:pt x="21649" y="6472"/>
                  </a:cubicBezTo>
                  <a:cubicBezTo>
                    <a:pt x="16846" y="2369"/>
                    <a:pt x="11042" y="0"/>
                    <a:pt x="483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5801210" y="1323191"/>
              <a:ext cx="125428" cy="125930"/>
            </a:xfrm>
            <a:custGeom>
              <a:avLst/>
              <a:gdLst/>
              <a:ahLst/>
              <a:cxnLst/>
              <a:rect l="l" t="t" r="r" b="b"/>
              <a:pathLst>
                <a:path w="8241" h="8274" extrusionOk="0">
                  <a:moveTo>
                    <a:pt x="4104" y="1"/>
                  </a:moveTo>
                  <a:cubicBezTo>
                    <a:pt x="3270" y="1"/>
                    <a:pt x="2536" y="201"/>
                    <a:pt x="1902" y="635"/>
                  </a:cubicBezTo>
                  <a:cubicBezTo>
                    <a:pt x="1535" y="868"/>
                    <a:pt x="1202" y="1202"/>
                    <a:pt x="901" y="1535"/>
                  </a:cubicBezTo>
                  <a:lnTo>
                    <a:pt x="768" y="1669"/>
                  </a:lnTo>
                  <a:cubicBezTo>
                    <a:pt x="334" y="2302"/>
                    <a:pt x="34" y="3103"/>
                    <a:pt x="1" y="3937"/>
                  </a:cubicBezTo>
                  <a:cubicBezTo>
                    <a:pt x="68" y="2302"/>
                    <a:pt x="1502" y="1001"/>
                    <a:pt x="3203" y="1001"/>
                  </a:cubicBezTo>
                  <a:cubicBezTo>
                    <a:pt x="3537" y="1001"/>
                    <a:pt x="3870" y="1035"/>
                    <a:pt x="4137" y="1202"/>
                  </a:cubicBezTo>
                  <a:cubicBezTo>
                    <a:pt x="5438" y="1635"/>
                    <a:pt x="6405" y="2803"/>
                    <a:pt x="6405" y="4170"/>
                  </a:cubicBezTo>
                  <a:cubicBezTo>
                    <a:pt x="6405" y="5538"/>
                    <a:pt x="5405" y="6739"/>
                    <a:pt x="4070" y="7139"/>
                  </a:cubicBezTo>
                  <a:cubicBezTo>
                    <a:pt x="3837" y="7206"/>
                    <a:pt x="3503" y="7273"/>
                    <a:pt x="3203" y="7273"/>
                  </a:cubicBezTo>
                  <a:cubicBezTo>
                    <a:pt x="1469" y="7273"/>
                    <a:pt x="68" y="5972"/>
                    <a:pt x="1" y="4337"/>
                  </a:cubicBezTo>
                  <a:lnTo>
                    <a:pt x="1" y="4337"/>
                  </a:lnTo>
                  <a:cubicBezTo>
                    <a:pt x="68" y="6505"/>
                    <a:pt x="1902" y="8273"/>
                    <a:pt x="4104" y="8273"/>
                  </a:cubicBezTo>
                  <a:cubicBezTo>
                    <a:pt x="4504" y="8273"/>
                    <a:pt x="4871" y="8173"/>
                    <a:pt x="5238" y="8107"/>
                  </a:cubicBezTo>
                  <a:cubicBezTo>
                    <a:pt x="7006" y="7606"/>
                    <a:pt x="8240" y="6005"/>
                    <a:pt x="8240" y="4137"/>
                  </a:cubicBezTo>
                  <a:cubicBezTo>
                    <a:pt x="7206" y="2936"/>
                    <a:pt x="6239" y="1602"/>
                    <a:pt x="5438" y="268"/>
                  </a:cubicBezTo>
                  <a:cubicBezTo>
                    <a:pt x="5405" y="201"/>
                    <a:pt x="5405" y="201"/>
                    <a:pt x="5371" y="201"/>
                  </a:cubicBezTo>
                  <a:cubicBezTo>
                    <a:pt x="5004" y="101"/>
                    <a:pt x="4571" y="1"/>
                    <a:pt x="410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5770756" y="1277974"/>
              <a:ext cx="44184" cy="70621"/>
            </a:xfrm>
            <a:custGeom>
              <a:avLst/>
              <a:gdLst/>
              <a:ahLst/>
              <a:cxnLst/>
              <a:rect l="l" t="t" r="r" b="b"/>
              <a:pathLst>
                <a:path w="2903" h="4640" extrusionOk="0">
                  <a:moveTo>
                    <a:pt x="969" y="0"/>
                  </a:moveTo>
                  <a:cubicBezTo>
                    <a:pt x="568" y="0"/>
                    <a:pt x="266" y="289"/>
                    <a:pt x="234" y="637"/>
                  </a:cubicBezTo>
                  <a:cubicBezTo>
                    <a:pt x="0" y="2938"/>
                    <a:pt x="1668" y="4173"/>
                    <a:pt x="2769" y="4640"/>
                  </a:cubicBezTo>
                  <a:lnTo>
                    <a:pt x="2902" y="4506"/>
                  </a:lnTo>
                  <a:lnTo>
                    <a:pt x="2902" y="4473"/>
                  </a:lnTo>
                  <a:cubicBezTo>
                    <a:pt x="1368" y="3139"/>
                    <a:pt x="1668" y="637"/>
                    <a:pt x="1668" y="637"/>
                  </a:cubicBezTo>
                  <a:cubicBezTo>
                    <a:pt x="1602" y="303"/>
                    <a:pt x="1368" y="70"/>
                    <a:pt x="1034" y="3"/>
                  </a:cubicBezTo>
                  <a:cubicBezTo>
                    <a:pt x="1012" y="1"/>
                    <a:pt x="990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5801210" y="1339696"/>
              <a:ext cx="97499" cy="94440"/>
            </a:xfrm>
            <a:custGeom>
              <a:avLst/>
              <a:gdLst/>
              <a:ahLst/>
              <a:cxnLst/>
              <a:rect l="l" t="t" r="r" b="b"/>
              <a:pathLst>
                <a:path w="6406" h="6205" extrusionOk="0">
                  <a:moveTo>
                    <a:pt x="3203" y="0"/>
                  </a:moveTo>
                  <a:cubicBezTo>
                    <a:pt x="1469" y="0"/>
                    <a:pt x="68" y="1301"/>
                    <a:pt x="1" y="2936"/>
                  </a:cubicBezTo>
                  <a:lnTo>
                    <a:pt x="1" y="3103"/>
                  </a:lnTo>
                  <a:cubicBezTo>
                    <a:pt x="1" y="2002"/>
                    <a:pt x="901" y="1135"/>
                    <a:pt x="2069" y="1135"/>
                  </a:cubicBezTo>
                  <a:cubicBezTo>
                    <a:pt x="2269" y="1135"/>
                    <a:pt x="2503" y="1168"/>
                    <a:pt x="2703" y="1201"/>
                  </a:cubicBezTo>
                  <a:cubicBezTo>
                    <a:pt x="3537" y="1468"/>
                    <a:pt x="4170" y="2202"/>
                    <a:pt x="4170" y="3103"/>
                  </a:cubicBezTo>
                  <a:cubicBezTo>
                    <a:pt x="4170" y="4003"/>
                    <a:pt x="3537" y="4771"/>
                    <a:pt x="2669" y="5004"/>
                  </a:cubicBezTo>
                  <a:cubicBezTo>
                    <a:pt x="2436" y="5037"/>
                    <a:pt x="2269" y="5104"/>
                    <a:pt x="2069" y="5104"/>
                  </a:cubicBezTo>
                  <a:cubicBezTo>
                    <a:pt x="901" y="5104"/>
                    <a:pt x="1" y="4203"/>
                    <a:pt x="1" y="3136"/>
                  </a:cubicBezTo>
                  <a:lnTo>
                    <a:pt x="1" y="3303"/>
                  </a:lnTo>
                  <a:cubicBezTo>
                    <a:pt x="68" y="4937"/>
                    <a:pt x="1502" y="6205"/>
                    <a:pt x="3203" y="6205"/>
                  </a:cubicBezTo>
                  <a:cubicBezTo>
                    <a:pt x="3503" y="6205"/>
                    <a:pt x="3770" y="6172"/>
                    <a:pt x="4070" y="6105"/>
                  </a:cubicBezTo>
                  <a:cubicBezTo>
                    <a:pt x="5405" y="5705"/>
                    <a:pt x="6405" y="4537"/>
                    <a:pt x="6405" y="3136"/>
                  </a:cubicBezTo>
                  <a:cubicBezTo>
                    <a:pt x="6405" y="1768"/>
                    <a:pt x="5438" y="601"/>
                    <a:pt x="4170" y="167"/>
                  </a:cubicBezTo>
                  <a:cubicBezTo>
                    <a:pt x="3870" y="34"/>
                    <a:pt x="3537" y="0"/>
                    <a:pt x="320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5801210" y="1355685"/>
              <a:ext cx="63483" cy="60439"/>
            </a:xfrm>
            <a:custGeom>
              <a:avLst/>
              <a:gdLst/>
              <a:ahLst/>
              <a:cxnLst/>
              <a:rect l="l" t="t" r="r" b="b"/>
              <a:pathLst>
                <a:path w="4171" h="3971" extrusionOk="0">
                  <a:moveTo>
                    <a:pt x="2069" y="1"/>
                  </a:moveTo>
                  <a:cubicBezTo>
                    <a:pt x="935" y="1"/>
                    <a:pt x="1" y="868"/>
                    <a:pt x="1" y="2002"/>
                  </a:cubicBezTo>
                  <a:cubicBezTo>
                    <a:pt x="1" y="3069"/>
                    <a:pt x="901" y="3970"/>
                    <a:pt x="2069" y="3970"/>
                  </a:cubicBezTo>
                  <a:cubicBezTo>
                    <a:pt x="2269" y="3970"/>
                    <a:pt x="2503" y="3903"/>
                    <a:pt x="2669" y="3870"/>
                  </a:cubicBezTo>
                  <a:cubicBezTo>
                    <a:pt x="3537" y="3637"/>
                    <a:pt x="4170" y="2869"/>
                    <a:pt x="4170" y="1969"/>
                  </a:cubicBezTo>
                  <a:cubicBezTo>
                    <a:pt x="4170" y="1068"/>
                    <a:pt x="3537" y="334"/>
                    <a:pt x="2703" y="67"/>
                  </a:cubicBezTo>
                  <a:cubicBezTo>
                    <a:pt x="2503" y="34"/>
                    <a:pt x="2269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7"/>
            <p:cNvSpPr/>
            <p:nvPr/>
          </p:nvSpPr>
          <p:spPr>
            <a:xfrm>
              <a:off x="5883974" y="1327255"/>
              <a:ext cx="42662" cy="58917"/>
            </a:xfrm>
            <a:custGeom>
              <a:avLst/>
              <a:gdLst/>
              <a:ahLst/>
              <a:cxnLst/>
              <a:rect l="l" t="t" r="r" b="b"/>
              <a:pathLst>
                <a:path w="2803" h="387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335"/>
                    <a:pt x="1768" y="2602"/>
                    <a:pt x="2802" y="3870"/>
                  </a:cubicBezTo>
                  <a:cubicBezTo>
                    <a:pt x="2468" y="3003"/>
                    <a:pt x="2135" y="2102"/>
                    <a:pt x="1835" y="1201"/>
                  </a:cubicBezTo>
                  <a:cubicBezTo>
                    <a:pt x="1401" y="668"/>
                    <a:pt x="767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67"/>
          <p:cNvGrpSpPr/>
          <p:nvPr/>
        </p:nvGrpSpPr>
        <p:grpSpPr>
          <a:xfrm rot="-4499860">
            <a:off x="7875061" y="3573274"/>
            <a:ext cx="708522" cy="707927"/>
            <a:chOff x="7308373" y="335298"/>
            <a:chExt cx="867172" cy="866444"/>
          </a:xfrm>
        </p:grpSpPr>
        <p:grpSp>
          <p:nvGrpSpPr>
            <p:cNvPr id="2405" name="Google Shape;2405;p67"/>
            <p:cNvGrpSpPr/>
            <p:nvPr/>
          </p:nvGrpSpPr>
          <p:grpSpPr>
            <a:xfrm rot="2700000">
              <a:off x="7818179" y="578406"/>
              <a:ext cx="183296" cy="46288"/>
              <a:chOff x="4262622" y="3358539"/>
              <a:chExt cx="204400" cy="51618"/>
            </a:xfrm>
          </p:grpSpPr>
          <p:sp>
            <p:nvSpPr>
              <p:cNvPr id="2406" name="Google Shape;2406;p67"/>
              <p:cNvSpPr/>
              <p:nvPr/>
            </p:nvSpPr>
            <p:spPr>
              <a:xfrm>
                <a:off x="4400169" y="3359466"/>
                <a:ext cx="66853" cy="37989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294" extrusionOk="0">
                    <a:moveTo>
                      <a:pt x="3051" y="0"/>
                    </a:moveTo>
                    <a:cubicBezTo>
                      <a:pt x="1348" y="0"/>
                      <a:pt x="402" y="1300"/>
                      <a:pt x="0" y="2227"/>
                    </a:cubicBezTo>
                    <a:cubicBezTo>
                      <a:pt x="34" y="2227"/>
                      <a:pt x="100" y="2260"/>
                      <a:pt x="134" y="2294"/>
                    </a:cubicBezTo>
                    <a:cubicBezTo>
                      <a:pt x="968" y="1341"/>
                      <a:pt x="2312" y="1205"/>
                      <a:pt x="3012" y="1205"/>
                    </a:cubicBezTo>
                    <a:cubicBezTo>
                      <a:pt x="3292" y="1205"/>
                      <a:pt x="3469" y="1226"/>
                      <a:pt x="3469" y="1226"/>
                    </a:cubicBezTo>
                    <a:cubicBezTo>
                      <a:pt x="3770" y="1193"/>
                      <a:pt x="3970" y="959"/>
                      <a:pt x="4003" y="659"/>
                    </a:cubicBezTo>
                    <a:cubicBezTo>
                      <a:pt x="4036" y="359"/>
                      <a:pt x="3803" y="59"/>
                      <a:pt x="3469" y="25"/>
                    </a:cubicBezTo>
                    <a:cubicBezTo>
                      <a:pt x="3325" y="8"/>
                      <a:pt x="3185" y="0"/>
                      <a:pt x="3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67"/>
              <p:cNvSpPr/>
              <p:nvPr/>
            </p:nvSpPr>
            <p:spPr>
              <a:xfrm>
                <a:off x="4402935" y="3378941"/>
                <a:ext cx="55244" cy="31216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85" extrusionOk="0">
                    <a:moveTo>
                      <a:pt x="2940" y="1"/>
                    </a:moveTo>
                    <a:cubicBezTo>
                      <a:pt x="2260" y="1"/>
                      <a:pt x="859" y="127"/>
                      <a:pt x="0" y="1084"/>
                    </a:cubicBezTo>
                    <a:cubicBezTo>
                      <a:pt x="300" y="1285"/>
                      <a:pt x="600" y="1585"/>
                      <a:pt x="801" y="1885"/>
                    </a:cubicBezTo>
                    <a:lnTo>
                      <a:pt x="934" y="1618"/>
                    </a:lnTo>
                    <a:cubicBezTo>
                      <a:pt x="966" y="1555"/>
                      <a:pt x="1444" y="1"/>
                      <a:pt x="2935" y="1"/>
                    </a:cubicBezTo>
                    <a:cubicBezTo>
                      <a:pt x="3020" y="1"/>
                      <a:pt x="3110" y="6"/>
                      <a:pt x="3202" y="17"/>
                    </a:cubicBezTo>
                    <a:lnTo>
                      <a:pt x="3336" y="17"/>
                    </a:lnTo>
                    <a:cubicBezTo>
                      <a:pt x="3336" y="17"/>
                      <a:pt x="3184" y="1"/>
                      <a:pt x="29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67"/>
              <p:cNvSpPr/>
              <p:nvPr/>
            </p:nvSpPr>
            <p:spPr>
              <a:xfrm>
                <a:off x="4276433" y="3378163"/>
                <a:ext cx="53588" cy="31994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932" extrusionOk="0">
                    <a:moveTo>
                      <a:pt x="703" y="1"/>
                    </a:moveTo>
                    <a:cubicBezTo>
                      <a:pt x="352" y="1"/>
                      <a:pt x="89" y="42"/>
                      <a:pt x="0" y="64"/>
                    </a:cubicBezTo>
                    <a:cubicBezTo>
                      <a:pt x="49" y="61"/>
                      <a:pt x="96" y="60"/>
                      <a:pt x="143" y="60"/>
                    </a:cubicBezTo>
                    <a:cubicBezTo>
                      <a:pt x="1664" y="60"/>
                      <a:pt x="2136" y="1600"/>
                      <a:pt x="2168" y="1665"/>
                    </a:cubicBezTo>
                    <a:cubicBezTo>
                      <a:pt x="2168" y="1765"/>
                      <a:pt x="2235" y="1832"/>
                      <a:pt x="2302" y="1932"/>
                    </a:cubicBezTo>
                    <a:cubicBezTo>
                      <a:pt x="2569" y="1598"/>
                      <a:pt x="2902" y="1298"/>
                      <a:pt x="3236" y="1065"/>
                    </a:cubicBezTo>
                    <a:cubicBezTo>
                      <a:pt x="3169" y="998"/>
                      <a:pt x="3169" y="998"/>
                      <a:pt x="3169" y="965"/>
                    </a:cubicBezTo>
                    <a:cubicBezTo>
                      <a:pt x="2458" y="164"/>
                      <a:pt x="1405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67"/>
              <p:cNvSpPr/>
              <p:nvPr/>
            </p:nvSpPr>
            <p:spPr>
              <a:xfrm>
                <a:off x="4262622" y="3358539"/>
                <a:ext cx="66306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2150" extrusionOk="0">
                    <a:moveTo>
                      <a:pt x="921" y="1"/>
                    </a:moveTo>
                    <a:cubicBezTo>
                      <a:pt x="817" y="1"/>
                      <a:pt x="710" y="5"/>
                      <a:pt x="601" y="15"/>
                    </a:cubicBezTo>
                    <a:cubicBezTo>
                      <a:pt x="267" y="81"/>
                      <a:pt x="0" y="348"/>
                      <a:pt x="34" y="682"/>
                    </a:cubicBezTo>
                    <a:cubicBezTo>
                      <a:pt x="97" y="997"/>
                      <a:pt x="338" y="1252"/>
                      <a:pt x="673" y="1252"/>
                    </a:cubicBezTo>
                    <a:cubicBezTo>
                      <a:pt x="693" y="1252"/>
                      <a:pt x="713" y="1251"/>
                      <a:pt x="734" y="1249"/>
                    </a:cubicBezTo>
                    <a:lnTo>
                      <a:pt x="834" y="1249"/>
                    </a:lnTo>
                    <a:cubicBezTo>
                      <a:pt x="923" y="1227"/>
                      <a:pt x="1186" y="1186"/>
                      <a:pt x="1537" y="1186"/>
                    </a:cubicBezTo>
                    <a:cubicBezTo>
                      <a:pt x="2239" y="1186"/>
                      <a:pt x="3292" y="1349"/>
                      <a:pt x="4003" y="2150"/>
                    </a:cubicBezTo>
                    <a:cubicBezTo>
                      <a:pt x="3626" y="1238"/>
                      <a:pt x="2627" y="1"/>
                      <a:pt x="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0" name="Google Shape;2410;p67"/>
            <p:cNvSpPr/>
            <p:nvPr/>
          </p:nvSpPr>
          <p:spPr>
            <a:xfrm rot="-8100000">
              <a:off x="7503925" y="810869"/>
              <a:ext cx="244840" cy="148031"/>
            </a:xfrm>
            <a:custGeom>
              <a:avLst/>
              <a:gdLst/>
              <a:ahLst/>
              <a:cxnLst/>
              <a:rect l="l" t="t" r="r" b="b"/>
              <a:pathLst>
                <a:path w="14512" h="8774" extrusionOk="0">
                  <a:moveTo>
                    <a:pt x="7239" y="1"/>
                  </a:moveTo>
                  <a:cubicBezTo>
                    <a:pt x="3837" y="1"/>
                    <a:pt x="935" y="2669"/>
                    <a:pt x="1" y="6339"/>
                  </a:cubicBezTo>
                  <a:cubicBezTo>
                    <a:pt x="668" y="7106"/>
                    <a:pt x="1235" y="7873"/>
                    <a:pt x="1835" y="8774"/>
                  </a:cubicBezTo>
                  <a:cubicBezTo>
                    <a:pt x="1869" y="8340"/>
                    <a:pt x="1902" y="7940"/>
                    <a:pt x="2002" y="7540"/>
                  </a:cubicBezTo>
                  <a:cubicBezTo>
                    <a:pt x="2603" y="4804"/>
                    <a:pt x="4737" y="2803"/>
                    <a:pt x="7239" y="2803"/>
                  </a:cubicBezTo>
                  <a:cubicBezTo>
                    <a:pt x="9774" y="2803"/>
                    <a:pt x="11876" y="4804"/>
                    <a:pt x="12476" y="7540"/>
                  </a:cubicBezTo>
                  <a:cubicBezTo>
                    <a:pt x="12576" y="7973"/>
                    <a:pt x="12610" y="8340"/>
                    <a:pt x="12676" y="8774"/>
                  </a:cubicBezTo>
                  <a:cubicBezTo>
                    <a:pt x="13243" y="7940"/>
                    <a:pt x="13877" y="7106"/>
                    <a:pt x="14511" y="6339"/>
                  </a:cubicBezTo>
                  <a:cubicBezTo>
                    <a:pt x="13544" y="2669"/>
                    <a:pt x="10642" y="1"/>
                    <a:pt x="723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 rot="-8100000">
              <a:off x="7569715" y="772710"/>
              <a:ext cx="182922" cy="153109"/>
            </a:xfrm>
            <a:custGeom>
              <a:avLst/>
              <a:gdLst/>
              <a:ahLst/>
              <a:cxnLst/>
              <a:rect l="l" t="t" r="r" b="b"/>
              <a:pathLst>
                <a:path w="10842" h="9075" extrusionOk="0">
                  <a:moveTo>
                    <a:pt x="5405" y="1"/>
                  </a:moveTo>
                  <a:cubicBezTo>
                    <a:pt x="2869" y="1"/>
                    <a:pt x="801" y="2036"/>
                    <a:pt x="167" y="4738"/>
                  </a:cubicBezTo>
                  <a:cubicBezTo>
                    <a:pt x="67" y="5138"/>
                    <a:pt x="34" y="5538"/>
                    <a:pt x="1" y="5972"/>
                  </a:cubicBezTo>
                  <a:cubicBezTo>
                    <a:pt x="668" y="6906"/>
                    <a:pt x="1302" y="7973"/>
                    <a:pt x="1902" y="9074"/>
                  </a:cubicBezTo>
                  <a:cubicBezTo>
                    <a:pt x="1769" y="8674"/>
                    <a:pt x="1735" y="8240"/>
                    <a:pt x="1735" y="7840"/>
                  </a:cubicBezTo>
                  <a:cubicBezTo>
                    <a:pt x="1735" y="7473"/>
                    <a:pt x="1802" y="7073"/>
                    <a:pt x="1869" y="6706"/>
                  </a:cubicBezTo>
                  <a:cubicBezTo>
                    <a:pt x="2269" y="4871"/>
                    <a:pt x="3703" y="3503"/>
                    <a:pt x="5405" y="3503"/>
                  </a:cubicBezTo>
                  <a:cubicBezTo>
                    <a:pt x="7106" y="3503"/>
                    <a:pt x="8540" y="4871"/>
                    <a:pt x="8940" y="6706"/>
                  </a:cubicBezTo>
                  <a:cubicBezTo>
                    <a:pt x="9040" y="7073"/>
                    <a:pt x="9074" y="7473"/>
                    <a:pt x="9074" y="7840"/>
                  </a:cubicBezTo>
                  <a:cubicBezTo>
                    <a:pt x="9074" y="8307"/>
                    <a:pt x="9007" y="8707"/>
                    <a:pt x="8907" y="9074"/>
                  </a:cubicBezTo>
                  <a:cubicBezTo>
                    <a:pt x="9541" y="7973"/>
                    <a:pt x="10175" y="6906"/>
                    <a:pt x="10842" y="5972"/>
                  </a:cubicBezTo>
                  <a:cubicBezTo>
                    <a:pt x="10808" y="5538"/>
                    <a:pt x="10742" y="5138"/>
                    <a:pt x="10675" y="4738"/>
                  </a:cubicBezTo>
                  <a:cubicBezTo>
                    <a:pt x="10041" y="2002"/>
                    <a:pt x="7906" y="1"/>
                    <a:pt x="540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 rot="-8100000">
              <a:off x="7734267" y="577835"/>
              <a:ext cx="199253" cy="199810"/>
            </a:xfrm>
            <a:custGeom>
              <a:avLst/>
              <a:gdLst/>
              <a:ahLst/>
              <a:cxnLst/>
              <a:rect l="l" t="t" r="r" b="b"/>
              <a:pathLst>
                <a:path w="11810" h="11843" extrusionOk="0">
                  <a:moveTo>
                    <a:pt x="5905" y="1"/>
                  </a:moveTo>
                  <a:cubicBezTo>
                    <a:pt x="2670" y="1"/>
                    <a:pt x="1" y="2669"/>
                    <a:pt x="1" y="5938"/>
                  </a:cubicBezTo>
                  <a:cubicBezTo>
                    <a:pt x="1" y="9174"/>
                    <a:pt x="2670" y="11842"/>
                    <a:pt x="5905" y="11842"/>
                  </a:cubicBezTo>
                  <a:cubicBezTo>
                    <a:pt x="9141" y="11842"/>
                    <a:pt x="11809" y="9174"/>
                    <a:pt x="11809" y="5938"/>
                  </a:cubicBezTo>
                  <a:cubicBezTo>
                    <a:pt x="11809" y="2669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7"/>
            <p:cNvSpPr/>
            <p:nvPr/>
          </p:nvSpPr>
          <p:spPr>
            <a:xfrm rot="-8100000">
              <a:off x="7725910" y="597454"/>
              <a:ext cx="199253" cy="177286"/>
            </a:xfrm>
            <a:custGeom>
              <a:avLst/>
              <a:gdLst/>
              <a:ahLst/>
              <a:cxnLst/>
              <a:rect l="l" t="t" r="r" b="b"/>
              <a:pathLst>
                <a:path w="11810" h="10508" extrusionOk="0">
                  <a:moveTo>
                    <a:pt x="5905" y="0"/>
                  </a:moveTo>
                  <a:cubicBezTo>
                    <a:pt x="2670" y="0"/>
                    <a:pt x="1" y="2369"/>
                    <a:pt x="1" y="5237"/>
                  </a:cubicBezTo>
                  <a:cubicBezTo>
                    <a:pt x="1" y="8173"/>
                    <a:pt x="2670" y="10508"/>
                    <a:pt x="5905" y="10508"/>
                  </a:cubicBezTo>
                  <a:cubicBezTo>
                    <a:pt x="9141" y="10508"/>
                    <a:pt x="11809" y="8139"/>
                    <a:pt x="11809" y="5237"/>
                  </a:cubicBezTo>
                  <a:cubicBezTo>
                    <a:pt x="11809" y="2335"/>
                    <a:pt x="9174" y="0"/>
                    <a:pt x="5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7"/>
            <p:cNvSpPr/>
            <p:nvPr/>
          </p:nvSpPr>
          <p:spPr>
            <a:xfrm rot="-8100000">
              <a:off x="7744868" y="684681"/>
              <a:ext cx="188000" cy="242006"/>
            </a:xfrm>
            <a:custGeom>
              <a:avLst/>
              <a:gdLst/>
              <a:ahLst/>
              <a:cxnLst/>
              <a:rect l="l" t="t" r="r" b="b"/>
              <a:pathLst>
                <a:path w="11143" h="14344" extrusionOk="0">
                  <a:moveTo>
                    <a:pt x="1235" y="0"/>
                  </a:moveTo>
                  <a:cubicBezTo>
                    <a:pt x="1" y="1401"/>
                    <a:pt x="10942" y="14077"/>
                    <a:pt x="11142" y="14344"/>
                  </a:cubicBezTo>
                  <a:cubicBezTo>
                    <a:pt x="9341" y="8373"/>
                    <a:pt x="5405" y="3402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 rot="-8100000">
              <a:off x="7611477" y="551560"/>
              <a:ext cx="188540" cy="242006"/>
            </a:xfrm>
            <a:custGeom>
              <a:avLst/>
              <a:gdLst/>
              <a:ahLst/>
              <a:cxnLst/>
              <a:rect l="l" t="t" r="r" b="b"/>
              <a:pathLst>
                <a:path w="11175" h="14344" extrusionOk="0">
                  <a:moveTo>
                    <a:pt x="9941" y="0"/>
                  </a:moveTo>
                  <a:lnTo>
                    <a:pt x="9941" y="0"/>
                  </a:lnTo>
                  <a:cubicBezTo>
                    <a:pt x="5771" y="3402"/>
                    <a:pt x="1801" y="8373"/>
                    <a:pt x="0" y="14344"/>
                  </a:cubicBezTo>
                  <a:cubicBezTo>
                    <a:pt x="300" y="14043"/>
                    <a:pt x="11175" y="1434"/>
                    <a:pt x="9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 rot="-8100000">
              <a:off x="7695536" y="739636"/>
              <a:ext cx="368644" cy="305612"/>
            </a:xfrm>
            <a:custGeom>
              <a:avLst/>
              <a:gdLst/>
              <a:ahLst/>
              <a:cxnLst/>
              <a:rect l="l" t="t" r="r" b="b"/>
              <a:pathLst>
                <a:path w="21850" h="18114" extrusionOk="0">
                  <a:moveTo>
                    <a:pt x="5938" y="0"/>
                  </a:moveTo>
                  <a:lnTo>
                    <a:pt x="5938" y="0"/>
                  </a:lnTo>
                  <a:cubicBezTo>
                    <a:pt x="0" y="1535"/>
                    <a:pt x="21449" y="17846"/>
                    <a:pt x="21849" y="18113"/>
                  </a:cubicBezTo>
                  <a:cubicBezTo>
                    <a:pt x="21649" y="17880"/>
                    <a:pt x="10708" y="5237"/>
                    <a:pt x="11942" y="3803"/>
                  </a:cubicBezTo>
                  <a:cubicBezTo>
                    <a:pt x="9941" y="2168"/>
                    <a:pt x="7839" y="868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 rot="-8100000">
              <a:off x="7435143" y="478292"/>
              <a:ext cx="368087" cy="306168"/>
            </a:xfrm>
            <a:custGeom>
              <a:avLst/>
              <a:gdLst/>
              <a:ahLst/>
              <a:cxnLst/>
              <a:rect l="l" t="t" r="r" b="b"/>
              <a:pathLst>
                <a:path w="21817" h="18147" extrusionOk="0">
                  <a:moveTo>
                    <a:pt x="15912" y="0"/>
                  </a:moveTo>
                  <a:cubicBezTo>
                    <a:pt x="14011" y="868"/>
                    <a:pt x="11942" y="2168"/>
                    <a:pt x="9941" y="3803"/>
                  </a:cubicBezTo>
                  <a:cubicBezTo>
                    <a:pt x="11142" y="5204"/>
                    <a:pt x="267" y="17846"/>
                    <a:pt x="1" y="18147"/>
                  </a:cubicBezTo>
                  <a:cubicBezTo>
                    <a:pt x="601" y="17680"/>
                    <a:pt x="21816" y="1535"/>
                    <a:pt x="159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 rot="-8100000">
              <a:off x="7684893" y="743827"/>
              <a:ext cx="391302" cy="326330"/>
            </a:xfrm>
            <a:custGeom>
              <a:avLst/>
              <a:gdLst/>
              <a:ahLst/>
              <a:cxnLst/>
              <a:rect l="l" t="t" r="r" b="b"/>
              <a:pathLst>
                <a:path w="23193" h="19342" extrusionOk="0">
                  <a:moveTo>
                    <a:pt x="3163" y="0"/>
                  </a:moveTo>
                  <a:cubicBezTo>
                    <a:pt x="1" y="0"/>
                    <a:pt x="1475" y="4558"/>
                    <a:pt x="5947" y="8167"/>
                  </a:cubicBezTo>
                  <a:cubicBezTo>
                    <a:pt x="12318" y="13337"/>
                    <a:pt x="22826" y="19108"/>
                    <a:pt x="23193" y="19342"/>
                  </a:cubicBezTo>
                  <a:cubicBezTo>
                    <a:pt x="22792" y="19041"/>
                    <a:pt x="1310" y="2730"/>
                    <a:pt x="7281" y="1195"/>
                  </a:cubicBezTo>
                  <a:cubicBezTo>
                    <a:pt x="5947" y="595"/>
                    <a:pt x="4746" y="228"/>
                    <a:pt x="3645" y="28"/>
                  </a:cubicBezTo>
                  <a:lnTo>
                    <a:pt x="3612" y="28"/>
                  </a:lnTo>
                  <a:cubicBezTo>
                    <a:pt x="3453" y="9"/>
                    <a:pt x="3304" y="0"/>
                    <a:pt x="316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 rot="-8100000">
              <a:off x="7407899" y="467239"/>
              <a:ext cx="392163" cy="326212"/>
            </a:xfrm>
            <a:custGeom>
              <a:avLst/>
              <a:gdLst/>
              <a:ahLst/>
              <a:cxnLst/>
              <a:rect l="l" t="t" r="r" b="b"/>
              <a:pathLst>
                <a:path w="23244" h="19335" extrusionOk="0">
                  <a:moveTo>
                    <a:pt x="19943" y="1"/>
                  </a:moveTo>
                  <a:cubicBezTo>
                    <a:pt x="19818" y="1"/>
                    <a:pt x="19686" y="7"/>
                    <a:pt x="19547" y="21"/>
                  </a:cubicBezTo>
                  <a:lnTo>
                    <a:pt x="19514" y="21"/>
                  </a:lnTo>
                  <a:cubicBezTo>
                    <a:pt x="18447" y="188"/>
                    <a:pt x="17179" y="588"/>
                    <a:pt x="15878" y="1188"/>
                  </a:cubicBezTo>
                  <a:cubicBezTo>
                    <a:pt x="21816" y="2723"/>
                    <a:pt x="634" y="18868"/>
                    <a:pt x="0" y="19335"/>
                  </a:cubicBezTo>
                  <a:cubicBezTo>
                    <a:pt x="467" y="19101"/>
                    <a:pt x="10941" y="13330"/>
                    <a:pt x="17279" y="8193"/>
                  </a:cubicBezTo>
                  <a:cubicBezTo>
                    <a:pt x="21779" y="4562"/>
                    <a:pt x="23244" y="1"/>
                    <a:pt x="1994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 rot="-8100000">
              <a:off x="7677028" y="763963"/>
              <a:ext cx="448564" cy="327089"/>
            </a:xfrm>
            <a:custGeom>
              <a:avLst/>
              <a:gdLst/>
              <a:ahLst/>
              <a:cxnLst/>
              <a:rect l="l" t="t" r="r" b="b"/>
              <a:pathLst>
                <a:path w="26587" h="19387" extrusionOk="0">
                  <a:moveTo>
                    <a:pt x="5934" y="1"/>
                  </a:moveTo>
                  <a:cubicBezTo>
                    <a:pt x="4848" y="1"/>
                    <a:pt x="3989" y="262"/>
                    <a:pt x="3403" y="874"/>
                  </a:cubicBezTo>
                  <a:cubicBezTo>
                    <a:pt x="1" y="9613"/>
                    <a:pt x="25952" y="19187"/>
                    <a:pt x="26586" y="19387"/>
                  </a:cubicBezTo>
                  <a:cubicBezTo>
                    <a:pt x="26219" y="19187"/>
                    <a:pt x="15712" y="13349"/>
                    <a:pt x="9341" y="8212"/>
                  </a:cubicBezTo>
                  <a:cubicBezTo>
                    <a:pt x="4856" y="4592"/>
                    <a:pt x="3386" y="50"/>
                    <a:pt x="6585" y="50"/>
                  </a:cubicBezTo>
                  <a:cubicBezTo>
                    <a:pt x="6717" y="50"/>
                    <a:pt x="6857" y="57"/>
                    <a:pt x="7006" y="73"/>
                  </a:cubicBezTo>
                  <a:cubicBezTo>
                    <a:pt x="6628" y="26"/>
                    <a:pt x="6270" y="1"/>
                    <a:pt x="59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 rot="-8100000">
              <a:off x="7358330" y="446707"/>
              <a:ext cx="449678" cy="327561"/>
            </a:xfrm>
            <a:custGeom>
              <a:avLst/>
              <a:gdLst/>
              <a:ahLst/>
              <a:cxnLst/>
              <a:rect l="l" t="t" r="r" b="b"/>
              <a:pathLst>
                <a:path w="26653" h="19415" extrusionOk="0">
                  <a:moveTo>
                    <a:pt x="20738" y="0"/>
                  </a:moveTo>
                  <a:cubicBezTo>
                    <a:pt x="20385" y="0"/>
                    <a:pt x="20009" y="34"/>
                    <a:pt x="19614" y="101"/>
                  </a:cubicBezTo>
                  <a:cubicBezTo>
                    <a:pt x="19771" y="82"/>
                    <a:pt x="19920" y="73"/>
                    <a:pt x="20059" y="73"/>
                  </a:cubicBezTo>
                  <a:cubicBezTo>
                    <a:pt x="23195" y="73"/>
                    <a:pt x="21751" y="4631"/>
                    <a:pt x="17279" y="8240"/>
                  </a:cubicBezTo>
                  <a:cubicBezTo>
                    <a:pt x="10941" y="13344"/>
                    <a:pt x="467" y="19148"/>
                    <a:pt x="0" y="19415"/>
                  </a:cubicBezTo>
                  <a:lnTo>
                    <a:pt x="0" y="19415"/>
                  </a:lnTo>
                  <a:cubicBezTo>
                    <a:pt x="367" y="19281"/>
                    <a:pt x="26653" y="9674"/>
                    <a:pt x="23183" y="868"/>
                  </a:cubicBezTo>
                  <a:cubicBezTo>
                    <a:pt x="22634" y="294"/>
                    <a:pt x="21787" y="0"/>
                    <a:pt x="207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 rot="-8100000">
              <a:off x="7685691" y="718922"/>
              <a:ext cx="329822" cy="350642"/>
            </a:xfrm>
            <a:custGeom>
              <a:avLst/>
              <a:gdLst/>
              <a:ahLst/>
              <a:cxnLst/>
              <a:rect l="l" t="t" r="r" b="b"/>
              <a:pathLst>
                <a:path w="19549" h="20783" extrusionOk="0">
                  <a:moveTo>
                    <a:pt x="97" y="1"/>
                  </a:moveTo>
                  <a:cubicBezTo>
                    <a:pt x="76" y="1"/>
                    <a:pt x="55" y="1"/>
                    <a:pt x="34" y="1"/>
                  </a:cubicBezTo>
                  <a:cubicBezTo>
                    <a:pt x="1" y="468"/>
                    <a:pt x="1" y="968"/>
                    <a:pt x="34" y="1469"/>
                  </a:cubicBezTo>
                  <a:cubicBezTo>
                    <a:pt x="1135" y="1636"/>
                    <a:pt x="2369" y="2036"/>
                    <a:pt x="3670" y="2636"/>
                  </a:cubicBezTo>
                  <a:cubicBezTo>
                    <a:pt x="5538" y="3504"/>
                    <a:pt x="7640" y="4804"/>
                    <a:pt x="9641" y="6439"/>
                  </a:cubicBezTo>
                  <a:cubicBezTo>
                    <a:pt x="13811" y="9841"/>
                    <a:pt x="17747" y="14812"/>
                    <a:pt x="19548" y="20783"/>
                  </a:cubicBezTo>
                  <a:cubicBezTo>
                    <a:pt x="16990" y="8522"/>
                    <a:pt x="5461" y="1"/>
                    <a:pt x="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 rot="-8100000">
              <a:off x="7451603" y="485113"/>
              <a:ext cx="330379" cy="350642"/>
            </a:xfrm>
            <a:custGeom>
              <a:avLst/>
              <a:gdLst/>
              <a:ahLst/>
              <a:cxnLst/>
              <a:rect l="l" t="t" r="r" b="b"/>
              <a:pathLst>
                <a:path w="19582" h="20783" extrusionOk="0">
                  <a:moveTo>
                    <a:pt x="19452" y="1"/>
                  </a:moveTo>
                  <a:cubicBezTo>
                    <a:pt x="14088" y="1"/>
                    <a:pt x="2592" y="8522"/>
                    <a:pt x="1" y="20783"/>
                  </a:cubicBezTo>
                  <a:cubicBezTo>
                    <a:pt x="1802" y="14812"/>
                    <a:pt x="5771" y="9841"/>
                    <a:pt x="9974" y="6472"/>
                  </a:cubicBezTo>
                  <a:cubicBezTo>
                    <a:pt x="11976" y="4804"/>
                    <a:pt x="14011" y="3504"/>
                    <a:pt x="15945" y="2670"/>
                  </a:cubicBezTo>
                  <a:cubicBezTo>
                    <a:pt x="17246" y="2036"/>
                    <a:pt x="18480" y="1669"/>
                    <a:pt x="19581" y="1502"/>
                  </a:cubicBezTo>
                  <a:cubicBezTo>
                    <a:pt x="19581" y="968"/>
                    <a:pt x="19581" y="468"/>
                    <a:pt x="19514" y="1"/>
                  </a:cubicBezTo>
                  <a:cubicBezTo>
                    <a:pt x="19494" y="1"/>
                    <a:pt x="19473" y="1"/>
                    <a:pt x="19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 rot="-8100000">
              <a:off x="7671852" y="712954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968" y="0"/>
                  </a:moveTo>
                  <a:cubicBezTo>
                    <a:pt x="467" y="500"/>
                    <a:pt x="134" y="1234"/>
                    <a:pt x="0" y="2335"/>
                  </a:cubicBezTo>
                  <a:cubicBezTo>
                    <a:pt x="21" y="2335"/>
                    <a:pt x="42" y="2335"/>
                    <a:pt x="63" y="2335"/>
                  </a:cubicBezTo>
                  <a:cubicBezTo>
                    <a:pt x="5427" y="2335"/>
                    <a:pt x="16956" y="10856"/>
                    <a:pt x="19514" y="23117"/>
                  </a:cubicBezTo>
                  <a:cubicBezTo>
                    <a:pt x="19447" y="22316"/>
                    <a:pt x="16846" y="4703"/>
                    <a:pt x="96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 rot="-8100000">
              <a:off x="7670070" y="705459"/>
              <a:ext cx="312934" cy="401813"/>
            </a:xfrm>
            <a:custGeom>
              <a:avLst/>
              <a:gdLst/>
              <a:ahLst/>
              <a:cxnLst/>
              <a:rect l="l" t="t" r="r" b="b"/>
              <a:pathLst>
                <a:path w="18548" h="23816" extrusionOk="0">
                  <a:moveTo>
                    <a:pt x="1873" y="1"/>
                  </a:moveTo>
                  <a:cubicBezTo>
                    <a:pt x="1122" y="1"/>
                    <a:pt x="482" y="225"/>
                    <a:pt x="1" y="699"/>
                  </a:cubicBezTo>
                  <a:cubicBezTo>
                    <a:pt x="15879" y="5469"/>
                    <a:pt x="18480" y="23015"/>
                    <a:pt x="18547" y="23816"/>
                  </a:cubicBezTo>
                  <a:cubicBezTo>
                    <a:pt x="18380" y="20880"/>
                    <a:pt x="17713" y="18045"/>
                    <a:pt x="16679" y="15410"/>
                  </a:cubicBezTo>
                  <a:cubicBezTo>
                    <a:pt x="16546" y="15143"/>
                    <a:pt x="16412" y="14809"/>
                    <a:pt x="16279" y="14509"/>
                  </a:cubicBezTo>
                  <a:cubicBezTo>
                    <a:pt x="15912" y="13642"/>
                    <a:pt x="15512" y="12741"/>
                    <a:pt x="15045" y="11907"/>
                  </a:cubicBezTo>
                  <a:cubicBezTo>
                    <a:pt x="14444" y="10806"/>
                    <a:pt x="13777" y="9739"/>
                    <a:pt x="13143" y="8805"/>
                  </a:cubicBezTo>
                  <a:cubicBezTo>
                    <a:pt x="12543" y="7971"/>
                    <a:pt x="11909" y="7137"/>
                    <a:pt x="11275" y="6370"/>
                  </a:cubicBezTo>
                  <a:cubicBezTo>
                    <a:pt x="8026" y="2430"/>
                    <a:pt x="4345" y="1"/>
                    <a:pt x="187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7"/>
            <p:cNvSpPr/>
            <p:nvPr/>
          </p:nvSpPr>
          <p:spPr>
            <a:xfrm rot="-8100000">
              <a:off x="7636265" y="744502"/>
              <a:ext cx="123837" cy="137891"/>
            </a:xfrm>
            <a:custGeom>
              <a:avLst/>
              <a:gdLst/>
              <a:ahLst/>
              <a:cxnLst/>
              <a:rect l="l" t="t" r="r" b="b"/>
              <a:pathLst>
                <a:path w="7340" h="8173" extrusionOk="0">
                  <a:moveTo>
                    <a:pt x="3670" y="0"/>
                  </a:moveTo>
                  <a:cubicBezTo>
                    <a:pt x="1969" y="0"/>
                    <a:pt x="535" y="1368"/>
                    <a:pt x="134" y="3203"/>
                  </a:cubicBezTo>
                  <a:cubicBezTo>
                    <a:pt x="34" y="3570"/>
                    <a:pt x="1" y="3970"/>
                    <a:pt x="1" y="4337"/>
                  </a:cubicBezTo>
                  <a:cubicBezTo>
                    <a:pt x="1" y="4804"/>
                    <a:pt x="101" y="5204"/>
                    <a:pt x="168" y="5571"/>
                  </a:cubicBezTo>
                  <a:cubicBezTo>
                    <a:pt x="635" y="6405"/>
                    <a:pt x="1035" y="7239"/>
                    <a:pt x="1402" y="8173"/>
                  </a:cubicBezTo>
                  <a:cubicBezTo>
                    <a:pt x="1335" y="7873"/>
                    <a:pt x="1302" y="7539"/>
                    <a:pt x="1202" y="7206"/>
                  </a:cubicBezTo>
                  <a:cubicBezTo>
                    <a:pt x="1202" y="6972"/>
                    <a:pt x="1268" y="6705"/>
                    <a:pt x="1302" y="6472"/>
                  </a:cubicBezTo>
                  <a:cubicBezTo>
                    <a:pt x="1602" y="5238"/>
                    <a:pt x="2503" y="4337"/>
                    <a:pt x="3637" y="4337"/>
                  </a:cubicBezTo>
                  <a:cubicBezTo>
                    <a:pt x="4771" y="4337"/>
                    <a:pt x="5672" y="5238"/>
                    <a:pt x="5972" y="6472"/>
                  </a:cubicBezTo>
                  <a:cubicBezTo>
                    <a:pt x="6005" y="6705"/>
                    <a:pt x="6039" y="6972"/>
                    <a:pt x="6039" y="7206"/>
                  </a:cubicBezTo>
                  <a:cubicBezTo>
                    <a:pt x="6039" y="7539"/>
                    <a:pt x="6005" y="7873"/>
                    <a:pt x="5938" y="8173"/>
                  </a:cubicBezTo>
                  <a:cubicBezTo>
                    <a:pt x="6305" y="7306"/>
                    <a:pt x="6706" y="6405"/>
                    <a:pt x="7173" y="5571"/>
                  </a:cubicBezTo>
                  <a:cubicBezTo>
                    <a:pt x="7306" y="5171"/>
                    <a:pt x="7339" y="4737"/>
                    <a:pt x="7339" y="4337"/>
                  </a:cubicBezTo>
                  <a:cubicBezTo>
                    <a:pt x="7339" y="3903"/>
                    <a:pt x="7306" y="3536"/>
                    <a:pt x="7206" y="3203"/>
                  </a:cubicBezTo>
                  <a:cubicBezTo>
                    <a:pt x="6806" y="1368"/>
                    <a:pt x="5371" y="0"/>
                    <a:pt x="367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3B8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 rot="-8100000">
              <a:off x="7681836" y="765954"/>
              <a:ext cx="448564" cy="313491"/>
            </a:xfrm>
            <a:custGeom>
              <a:avLst/>
              <a:gdLst/>
              <a:ahLst/>
              <a:cxnLst/>
              <a:rect l="l" t="t" r="r" b="b"/>
              <a:pathLst>
                <a:path w="26587" h="18581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935"/>
                    <a:pt x="2402" y="2469"/>
                    <a:pt x="3236" y="4871"/>
                  </a:cubicBezTo>
                  <a:cubicBezTo>
                    <a:pt x="7539" y="17147"/>
                    <a:pt x="26586" y="18581"/>
                    <a:pt x="26586" y="18581"/>
                  </a:cubicBezTo>
                  <a:cubicBezTo>
                    <a:pt x="25952" y="18314"/>
                    <a:pt x="1" y="8774"/>
                    <a:pt x="34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 rot="-8100000">
              <a:off x="7857956" y="653642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A3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 rot="-8100000">
              <a:off x="7448939" y="484242"/>
              <a:ext cx="312917" cy="401442"/>
            </a:xfrm>
            <a:custGeom>
              <a:avLst/>
              <a:gdLst/>
              <a:ahLst/>
              <a:cxnLst/>
              <a:rect l="l" t="t" r="r" b="b"/>
              <a:pathLst>
                <a:path w="18547" h="23794" extrusionOk="0">
                  <a:moveTo>
                    <a:pt x="16711" y="1"/>
                  </a:moveTo>
                  <a:cubicBezTo>
                    <a:pt x="14247" y="1"/>
                    <a:pt x="10561" y="2442"/>
                    <a:pt x="7272" y="6348"/>
                  </a:cubicBezTo>
                  <a:cubicBezTo>
                    <a:pt x="6638" y="7115"/>
                    <a:pt x="6004" y="7882"/>
                    <a:pt x="5437" y="8783"/>
                  </a:cubicBezTo>
                  <a:cubicBezTo>
                    <a:pt x="4704" y="9784"/>
                    <a:pt x="4103" y="10818"/>
                    <a:pt x="3503" y="11885"/>
                  </a:cubicBezTo>
                  <a:cubicBezTo>
                    <a:pt x="3036" y="12719"/>
                    <a:pt x="2635" y="13553"/>
                    <a:pt x="2268" y="14487"/>
                  </a:cubicBezTo>
                  <a:cubicBezTo>
                    <a:pt x="2135" y="14787"/>
                    <a:pt x="2002" y="15121"/>
                    <a:pt x="1868" y="15388"/>
                  </a:cubicBezTo>
                  <a:cubicBezTo>
                    <a:pt x="867" y="18023"/>
                    <a:pt x="167" y="20858"/>
                    <a:pt x="0" y="23794"/>
                  </a:cubicBezTo>
                  <a:cubicBezTo>
                    <a:pt x="134" y="23026"/>
                    <a:pt x="2669" y="5447"/>
                    <a:pt x="18547" y="677"/>
                  </a:cubicBezTo>
                  <a:cubicBezTo>
                    <a:pt x="18072" y="217"/>
                    <a:pt x="17446" y="1"/>
                    <a:pt x="167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 rot="-8100000">
              <a:off x="7363311" y="448539"/>
              <a:ext cx="449678" cy="312360"/>
            </a:xfrm>
            <a:custGeom>
              <a:avLst/>
              <a:gdLst/>
              <a:ahLst/>
              <a:cxnLst/>
              <a:rect l="l" t="t" r="r" b="b"/>
              <a:pathLst>
                <a:path w="26653" h="18514" extrusionOk="0">
                  <a:moveTo>
                    <a:pt x="23184" y="0"/>
                  </a:moveTo>
                  <a:lnTo>
                    <a:pt x="23184" y="0"/>
                  </a:lnTo>
                  <a:cubicBezTo>
                    <a:pt x="26653" y="8773"/>
                    <a:pt x="401" y="18380"/>
                    <a:pt x="1" y="18514"/>
                  </a:cubicBezTo>
                  <a:cubicBezTo>
                    <a:pt x="301" y="18514"/>
                    <a:pt x="19114" y="17046"/>
                    <a:pt x="23351" y="4837"/>
                  </a:cubicBezTo>
                  <a:cubicBezTo>
                    <a:pt x="24151" y="2435"/>
                    <a:pt x="23984" y="901"/>
                    <a:pt x="231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 rot="-8100000">
              <a:off x="7439038" y="480140"/>
              <a:ext cx="329249" cy="390020"/>
            </a:xfrm>
            <a:custGeom>
              <a:avLst/>
              <a:gdLst/>
              <a:ahLst/>
              <a:cxnLst/>
              <a:rect l="l" t="t" r="r" b="b"/>
              <a:pathLst>
                <a:path w="19515" h="23117" extrusionOk="0">
                  <a:moveTo>
                    <a:pt x="18547" y="0"/>
                  </a:moveTo>
                  <a:cubicBezTo>
                    <a:pt x="2635" y="4770"/>
                    <a:pt x="67" y="22349"/>
                    <a:pt x="0" y="23117"/>
                  </a:cubicBezTo>
                  <a:cubicBezTo>
                    <a:pt x="2625" y="10856"/>
                    <a:pt x="14088" y="2335"/>
                    <a:pt x="19452" y="2335"/>
                  </a:cubicBezTo>
                  <a:cubicBezTo>
                    <a:pt x="19473" y="2335"/>
                    <a:pt x="19493" y="2335"/>
                    <a:pt x="19514" y="2335"/>
                  </a:cubicBezTo>
                  <a:cubicBezTo>
                    <a:pt x="19381" y="1268"/>
                    <a:pt x="19047" y="500"/>
                    <a:pt x="185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 rot="-8100000">
              <a:off x="7688015" y="741641"/>
              <a:ext cx="81625" cy="79937"/>
            </a:xfrm>
            <a:custGeom>
              <a:avLst/>
              <a:gdLst/>
              <a:ahLst/>
              <a:cxnLst/>
              <a:rect l="l" t="t" r="r" b="b"/>
              <a:pathLst>
                <a:path w="4838" h="4738" extrusionOk="0">
                  <a:moveTo>
                    <a:pt x="2403" y="1"/>
                  </a:moveTo>
                  <a:cubicBezTo>
                    <a:pt x="1302" y="1"/>
                    <a:pt x="368" y="902"/>
                    <a:pt x="68" y="2136"/>
                  </a:cubicBezTo>
                  <a:cubicBezTo>
                    <a:pt x="34" y="2369"/>
                    <a:pt x="1" y="2636"/>
                    <a:pt x="1" y="2870"/>
                  </a:cubicBezTo>
                  <a:cubicBezTo>
                    <a:pt x="1" y="3203"/>
                    <a:pt x="34" y="3537"/>
                    <a:pt x="201" y="3837"/>
                  </a:cubicBezTo>
                  <a:cubicBezTo>
                    <a:pt x="334" y="4137"/>
                    <a:pt x="434" y="4471"/>
                    <a:pt x="568" y="4738"/>
                  </a:cubicBezTo>
                  <a:cubicBezTo>
                    <a:pt x="1002" y="4070"/>
                    <a:pt x="1702" y="3670"/>
                    <a:pt x="2436" y="3670"/>
                  </a:cubicBezTo>
                  <a:cubicBezTo>
                    <a:pt x="3203" y="3670"/>
                    <a:pt x="3870" y="4070"/>
                    <a:pt x="4337" y="4738"/>
                  </a:cubicBezTo>
                  <a:cubicBezTo>
                    <a:pt x="4437" y="4404"/>
                    <a:pt x="4571" y="4137"/>
                    <a:pt x="4704" y="3837"/>
                  </a:cubicBezTo>
                  <a:cubicBezTo>
                    <a:pt x="4771" y="3537"/>
                    <a:pt x="4838" y="3203"/>
                    <a:pt x="4838" y="2870"/>
                  </a:cubicBezTo>
                  <a:cubicBezTo>
                    <a:pt x="4838" y="2636"/>
                    <a:pt x="4771" y="2369"/>
                    <a:pt x="4738" y="2136"/>
                  </a:cubicBezTo>
                  <a:cubicBezTo>
                    <a:pt x="4471" y="902"/>
                    <a:pt x="3537" y="1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 rot="2700000">
              <a:off x="7526595" y="945524"/>
              <a:ext cx="6949" cy="56487"/>
            </a:xfrm>
            <a:custGeom>
              <a:avLst/>
              <a:gdLst/>
              <a:ahLst/>
              <a:cxnLst/>
              <a:rect l="l" t="t" r="r" b="b"/>
              <a:pathLst>
                <a:path w="468" h="3804" extrusionOk="0">
                  <a:moveTo>
                    <a:pt x="200" y="1"/>
                  </a:moveTo>
                  <a:cubicBezTo>
                    <a:pt x="200" y="1"/>
                    <a:pt x="200" y="201"/>
                    <a:pt x="167" y="601"/>
                  </a:cubicBezTo>
                  <a:cubicBezTo>
                    <a:pt x="134" y="901"/>
                    <a:pt x="100" y="1435"/>
                    <a:pt x="34" y="1869"/>
                  </a:cubicBezTo>
                  <a:cubicBezTo>
                    <a:pt x="34" y="2135"/>
                    <a:pt x="0" y="2369"/>
                    <a:pt x="0" y="2569"/>
                  </a:cubicBezTo>
                  <a:cubicBezTo>
                    <a:pt x="0" y="2836"/>
                    <a:pt x="0" y="3036"/>
                    <a:pt x="34" y="3203"/>
                  </a:cubicBezTo>
                  <a:cubicBezTo>
                    <a:pt x="100" y="3536"/>
                    <a:pt x="200" y="3803"/>
                    <a:pt x="200" y="3803"/>
                  </a:cubicBezTo>
                  <a:lnTo>
                    <a:pt x="267" y="3803"/>
                  </a:lnTo>
                  <a:cubicBezTo>
                    <a:pt x="267" y="3803"/>
                    <a:pt x="367" y="3603"/>
                    <a:pt x="434" y="3203"/>
                  </a:cubicBezTo>
                  <a:cubicBezTo>
                    <a:pt x="434" y="3003"/>
                    <a:pt x="467" y="2803"/>
                    <a:pt x="467" y="2569"/>
                  </a:cubicBezTo>
                  <a:cubicBezTo>
                    <a:pt x="467" y="2336"/>
                    <a:pt x="434" y="2135"/>
                    <a:pt x="434" y="1869"/>
                  </a:cubicBezTo>
                  <a:cubicBezTo>
                    <a:pt x="367" y="1435"/>
                    <a:pt x="334" y="968"/>
                    <a:pt x="300" y="601"/>
                  </a:cubicBezTo>
                  <a:cubicBezTo>
                    <a:pt x="300" y="267"/>
                    <a:pt x="267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 rot="2700000">
              <a:off x="7499632" y="924947"/>
              <a:ext cx="25288" cy="52017"/>
            </a:xfrm>
            <a:custGeom>
              <a:avLst/>
              <a:gdLst/>
              <a:ahLst/>
              <a:cxnLst/>
              <a:rect l="l" t="t" r="r" b="b"/>
              <a:pathLst>
                <a:path w="1703" h="3503" extrusionOk="0">
                  <a:moveTo>
                    <a:pt x="1669" y="0"/>
                  </a:moveTo>
                  <a:cubicBezTo>
                    <a:pt x="1669" y="0"/>
                    <a:pt x="1502" y="134"/>
                    <a:pt x="1335" y="467"/>
                  </a:cubicBezTo>
                  <a:cubicBezTo>
                    <a:pt x="1102" y="834"/>
                    <a:pt x="902" y="1235"/>
                    <a:pt x="668" y="1668"/>
                  </a:cubicBezTo>
                  <a:cubicBezTo>
                    <a:pt x="535" y="1868"/>
                    <a:pt x="368" y="2069"/>
                    <a:pt x="268" y="2269"/>
                  </a:cubicBezTo>
                  <a:cubicBezTo>
                    <a:pt x="201" y="2502"/>
                    <a:pt x="101" y="2702"/>
                    <a:pt x="68" y="2869"/>
                  </a:cubicBezTo>
                  <a:cubicBezTo>
                    <a:pt x="1" y="3236"/>
                    <a:pt x="1" y="3503"/>
                    <a:pt x="1" y="3503"/>
                  </a:cubicBezTo>
                  <a:lnTo>
                    <a:pt x="34" y="3503"/>
                  </a:lnTo>
                  <a:cubicBezTo>
                    <a:pt x="34" y="3503"/>
                    <a:pt x="234" y="3336"/>
                    <a:pt x="468" y="3036"/>
                  </a:cubicBezTo>
                  <a:cubicBezTo>
                    <a:pt x="568" y="2869"/>
                    <a:pt x="701" y="2702"/>
                    <a:pt x="801" y="2502"/>
                  </a:cubicBezTo>
                  <a:cubicBezTo>
                    <a:pt x="868" y="2269"/>
                    <a:pt x="968" y="2035"/>
                    <a:pt x="1035" y="1835"/>
                  </a:cubicBezTo>
                  <a:cubicBezTo>
                    <a:pt x="1202" y="1368"/>
                    <a:pt x="1369" y="901"/>
                    <a:pt x="1502" y="568"/>
                  </a:cubicBezTo>
                  <a:cubicBezTo>
                    <a:pt x="1635" y="201"/>
                    <a:pt x="1702" y="0"/>
                    <a:pt x="1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 rot="2700000">
              <a:off x="7482988" y="897238"/>
              <a:ext cx="38653" cy="44667"/>
            </a:xfrm>
            <a:custGeom>
              <a:avLst/>
              <a:gdLst/>
              <a:ahLst/>
              <a:cxnLst/>
              <a:rect l="l" t="t" r="r" b="b"/>
              <a:pathLst>
                <a:path w="2603" h="3008" extrusionOk="0">
                  <a:moveTo>
                    <a:pt x="2589" y="0"/>
                  </a:moveTo>
                  <a:cubicBezTo>
                    <a:pt x="2535" y="0"/>
                    <a:pt x="2373" y="135"/>
                    <a:pt x="2102" y="406"/>
                  </a:cubicBezTo>
                  <a:cubicBezTo>
                    <a:pt x="1802" y="672"/>
                    <a:pt x="1469" y="1039"/>
                    <a:pt x="1135" y="1373"/>
                  </a:cubicBezTo>
                  <a:lnTo>
                    <a:pt x="635" y="1873"/>
                  </a:lnTo>
                  <a:cubicBezTo>
                    <a:pt x="468" y="2040"/>
                    <a:pt x="335" y="2207"/>
                    <a:pt x="268" y="2374"/>
                  </a:cubicBezTo>
                  <a:cubicBezTo>
                    <a:pt x="101" y="2707"/>
                    <a:pt x="1" y="2974"/>
                    <a:pt x="1" y="2974"/>
                  </a:cubicBezTo>
                  <a:lnTo>
                    <a:pt x="68" y="3007"/>
                  </a:lnTo>
                  <a:cubicBezTo>
                    <a:pt x="68" y="3007"/>
                    <a:pt x="301" y="2874"/>
                    <a:pt x="601" y="2607"/>
                  </a:cubicBezTo>
                  <a:cubicBezTo>
                    <a:pt x="768" y="2507"/>
                    <a:pt x="902" y="2340"/>
                    <a:pt x="1068" y="2174"/>
                  </a:cubicBezTo>
                  <a:cubicBezTo>
                    <a:pt x="1168" y="2007"/>
                    <a:pt x="1335" y="1773"/>
                    <a:pt x="1469" y="1573"/>
                  </a:cubicBezTo>
                  <a:cubicBezTo>
                    <a:pt x="1769" y="1206"/>
                    <a:pt x="2069" y="773"/>
                    <a:pt x="2269" y="506"/>
                  </a:cubicBezTo>
                  <a:cubicBezTo>
                    <a:pt x="2469" y="205"/>
                    <a:pt x="2603" y="5"/>
                    <a:pt x="2603" y="5"/>
                  </a:cubicBezTo>
                  <a:cubicBezTo>
                    <a:pt x="2600" y="2"/>
                    <a:pt x="2595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7"/>
            <p:cNvSpPr/>
            <p:nvPr/>
          </p:nvSpPr>
          <p:spPr>
            <a:xfrm rot="2700000">
              <a:off x="7470553" y="873371"/>
              <a:ext cx="47072" cy="36232"/>
            </a:xfrm>
            <a:custGeom>
              <a:avLst/>
              <a:gdLst/>
              <a:ahLst/>
              <a:cxnLst/>
              <a:rect l="l" t="t" r="r" b="b"/>
              <a:pathLst>
                <a:path w="3170" h="2440" extrusionOk="0">
                  <a:moveTo>
                    <a:pt x="3157" y="0"/>
                  </a:moveTo>
                  <a:cubicBezTo>
                    <a:pt x="3100" y="0"/>
                    <a:pt x="2901" y="153"/>
                    <a:pt x="2535" y="305"/>
                  </a:cubicBezTo>
                  <a:cubicBezTo>
                    <a:pt x="2202" y="472"/>
                    <a:pt x="1835" y="772"/>
                    <a:pt x="1435" y="1072"/>
                  </a:cubicBezTo>
                  <a:cubicBezTo>
                    <a:pt x="1268" y="1239"/>
                    <a:pt x="1001" y="1339"/>
                    <a:pt x="834" y="1472"/>
                  </a:cubicBezTo>
                  <a:cubicBezTo>
                    <a:pt x="667" y="1606"/>
                    <a:pt x="501" y="1773"/>
                    <a:pt x="367" y="1906"/>
                  </a:cubicBezTo>
                  <a:cubicBezTo>
                    <a:pt x="134" y="2140"/>
                    <a:pt x="0" y="2406"/>
                    <a:pt x="0" y="2406"/>
                  </a:cubicBezTo>
                  <a:lnTo>
                    <a:pt x="34" y="2440"/>
                  </a:lnTo>
                  <a:cubicBezTo>
                    <a:pt x="34" y="2440"/>
                    <a:pt x="301" y="2340"/>
                    <a:pt x="634" y="2173"/>
                  </a:cubicBezTo>
                  <a:cubicBezTo>
                    <a:pt x="801" y="2106"/>
                    <a:pt x="1001" y="1973"/>
                    <a:pt x="1168" y="1839"/>
                  </a:cubicBezTo>
                  <a:cubicBezTo>
                    <a:pt x="1368" y="1673"/>
                    <a:pt x="1535" y="1506"/>
                    <a:pt x="1702" y="1339"/>
                  </a:cubicBezTo>
                  <a:cubicBezTo>
                    <a:pt x="2102" y="1005"/>
                    <a:pt x="2469" y="672"/>
                    <a:pt x="2702" y="438"/>
                  </a:cubicBezTo>
                  <a:cubicBezTo>
                    <a:pt x="3002" y="172"/>
                    <a:pt x="3169" y="5"/>
                    <a:pt x="3169" y="5"/>
                  </a:cubicBezTo>
                  <a:cubicBezTo>
                    <a:pt x="3166" y="2"/>
                    <a:pt x="3162" y="0"/>
                    <a:pt x="3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7"/>
            <p:cNvSpPr/>
            <p:nvPr/>
          </p:nvSpPr>
          <p:spPr>
            <a:xfrm rot="2700000">
              <a:off x="7459515" y="849611"/>
              <a:ext cx="53012" cy="25585"/>
            </a:xfrm>
            <a:custGeom>
              <a:avLst/>
              <a:gdLst/>
              <a:ahLst/>
              <a:cxnLst/>
              <a:rect l="l" t="t" r="r" b="b"/>
              <a:pathLst>
                <a:path w="3570" h="1723" extrusionOk="0">
                  <a:moveTo>
                    <a:pt x="3538" y="0"/>
                  </a:moveTo>
                  <a:cubicBezTo>
                    <a:pt x="3463" y="0"/>
                    <a:pt x="3263" y="84"/>
                    <a:pt x="3003" y="188"/>
                  </a:cubicBezTo>
                  <a:cubicBezTo>
                    <a:pt x="2636" y="322"/>
                    <a:pt x="2169" y="522"/>
                    <a:pt x="1702" y="689"/>
                  </a:cubicBezTo>
                  <a:cubicBezTo>
                    <a:pt x="1502" y="755"/>
                    <a:pt x="1235" y="855"/>
                    <a:pt x="1035" y="922"/>
                  </a:cubicBezTo>
                  <a:cubicBezTo>
                    <a:pt x="834" y="1056"/>
                    <a:pt x="668" y="1156"/>
                    <a:pt x="501" y="1256"/>
                  </a:cubicBezTo>
                  <a:cubicBezTo>
                    <a:pt x="167" y="1489"/>
                    <a:pt x="1" y="1689"/>
                    <a:pt x="1" y="1689"/>
                  </a:cubicBezTo>
                  <a:lnTo>
                    <a:pt x="34" y="1723"/>
                  </a:lnTo>
                  <a:cubicBezTo>
                    <a:pt x="34" y="1723"/>
                    <a:pt x="301" y="1723"/>
                    <a:pt x="668" y="1589"/>
                  </a:cubicBezTo>
                  <a:cubicBezTo>
                    <a:pt x="834" y="1556"/>
                    <a:pt x="1035" y="1489"/>
                    <a:pt x="1235" y="1389"/>
                  </a:cubicBezTo>
                  <a:lnTo>
                    <a:pt x="1869" y="1022"/>
                  </a:lnTo>
                  <a:cubicBezTo>
                    <a:pt x="2302" y="755"/>
                    <a:pt x="2702" y="555"/>
                    <a:pt x="3036" y="355"/>
                  </a:cubicBezTo>
                  <a:cubicBezTo>
                    <a:pt x="3370" y="155"/>
                    <a:pt x="3570" y="21"/>
                    <a:pt x="3570" y="21"/>
                  </a:cubicBezTo>
                  <a:cubicBezTo>
                    <a:pt x="3570" y="7"/>
                    <a:pt x="3559" y="0"/>
                    <a:pt x="3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 rot="2700000">
              <a:off x="7466037" y="825204"/>
              <a:ext cx="55982" cy="19156"/>
            </a:xfrm>
            <a:custGeom>
              <a:avLst/>
              <a:gdLst/>
              <a:ahLst/>
              <a:cxnLst/>
              <a:rect l="l" t="t" r="r" b="b"/>
              <a:pathLst>
                <a:path w="3770" h="1290" extrusionOk="0">
                  <a:moveTo>
                    <a:pt x="3770" y="0"/>
                  </a:moveTo>
                  <a:cubicBezTo>
                    <a:pt x="3770" y="0"/>
                    <a:pt x="3536" y="67"/>
                    <a:pt x="3136" y="167"/>
                  </a:cubicBezTo>
                  <a:cubicBezTo>
                    <a:pt x="2769" y="234"/>
                    <a:pt x="2302" y="367"/>
                    <a:pt x="1802" y="501"/>
                  </a:cubicBezTo>
                  <a:cubicBezTo>
                    <a:pt x="1568" y="534"/>
                    <a:pt x="1301" y="567"/>
                    <a:pt x="1101" y="668"/>
                  </a:cubicBezTo>
                  <a:cubicBezTo>
                    <a:pt x="901" y="734"/>
                    <a:pt x="701" y="834"/>
                    <a:pt x="534" y="901"/>
                  </a:cubicBezTo>
                  <a:cubicBezTo>
                    <a:pt x="201" y="1068"/>
                    <a:pt x="0" y="1235"/>
                    <a:pt x="0" y="1235"/>
                  </a:cubicBezTo>
                  <a:lnTo>
                    <a:pt x="0" y="1268"/>
                  </a:lnTo>
                  <a:cubicBezTo>
                    <a:pt x="0" y="1268"/>
                    <a:pt x="88" y="1290"/>
                    <a:pt x="237" y="1290"/>
                  </a:cubicBezTo>
                  <a:cubicBezTo>
                    <a:pt x="349" y="1290"/>
                    <a:pt x="496" y="1278"/>
                    <a:pt x="668" y="1235"/>
                  </a:cubicBezTo>
                  <a:cubicBezTo>
                    <a:pt x="868" y="1201"/>
                    <a:pt x="1068" y="1168"/>
                    <a:pt x="1268" y="1068"/>
                  </a:cubicBezTo>
                  <a:cubicBezTo>
                    <a:pt x="1502" y="1001"/>
                    <a:pt x="1702" y="868"/>
                    <a:pt x="1935" y="801"/>
                  </a:cubicBezTo>
                  <a:cubicBezTo>
                    <a:pt x="2402" y="567"/>
                    <a:pt x="2869" y="401"/>
                    <a:pt x="3203" y="234"/>
                  </a:cubicBezTo>
                  <a:cubicBezTo>
                    <a:pt x="3570" y="134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 rot="2700000">
              <a:off x="7475352" y="799574"/>
              <a:ext cx="58951" cy="12399"/>
            </a:xfrm>
            <a:custGeom>
              <a:avLst/>
              <a:gdLst/>
              <a:ahLst/>
              <a:cxnLst/>
              <a:rect l="l" t="t" r="r" b="b"/>
              <a:pathLst>
                <a:path w="3970" h="835" extrusionOk="0">
                  <a:moveTo>
                    <a:pt x="3970" y="1"/>
                  </a:moveTo>
                  <a:cubicBezTo>
                    <a:pt x="3970" y="1"/>
                    <a:pt x="3703" y="1"/>
                    <a:pt x="3336" y="34"/>
                  </a:cubicBezTo>
                  <a:cubicBezTo>
                    <a:pt x="2969" y="67"/>
                    <a:pt x="2469" y="167"/>
                    <a:pt x="1968" y="201"/>
                  </a:cubicBezTo>
                  <a:cubicBezTo>
                    <a:pt x="1701" y="234"/>
                    <a:pt x="1468" y="234"/>
                    <a:pt x="1201" y="301"/>
                  </a:cubicBezTo>
                  <a:cubicBezTo>
                    <a:pt x="967" y="334"/>
                    <a:pt x="734" y="367"/>
                    <a:pt x="567" y="468"/>
                  </a:cubicBezTo>
                  <a:cubicBezTo>
                    <a:pt x="200" y="568"/>
                    <a:pt x="0" y="734"/>
                    <a:pt x="0" y="734"/>
                  </a:cubicBezTo>
                  <a:lnTo>
                    <a:pt x="0" y="801"/>
                  </a:lnTo>
                  <a:cubicBezTo>
                    <a:pt x="0" y="801"/>
                    <a:pt x="300" y="834"/>
                    <a:pt x="667" y="834"/>
                  </a:cubicBezTo>
                  <a:cubicBezTo>
                    <a:pt x="834" y="801"/>
                    <a:pt x="1034" y="801"/>
                    <a:pt x="1301" y="734"/>
                  </a:cubicBezTo>
                  <a:cubicBezTo>
                    <a:pt x="1501" y="668"/>
                    <a:pt x="1735" y="568"/>
                    <a:pt x="2002" y="534"/>
                  </a:cubicBezTo>
                  <a:cubicBezTo>
                    <a:pt x="2502" y="401"/>
                    <a:pt x="2969" y="301"/>
                    <a:pt x="3336" y="167"/>
                  </a:cubicBezTo>
                  <a:cubicBezTo>
                    <a:pt x="3703" y="67"/>
                    <a:pt x="3970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 rot="2700000">
              <a:off x="7540823" y="965011"/>
              <a:ext cx="25778" cy="52032"/>
            </a:xfrm>
            <a:custGeom>
              <a:avLst/>
              <a:gdLst/>
              <a:ahLst/>
              <a:cxnLst/>
              <a:rect l="l" t="t" r="r" b="b"/>
              <a:pathLst>
                <a:path w="1736" h="3504" extrusionOk="0">
                  <a:moveTo>
                    <a:pt x="1" y="1"/>
                  </a:moveTo>
                  <a:cubicBezTo>
                    <a:pt x="1" y="1"/>
                    <a:pt x="101" y="268"/>
                    <a:pt x="234" y="601"/>
                  </a:cubicBezTo>
                  <a:cubicBezTo>
                    <a:pt x="334" y="968"/>
                    <a:pt x="535" y="1402"/>
                    <a:pt x="668" y="1835"/>
                  </a:cubicBezTo>
                  <a:cubicBezTo>
                    <a:pt x="768" y="2102"/>
                    <a:pt x="868" y="2302"/>
                    <a:pt x="935" y="2503"/>
                  </a:cubicBezTo>
                  <a:cubicBezTo>
                    <a:pt x="1068" y="2736"/>
                    <a:pt x="1135" y="2903"/>
                    <a:pt x="1268" y="3070"/>
                  </a:cubicBezTo>
                  <a:cubicBezTo>
                    <a:pt x="1469" y="3336"/>
                    <a:pt x="1702" y="3503"/>
                    <a:pt x="1702" y="3503"/>
                  </a:cubicBezTo>
                  <a:lnTo>
                    <a:pt x="1735" y="3503"/>
                  </a:lnTo>
                  <a:cubicBezTo>
                    <a:pt x="1735" y="3503"/>
                    <a:pt x="1735" y="3236"/>
                    <a:pt x="1635" y="2903"/>
                  </a:cubicBezTo>
                  <a:cubicBezTo>
                    <a:pt x="1602" y="2736"/>
                    <a:pt x="1535" y="2503"/>
                    <a:pt x="1435" y="2302"/>
                  </a:cubicBezTo>
                  <a:lnTo>
                    <a:pt x="1068" y="1669"/>
                  </a:lnTo>
                  <a:cubicBezTo>
                    <a:pt x="801" y="1268"/>
                    <a:pt x="601" y="801"/>
                    <a:pt x="401" y="501"/>
                  </a:cubicBezTo>
                  <a:cubicBezTo>
                    <a:pt x="201" y="234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 rot="2700000">
              <a:off x="7556225" y="979025"/>
              <a:ext cx="38163" cy="44607"/>
            </a:xfrm>
            <a:custGeom>
              <a:avLst/>
              <a:gdLst/>
              <a:ahLst/>
              <a:cxnLst/>
              <a:rect l="l" t="t" r="r" b="b"/>
              <a:pathLst>
                <a:path w="2570" h="3004" extrusionOk="0">
                  <a:moveTo>
                    <a:pt x="34" y="1"/>
                  </a:moveTo>
                  <a:cubicBezTo>
                    <a:pt x="1" y="34"/>
                    <a:pt x="134" y="234"/>
                    <a:pt x="334" y="501"/>
                  </a:cubicBezTo>
                  <a:cubicBezTo>
                    <a:pt x="534" y="768"/>
                    <a:pt x="834" y="1202"/>
                    <a:pt x="1135" y="1569"/>
                  </a:cubicBezTo>
                  <a:cubicBezTo>
                    <a:pt x="1235" y="1769"/>
                    <a:pt x="1402" y="2002"/>
                    <a:pt x="1535" y="2169"/>
                  </a:cubicBezTo>
                  <a:cubicBezTo>
                    <a:pt x="1702" y="2369"/>
                    <a:pt x="1869" y="2469"/>
                    <a:pt x="2002" y="2603"/>
                  </a:cubicBezTo>
                  <a:cubicBezTo>
                    <a:pt x="2302" y="2870"/>
                    <a:pt x="2536" y="3003"/>
                    <a:pt x="2536" y="3003"/>
                  </a:cubicBezTo>
                  <a:lnTo>
                    <a:pt x="2569" y="2936"/>
                  </a:lnTo>
                  <a:cubicBezTo>
                    <a:pt x="2569" y="2936"/>
                    <a:pt x="2536" y="2703"/>
                    <a:pt x="2336" y="2369"/>
                  </a:cubicBezTo>
                  <a:cubicBezTo>
                    <a:pt x="2202" y="2203"/>
                    <a:pt x="2135" y="2036"/>
                    <a:pt x="1969" y="1869"/>
                  </a:cubicBezTo>
                  <a:cubicBezTo>
                    <a:pt x="1835" y="1702"/>
                    <a:pt x="1635" y="1535"/>
                    <a:pt x="1468" y="1369"/>
                  </a:cubicBezTo>
                  <a:lnTo>
                    <a:pt x="501" y="401"/>
                  </a:lnTo>
                  <a:cubicBezTo>
                    <a:pt x="201" y="168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 rot="2700000">
              <a:off x="7584816" y="994101"/>
              <a:ext cx="45572" cy="36663"/>
            </a:xfrm>
            <a:custGeom>
              <a:avLst/>
              <a:gdLst/>
              <a:ahLst/>
              <a:cxnLst/>
              <a:rect l="l" t="t" r="r" b="b"/>
              <a:pathLst>
                <a:path w="3069" h="2469" extrusionOk="0">
                  <a:moveTo>
                    <a:pt x="33" y="0"/>
                  </a:moveTo>
                  <a:lnTo>
                    <a:pt x="33" y="0"/>
                  </a:lnTo>
                  <a:cubicBezTo>
                    <a:pt x="0" y="34"/>
                    <a:pt x="167" y="201"/>
                    <a:pt x="367" y="467"/>
                  </a:cubicBezTo>
                  <a:cubicBezTo>
                    <a:pt x="634" y="701"/>
                    <a:pt x="967" y="1034"/>
                    <a:pt x="1368" y="1368"/>
                  </a:cubicBezTo>
                  <a:cubicBezTo>
                    <a:pt x="1568" y="1535"/>
                    <a:pt x="1735" y="1702"/>
                    <a:pt x="1901" y="1868"/>
                  </a:cubicBezTo>
                  <a:cubicBezTo>
                    <a:pt x="2102" y="2002"/>
                    <a:pt x="2268" y="2135"/>
                    <a:pt x="2435" y="2202"/>
                  </a:cubicBezTo>
                  <a:cubicBezTo>
                    <a:pt x="2769" y="2369"/>
                    <a:pt x="3036" y="2469"/>
                    <a:pt x="3036" y="2469"/>
                  </a:cubicBezTo>
                  <a:lnTo>
                    <a:pt x="3069" y="2435"/>
                  </a:lnTo>
                  <a:cubicBezTo>
                    <a:pt x="3069" y="2435"/>
                    <a:pt x="2936" y="2202"/>
                    <a:pt x="2702" y="1935"/>
                  </a:cubicBezTo>
                  <a:cubicBezTo>
                    <a:pt x="2569" y="1802"/>
                    <a:pt x="2402" y="1635"/>
                    <a:pt x="2235" y="1501"/>
                  </a:cubicBezTo>
                  <a:cubicBezTo>
                    <a:pt x="2068" y="1335"/>
                    <a:pt x="1868" y="1201"/>
                    <a:pt x="1668" y="1101"/>
                  </a:cubicBezTo>
                  <a:cubicBezTo>
                    <a:pt x="1234" y="834"/>
                    <a:pt x="867" y="534"/>
                    <a:pt x="534" y="334"/>
                  </a:cubicBezTo>
                  <a:cubicBezTo>
                    <a:pt x="234" y="134"/>
                    <a:pt x="34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 rot="2700000">
              <a:off x="7613018" y="1002534"/>
              <a:ext cx="53502" cy="26268"/>
            </a:xfrm>
            <a:custGeom>
              <a:avLst/>
              <a:gdLst/>
              <a:ahLst/>
              <a:cxnLst/>
              <a:rect l="l" t="t" r="r" b="b"/>
              <a:pathLst>
                <a:path w="3603" h="1769" extrusionOk="0">
                  <a:moveTo>
                    <a:pt x="0" y="1"/>
                  </a:moveTo>
                  <a:cubicBezTo>
                    <a:pt x="0" y="67"/>
                    <a:pt x="234" y="201"/>
                    <a:pt x="567" y="401"/>
                  </a:cubicBezTo>
                  <a:cubicBezTo>
                    <a:pt x="834" y="568"/>
                    <a:pt x="1301" y="801"/>
                    <a:pt x="1735" y="1068"/>
                  </a:cubicBezTo>
                  <a:lnTo>
                    <a:pt x="2335" y="1435"/>
                  </a:lnTo>
                  <a:cubicBezTo>
                    <a:pt x="2569" y="1502"/>
                    <a:pt x="2769" y="1602"/>
                    <a:pt x="2936" y="1635"/>
                  </a:cubicBezTo>
                  <a:cubicBezTo>
                    <a:pt x="3269" y="1769"/>
                    <a:pt x="3569" y="1769"/>
                    <a:pt x="3569" y="1769"/>
                  </a:cubicBezTo>
                  <a:lnTo>
                    <a:pt x="3603" y="1735"/>
                  </a:lnTo>
                  <a:cubicBezTo>
                    <a:pt x="3603" y="1735"/>
                    <a:pt x="3403" y="1502"/>
                    <a:pt x="3102" y="1302"/>
                  </a:cubicBezTo>
                  <a:cubicBezTo>
                    <a:pt x="2936" y="1168"/>
                    <a:pt x="2769" y="1068"/>
                    <a:pt x="2569" y="968"/>
                  </a:cubicBezTo>
                  <a:cubicBezTo>
                    <a:pt x="2335" y="901"/>
                    <a:pt x="2135" y="801"/>
                    <a:pt x="1902" y="735"/>
                  </a:cubicBezTo>
                  <a:cubicBezTo>
                    <a:pt x="1435" y="568"/>
                    <a:pt x="934" y="368"/>
                    <a:pt x="601" y="234"/>
                  </a:cubicBezTo>
                  <a:cubicBezTo>
                    <a:pt x="267" y="10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 rot="2700000">
              <a:off x="7639375" y="998026"/>
              <a:ext cx="56472" cy="18829"/>
            </a:xfrm>
            <a:custGeom>
              <a:avLst/>
              <a:gdLst/>
              <a:ahLst/>
              <a:cxnLst/>
              <a:rect l="l" t="t" r="r" b="b"/>
              <a:pathLst>
                <a:path w="3803" h="1268" extrusionOk="0">
                  <a:moveTo>
                    <a:pt x="0" y="0"/>
                  </a:moveTo>
                  <a:cubicBezTo>
                    <a:pt x="0" y="0"/>
                    <a:pt x="267" y="67"/>
                    <a:pt x="601" y="234"/>
                  </a:cubicBezTo>
                  <a:cubicBezTo>
                    <a:pt x="934" y="400"/>
                    <a:pt x="1368" y="567"/>
                    <a:pt x="1835" y="767"/>
                  </a:cubicBezTo>
                  <a:cubicBezTo>
                    <a:pt x="2035" y="867"/>
                    <a:pt x="2302" y="1001"/>
                    <a:pt x="2502" y="1067"/>
                  </a:cubicBezTo>
                  <a:cubicBezTo>
                    <a:pt x="2702" y="1168"/>
                    <a:pt x="2936" y="1201"/>
                    <a:pt x="3136" y="1234"/>
                  </a:cubicBezTo>
                  <a:cubicBezTo>
                    <a:pt x="3503" y="1268"/>
                    <a:pt x="3803" y="1268"/>
                    <a:pt x="3803" y="1268"/>
                  </a:cubicBezTo>
                  <a:lnTo>
                    <a:pt x="3803" y="1234"/>
                  </a:lnTo>
                  <a:cubicBezTo>
                    <a:pt x="3803" y="1234"/>
                    <a:pt x="3603" y="1067"/>
                    <a:pt x="3269" y="901"/>
                  </a:cubicBezTo>
                  <a:cubicBezTo>
                    <a:pt x="3102" y="834"/>
                    <a:pt x="2902" y="734"/>
                    <a:pt x="2669" y="667"/>
                  </a:cubicBezTo>
                  <a:cubicBezTo>
                    <a:pt x="2469" y="600"/>
                    <a:pt x="2235" y="567"/>
                    <a:pt x="1968" y="500"/>
                  </a:cubicBezTo>
                  <a:cubicBezTo>
                    <a:pt x="1468" y="367"/>
                    <a:pt x="1001" y="234"/>
                    <a:pt x="634" y="167"/>
                  </a:cubicBezTo>
                  <a:cubicBezTo>
                    <a:pt x="267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 rot="2700000">
              <a:off x="7672668" y="995490"/>
              <a:ext cx="58966" cy="12399"/>
            </a:xfrm>
            <a:custGeom>
              <a:avLst/>
              <a:gdLst/>
              <a:ahLst/>
              <a:cxnLst/>
              <a:rect l="l" t="t" r="r" b="b"/>
              <a:pathLst>
                <a:path w="3971" h="8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48" y="34"/>
                    <a:pt x="129" y="37"/>
                  </a:cubicBezTo>
                  <a:lnTo>
                    <a:pt x="129" y="37"/>
                  </a:lnTo>
                  <a:cubicBezTo>
                    <a:pt x="68" y="15"/>
                    <a:pt x="34" y="1"/>
                    <a:pt x="34" y="1"/>
                  </a:cubicBezTo>
                  <a:close/>
                  <a:moveTo>
                    <a:pt x="129" y="37"/>
                  </a:moveTo>
                  <a:cubicBezTo>
                    <a:pt x="230" y="72"/>
                    <a:pt x="407" y="126"/>
                    <a:pt x="635" y="168"/>
                  </a:cubicBezTo>
                  <a:cubicBezTo>
                    <a:pt x="1001" y="301"/>
                    <a:pt x="1468" y="434"/>
                    <a:pt x="1969" y="568"/>
                  </a:cubicBezTo>
                  <a:cubicBezTo>
                    <a:pt x="2202" y="635"/>
                    <a:pt x="2402" y="735"/>
                    <a:pt x="2669" y="768"/>
                  </a:cubicBezTo>
                  <a:cubicBezTo>
                    <a:pt x="2869" y="801"/>
                    <a:pt x="3103" y="835"/>
                    <a:pt x="3303" y="835"/>
                  </a:cubicBezTo>
                  <a:cubicBezTo>
                    <a:pt x="3703" y="835"/>
                    <a:pt x="3970" y="801"/>
                    <a:pt x="3970" y="801"/>
                  </a:cubicBezTo>
                  <a:lnTo>
                    <a:pt x="3970" y="768"/>
                  </a:lnTo>
                  <a:cubicBezTo>
                    <a:pt x="3970" y="768"/>
                    <a:pt x="3770" y="601"/>
                    <a:pt x="3370" y="468"/>
                  </a:cubicBezTo>
                  <a:cubicBezTo>
                    <a:pt x="3203" y="434"/>
                    <a:pt x="3003" y="334"/>
                    <a:pt x="2769" y="301"/>
                  </a:cubicBezTo>
                  <a:cubicBezTo>
                    <a:pt x="2503" y="268"/>
                    <a:pt x="2269" y="268"/>
                    <a:pt x="2002" y="234"/>
                  </a:cubicBezTo>
                  <a:cubicBezTo>
                    <a:pt x="1502" y="134"/>
                    <a:pt x="1001" y="101"/>
                    <a:pt x="635" y="68"/>
                  </a:cubicBezTo>
                  <a:cubicBezTo>
                    <a:pt x="421" y="48"/>
                    <a:pt x="242" y="40"/>
                    <a:pt x="129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71438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 rot="-8100000">
              <a:off x="7769929" y="630243"/>
              <a:ext cx="63049" cy="159841"/>
            </a:xfrm>
            <a:custGeom>
              <a:avLst/>
              <a:gdLst/>
              <a:ahLst/>
              <a:cxnLst/>
              <a:rect l="l" t="t" r="r" b="b"/>
              <a:pathLst>
                <a:path w="3737" h="9474" extrusionOk="0">
                  <a:moveTo>
                    <a:pt x="1868" y="0"/>
                  </a:moveTo>
                  <a:cubicBezTo>
                    <a:pt x="1101" y="0"/>
                    <a:pt x="434" y="400"/>
                    <a:pt x="0" y="1068"/>
                  </a:cubicBezTo>
                  <a:cubicBezTo>
                    <a:pt x="1001" y="3703"/>
                    <a:pt x="1701" y="6538"/>
                    <a:pt x="1868" y="9474"/>
                  </a:cubicBezTo>
                  <a:cubicBezTo>
                    <a:pt x="2035" y="6538"/>
                    <a:pt x="2735" y="3703"/>
                    <a:pt x="3736" y="1068"/>
                  </a:cubicBezTo>
                  <a:cubicBezTo>
                    <a:pt x="3336" y="400"/>
                    <a:pt x="2669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uju Firefly Festival by Slidesgo XL">
  <a:themeElements>
    <a:clrScheme name="Simple Light">
      <a:dk1>
        <a:srgbClr val="000000"/>
      </a:dk1>
      <a:lt1>
        <a:srgbClr val="FFFFFF"/>
      </a:lt1>
      <a:dk2>
        <a:srgbClr val="EADF9F"/>
      </a:dk2>
      <a:lt2>
        <a:srgbClr val="9CBCC2"/>
      </a:lt2>
      <a:accent1>
        <a:srgbClr val="2D4E56"/>
      </a:accent1>
      <a:accent2>
        <a:srgbClr val="55958F"/>
      </a:accent2>
      <a:accent3>
        <a:srgbClr val="434343"/>
      </a:accent3>
      <a:accent4>
        <a:srgbClr val="F6D472"/>
      </a:accent4>
      <a:accent5>
        <a:srgbClr val="FCC32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662</Words>
  <Application>Microsoft Office PowerPoint</Application>
  <PresentationFormat>On-screen Show (16:9)</PresentationFormat>
  <Paragraphs>69</Paragraphs>
  <Slides>36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Didact Gothic</vt:lpstr>
      <vt:lpstr>Actor</vt:lpstr>
      <vt:lpstr>Kumbh Sans ExtraBold</vt:lpstr>
      <vt:lpstr>UTM Avo</vt:lpstr>
      <vt:lpstr>Calibri Light</vt:lpstr>
      <vt:lpstr>Kumbh Sans Black</vt:lpstr>
      <vt:lpstr>Nunito</vt:lpstr>
      <vt:lpstr>UTM Flavour</vt:lpstr>
      <vt:lpstr>UTM Arruba KT</vt:lpstr>
      <vt:lpstr>HP001 4 hàng</vt:lpstr>
      <vt:lpstr>Calibri</vt:lpstr>
      <vt:lpstr>UTM Candombe</vt:lpstr>
      <vt:lpstr>Arial</vt:lpstr>
      <vt:lpstr>Times New Roman</vt:lpstr>
      <vt:lpstr>UTM Androgyne</vt:lpstr>
      <vt:lpstr>Fz Fantomen</vt:lpstr>
      <vt:lpstr>Muju Firefly Festival by Slidesgo XL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Lời     thì       thầm</vt:lpstr>
      <vt:lpstr>Vận dụng</vt:lpstr>
      <vt:lpstr>PowerPoint Presentation</vt:lpstr>
      <vt:lpstr>PowerPoint Presentation</vt:lpstr>
      <vt:lpstr>PowerPoint Presentation</vt:lpstr>
      <vt:lpstr>PowerPoint Presentation</vt:lpstr>
      <vt:lpstr>Kể cho người thân về bác đom đóm già trong câu chuyện Chiếc đèn lồng.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LAPTOP</dc:creator>
  <cp:lastModifiedBy>le dieu huong</cp:lastModifiedBy>
  <cp:revision>9</cp:revision>
  <dcterms:modified xsi:type="dcterms:W3CDTF">2024-01-28T16:19:58Z</dcterms:modified>
</cp:coreProperties>
</file>