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1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900" r:id="rId5"/>
    <p:sldMasterId id="2147484020" r:id="rId6"/>
    <p:sldMasterId id="2147484023" r:id="rId7"/>
    <p:sldMasterId id="2147484041" r:id="rId8"/>
    <p:sldMasterId id="2147484070" r:id="rId9"/>
    <p:sldMasterId id="2147484184" r:id="rId10"/>
    <p:sldMasterId id="2147484289" r:id="rId11"/>
    <p:sldMasterId id="2147484300" r:id="rId12"/>
    <p:sldMasterId id="2147484312" r:id="rId13"/>
  </p:sldMasterIdLst>
  <p:notesMasterIdLst>
    <p:notesMasterId r:id="rId34"/>
  </p:notesMasterIdLst>
  <p:handoutMasterIdLst>
    <p:handoutMasterId r:id="rId35"/>
  </p:handoutMasterIdLst>
  <p:sldIdLst>
    <p:sldId id="2007577181" r:id="rId14"/>
    <p:sldId id="2007577183" r:id="rId15"/>
    <p:sldId id="2007577184" r:id="rId16"/>
    <p:sldId id="2007577187" r:id="rId17"/>
    <p:sldId id="2007577186" r:id="rId18"/>
    <p:sldId id="2007577195" r:id="rId19"/>
    <p:sldId id="276" r:id="rId20"/>
    <p:sldId id="2007577192" r:id="rId21"/>
    <p:sldId id="2007577193" r:id="rId22"/>
    <p:sldId id="286" r:id="rId23"/>
    <p:sldId id="2007577188" r:id="rId24"/>
    <p:sldId id="2007577189" r:id="rId25"/>
    <p:sldId id="256" r:id="rId26"/>
    <p:sldId id="258" r:id="rId27"/>
    <p:sldId id="259" r:id="rId28"/>
    <p:sldId id="2007577190" r:id="rId29"/>
    <p:sldId id="260" r:id="rId30"/>
    <p:sldId id="2007577191" r:id="rId31"/>
    <p:sldId id="265" r:id="rId32"/>
    <p:sldId id="290" r:id="rId33"/>
  </p:sldIdLst>
  <p:sldSz cx="9144000" cy="5143500" type="screen16x9"/>
  <p:notesSz cx="6858000" cy="9144000"/>
  <p:custDataLst>
    <p:tags r:id="rId36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EFCF"/>
    <a:srgbClr val="EA1ECD"/>
    <a:srgbClr val="F9BDB5"/>
    <a:srgbClr val="F7A397"/>
    <a:srgbClr val="ED0281"/>
    <a:srgbClr val="00AEEF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1130" autoAdjust="0"/>
  </p:normalViewPr>
  <p:slideViewPr>
    <p:cSldViewPr snapToGrid="0" showGuides="1">
      <p:cViewPr varScale="1">
        <p:scale>
          <a:sx n="95" d="100"/>
          <a:sy n="95" d="100"/>
        </p:scale>
        <p:origin x="436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5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71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087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87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259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53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466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08899-20A8-46AD-AA03-3D1308691B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1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36747"/>
      </p:ext>
    </p:extLst>
  </p:cSld>
  <p:clrMapOvr>
    <a:masterClrMapping/>
  </p:clrMapOvr>
  <p:transition spd="slow" advTm="2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6999"/>
      </p:ext>
    </p:extLst>
  </p:cSld>
  <p:clrMapOvr>
    <a:masterClrMapping/>
  </p:clrMapOvr>
  <p:transition spd="slow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63627"/>
      </p:ext>
    </p:extLst>
  </p:cSld>
  <p:clrMapOvr>
    <a:masterClrMapping/>
  </p:clrMapOvr>
  <p:transition spd="slow" advTm="2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44909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56897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90321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61962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57075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688266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43048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2023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4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7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6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842010"/>
            <a:ext cx="78867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2701770"/>
            <a:ext cx="7886700" cy="124158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2025/2/6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6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276830"/>
            <a:ext cx="7886700" cy="3356134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2025/2/6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219325"/>
            <a:ext cx="7886700" cy="2085975"/>
          </a:xfrm>
        </p:spPr>
        <p:txBody>
          <a:bodyPr anchor="t" anchorCtr="0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291594"/>
            <a:ext cx="7886700" cy="827246"/>
          </a:xfrm>
        </p:spPr>
        <p:txBody>
          <a:bodyPr lIns="144145" anchor="b" anchorCtr="0"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2025/2/6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6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2025/2/6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9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9" y="273844"/>
            <a:ext cx="7886700" cy="600075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602" y="1111569"/>
            <a:ext cx="3915728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8650" y="1776416"/>
            <a:ext cx="3916680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494" y="1111569"/>
            <a:ext cx="3822859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494" y="1776416"/>
            <a:ext cx="3822859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2025/2/6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54139" y="3329281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821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2025/2/6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0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9523" y="-1429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2596" y="342900"/>
            <a:ext cx="3294221" cy="791528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12119" y="1270635"/>
            <a:ext cx="3295174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2025/2/6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4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631" y="-5715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81" y="342900"/>
            <a:ext cx="3209925" cy="791528"/>
          </a:xfrm>
        </p:spPr>
        <p:txBody>
          <a:bodyPr anchor="t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7184" y="1270635"/>
            <a:ext cx="3210401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2025/2/6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9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2025/2/6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356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245272"/>
            <a:ext cx="7886700" cy="4387691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2025/2/6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9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2025/2/6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64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FB475AF3-A322-416E-99D7-29F5A7799ECC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2025/2/6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10B49C96-558A-49EC-AD52-79C3D5970B3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9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6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3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74782"/>
      </p:ext>
    </p:extLst>
  </p:cSld>
  <p:clrMapOvr>
    <a:masterClrMapping/>
  </p:clrMapOvr>
  <p:transition spd="slow" advClick="0" advTm="50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6" y="-223"/>
            <a:ext cx="9144793" cy="51439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9675" y="-3274175"/>
            <a:ext cx="6886575" cy="119109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72" y="73708"/>
            <a:ext cx="787004" cy="7413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7" y="0"/>
            <a:ext cx="885825" cy="12358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7148"/>
            <a:ext cx="1857375" cy="9965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5" y="4061016"/>
            <a:ext cx="1895475" cy="1096973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78377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4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4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63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40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7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55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0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793427"/>
      </p:ext>
    </p:extLst>
  </p:cSld>
  <p:clrMapOvr>
    <a:masterClrMapping/>
  </p:clrMapOvr>
  <p:transition spd="slow" advClick="0" advTm="4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115014"/>
      </p:ext>
    </p:extLst>
  </p:cSld>
  <p:clrMapOvr>
    <a:masterClrMapping/>
  </p:clrMapOvr>
  <p:transition spd="slow" advClick="0" advTm="4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458607"/>
      </p:ext>
    </p:extLst>
  </p:cSld>
  <p:clrMapOvr>
    <a:masterClrMapping/>
  </p:clrMapOvr>
  <p:transition spd="slow" advClick="0" advTm="4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35963"/>
      </p:ext>
    </p:extLst>
  </p:cSld>
  <p:clrMapOvr>
    <a:masterClrMapping/>
  </p:clrMapOvr>
  <p:transition spd="slow" advClick="0" advTm="4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668206"/>
      </p:ext>
    </p:extLst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681138"/>
      </p:ext>
    </p:extLst>
  </p:cSld>
  <p:clrMapOvr>
    <a:masterClrMapping/>
  </p:clrMapOvr>
  <p:transition spd="slow" advClick="0" advTm="4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053494"/>
      </p:ext>
    </p:extLst>
  </p:cSld>
  <p:clrMapOvr>
    <a:masterClrMapping/>
  </p:clrMapOvr>
  <p:transition spd="slow" advClick="0" advTm="4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89384"/>
      </p:ext>
    </p:extLst>
  </p:cSld>
  <p:clrMapOvr>
    <a:masterClrMapping/>
  </p:clrMapOvr>
  <p:transition spd="slow" advClick="0" advTm="4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74972"/>
      </p:ext>
    </p:extLst>
  </p:cSld>
  <p:clrMapOvr>
    <a:masterClrMapping/>
  </p:clrMapOvr>
  <p:transition spd="slow" advClick="0" advTm="4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336137"/>
      </p:ext>
    </p:extLst>
  </p:cSld>
  <p:clrMapOvr>
    <a:masterClrMapping/>
  </p:clrMapOvr>
  <p:transition spd="slow" advClick="0" advTm="4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569632"/>
      </p:ext>
    </p:extLst>
  </p:cSld>
  <p:clrMapOvr>
    <a:masterClrMapping/>
  </p:clrMapOvr>
  <p:transition spd="slow" advClick="0" advTm="4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999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805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642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9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34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57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375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472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875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8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1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45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•"/>
        <a:defRPr sz="21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431959" indent="-171450" algn="l" defTabSz="685800" rtl="0" eaLnBrk="1" fontAlgn="auto" latinLnBrk="0" hangingPunct="1">
        <a:lnSpc>
          <a:spcPct val="120000"/>
        </a:lnSpc>
        <a:spcBef>
          <a:spcPts val="375"/>
        </a:spcBef>
        <a:buSzPct val="75000"/>
        <a:buFont typeface="Arial" panose="020B0604020202020204" pitchFamily="34" charset="0"/>
        <a:buChar char="•"/>
        <a:defRPr sz="165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755809" indent="-171450" algn="l" defTabSz="685800" rtl="0" eaLnBrk="1" fontAlgn="auto" latinLnBrk="0" hangingPunct="1">
        <a:lnSpc>
          <a:spcPct val="120000"/>
        </a:lnSpc>
        <a:spcBef>
          <a:spcPts val="375"/>
        </a:spcBef>
        <a:buSzPct val="75000"/>
        <a:buFont typeface="Arial" panose="020B0604020202020204" pitchFamily="34" charset="0"/>
        <a:buChar char="‒"/>
        <a:defRPr sz="15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133951" indent="-171450" algn="l" defTabSz="685800" rtl="0" eaLnBrk="1" fontAlgn="auto" latinLnBrk="0" hangingPunct="1">
        <a:lnSpc>
          <a:spcPct val="100000"/>
        </a:lnSpc>
        <a:spcBef>
          <a:spcPts val="375"/>
        </a:spcBef>
        <a:buSzPct val="75000"/>
        <a:buFont typeface="Arial" panose="020B0604020202020204" pitchFamily="34" charset="0"/>
        <a:buChar char="˃"/>
        <a:defRPr sz="135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457801" indent="-171450" algn="l" defTabSz="685800" rtl="0" eaLnBrk="1" fontAlgn="auto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Char char="˃"/>
        <a:defRPr sz="135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11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2025/2/6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057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ransition spd="slow" advClick="0" advTm="4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9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3" Type="http://schemas.openxmlformats.org/officeDocument/2006/relationships/slide" Target="slide14.xml"/><Relationship Id="rId7" Type="http://schemas.openxmlformats.org/officeDocument/2006/relationships/slide" Target="slide17.xml"/><Relationship Id="rId12" Type="http://schemas.openxmlformats.org/officeDocument/2006/relationships/slide" Target="slide19.xml"/><Relationship Id="rId17" Type="http://schemas.openxmlformats.org/officeDocument/2006/relationships/slide" Target="slide13.xml"/><Relationship Id="rId2" Type="http://schemas.openxmlformats.org/officeDocument/2006/relationships/image" Target="../media/image50.png"/><Relationship Id="rId16" Type="http://schemas.openxmlformats.org/officeDocument/2006/relationships/image" Target="../media/image58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slide" Target="slide15.xml"/><Relationship Id="rId15" Type="http://schemas.openxmlformats.org/officeDocument/2006/relationships/image" Target="../media/image57.png"/><Relationship Id="rId10" Type="http://schemas.openxmlformats.org/officeDocument/2006/relationships/slide" Target="slide18.xml"/><Relationship Id="rId19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3.png"/><Relationship Id="rId11" Type="http://schemas.openxmlformats.org/officeDocument/2006/relationships/slide" Target="slide13.xml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audio" Target="../media/audio3.wav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2.png"/><Relationship Id="rId11" Type="http://schemas.openxmlformats.org/officeDocument/2006/relationships/image" Target="../media/image73.png"/><Relationship Id="rId5" Type="http://schemas.openxmlformats.org/officeDocument/2006/relationships/image" Target="../media/image63.png"/><Relationship Id="rId10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openxmlformats.org/officeDocument/2006/relationships/image" Target="../media/image72.pn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4.tmp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2.png"/><Relationship Id="rId11" Type="http://schemas.openxmlformats.org/officeDocument/2006/relationships/image" Target="../media/image58.png"/><Relationship Id="rId5" Type="http://schemas.openxmlformats.org/officeDocument/2006/relationships/image" Target="../media/image63.pn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13.xml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2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8.tmp"/><Relationship Id="rId10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75.pn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2.png"/><Relationship Id="rId11" Type="http://schemas.openxmlformats.org/officeDocument/2006/relationships/image" Target="../media/image58.png"/><Relationship Id="rId5" Type="http://schemas.openxmlformats.org/officeDocument/2006/relationships/image" Target="../media/image63.pn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2.png"/><Relationship Id="rId11" Type="http://schemas.openxmlformats.org/officeDocument/2006/relationships/image" Target="../media/image58.png"/><Relationship Id="rId5" Type="http://schemas.openxmlformats.org/officeDocument/2006/relationships/image" Target="../media/image63.pn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5.png"/><Relationship Id="rId5" Type="http://schemas.openxmlformats.org/officeDocument/2006/relationships/image" Target="../media/image34.tm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mp"/><Relationship Id="rId3" Type="http://schemas.openxmlformats.org/officeDocument/2006/relationships/image" Target="../media/image32.png"/><Relationship Id="rId7" Type="http://schemas.openxmlformats.org/officeDocument/2006/relationships/image" Target="../media/image38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7.tmp"/><Relationship Id="rId5" Type="http://schemas.openxmlformats.org/officeDocument/2006/relationships/image" Target="../media/image36.tm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5" Type="http://schemas.openxmlformats.org/officeDocument/2006/relationships/image" Target="../media/image40.tm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AE655AF2-DA6D-4881-9CC9-456516AB7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3341529"/>
            <a:ext cx="9144000" cy="18019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1747D41-488B-4746-95E4-4A8292E8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>
            <a:off x="8001290" y="181962"/>
            <a:ext cx="888335" cy="89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C6CE1F-476E-6920-71E6-7AD5C6B740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264" y="1871308"/>
            <a:ext cx="4459361" cy="3272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6B213-1207-903D-E68B-DFC86EF258A2}"/>
              </a:ext>
            </a:extLst>
          </p:cNvPr>
          <p:cNvSpPr txBox="1"/>
          <p:nvPr/>
        </p:nvSpPr>
        <p:spPr>
          <a:xfrm>
            <a:off x="44579" y="105864"/>
            <a:ext cx="8771369" cy="1731241"/>
          </a:xfrm>
          <a:prstGeom prst="rect">
            <a:avLst/>
          </a:prstGeom>
          <a:noFill/>
        </p:spPr>
        <p:txBody>
          <a:bodyPr wrap="square" lIns="68322" tIns="34289" rIns="68322" bIns="34289">
            <a:spAutoFit/>
          </a:bodyPr>
          <a:lstStyle/>
          <a:p>
            <a:pPr algn="ctr" defTabSz="682876">
              <a:defRPr/>
            </a:pP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Chào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mừng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quý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thầy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dự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giờ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lớp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>
                <a:solidFill>
                  <a:srgbClr val="FF0000"/>
                </a:solidFill>
                <a:latin typeface="UTM Duepuntozero" panose="02040603050506020204" pitchFamily="18" charset="0"/>
              </a:rPr>
              <a:t>2B</a:t>
            </a:r>
            <a:endParaRPr lang="en-US" sz="5400" b="1" dirty="0">
              <a:solidFill>
                <a:srgbClr val="FF0000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40E18-402E-6214-908E-BD47C5313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93" y="4100918"/>
            <a:ext cx="3041374" cy="122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914387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2.46914E-7 L -3.61111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5903979" y="3421425"/>
            <a:ext cx="3084877" cy="20069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7872344" y="-56994"/>
            <a:ext cx="1434567" cy="14465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3341529"/>
            <a:ext cx="9144000" cy="1801971"/>
          </a:xfrm>
          <a:prstGeom prst="rect">
            <a:avLst/>
          </a:prstGeom>
        </p:spPr>
      </p:pic>
      <p:pic>
        <p:nvPicPr>
          <p:cNvPr id="13" name="图片 10" descr="d1ca708a87c9b39e9bdf39142e09b55e">
            <a:extLst>
              <a:ext uri="{FF2B5EF4-FFF2-40B4-BE49-F238E27FC236}">
                <a16:creationId xmlns:a16="http://schemas.microsoft.com/office/drawing/2014/main" id="{07679DAC-46CB-4C07-94F5-52B05CEB047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-198263" y="-542495"/>
            <a:ext cx="1821656" cy="1821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434AE4-AD4E-0B12-5C98-EB4C85F6F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580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C019A-649E-863E-E7FA-FE8A16CFD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241"/>
            <a:ext cx="9144000" cy="42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90643"/>
      </p:ext>
    </p:extLst>
  </p:cSld>
  <p:clrMapOvr>
    <a:masterClrMapping/>
  </p:clrMapOvr>
  <p:transition spd="slow" advClick="0" advTm="4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99DDA-ADFE-F825-3238-AB2EA3F78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241"/>
            <a:ext cx="9144000" cy="4225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4FD23-523B-3175-2606-6E691A890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8" flipH="1">
            <a:off x="3484048" y="2815716"/>
            <a:ext cx="830945" cy="3847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154AEC-3EE8-7619-9AA2-93C88439C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770" y="2785143"/>
            <a:ext cx="1002469" cy="5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84611"/>
      </p:ext>
    </p:extLst>
  </p:cSld>
  <p:clrMapOvr>
    <a:masterClrMapping/>
  </p:clrMapOvr>
  <p:transition spd="slow" advClick="0" advTm="4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1143000" y="0"/>
            <a:ext cx="1028700" cy="74295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-171450"/>
            <a:ext cx="857250" cy="90580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828800" y="742950"/>
            <a:ext cx="800100" cy="685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5a151c87f1f159262a412ad550c34737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228600"/>
            <a:ext cx="742950" cy="139660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628900" y="0"/>
            <a:ext cx="971550" cy="6858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2679d57cccfcefe3eb811ab9b30397c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00350" y="-400050"/>
            <a:ext cx="731643" cy="11625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3714750" y="57150"/>
            <a:ext cx="914400" cy="7429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29050" y="0"/>
            <a:ext cx="742950" cy="74295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686050" y="742950"/>
            <a:ext cx="857250" cy="7429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43200" y="628651"/>
            <a:ext cx="742950" cy="899279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3714750" y="857250"/>
            <a:ext cx="914400" cy="74295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b7e0bb69201493537d2baf178dbccae9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57600" y="800100"/>
            <a:ext cx="1143000" cy="9144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4743450" y="0"/>
            <a:ext cx="971550" cy="8001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5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857751" y="-171450"/>
            <a:ext cx="800153" cy="97155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4800600" y="914400"/>
            <a:ext cx="971550" cy="8001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6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972050" y="800100"/>
            <a:ext cx="571500" cy="9652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772150" y="0"/>
            <a:ext cx="857250" cy="8001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 descr="7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886450" y="0"/>
            <a:ext cx="628650" cy="72887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115050" y="857250"/>
            <a:ext cx="914400" cy="8572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5631c7a98ca2287e2d680a324b15e38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229350" y="800100"/>
            <a:ext cx="628650" cy="940155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915150" y="0"/>
            <a:ext cx="1085850" cy="10287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 descr="9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029450" y="-171450"/>
            <a:ext cx="800100" cy="1150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3.7037E-7 L -0.00417 0.6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33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0125 0.5643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28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0033 0.55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77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2083 0.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27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0417 0.579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90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1667 0.5888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294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00833 0.5722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86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00833 0.5729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86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125 0.6180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309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0417 0.5641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82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1667 0.688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344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3829050"/>
            <a:ext cx="257776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Thừa số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 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hạng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 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900" y="314325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0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550" y="-228600"/>
            <a:ext cx="6858000" cy="26860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71750" y="626806"/>
            <a:ext cx="4114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10 = 2 x 5</a:t>
            </a:r>
          </a:p>
          <a:p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5 gọi là</a:t>
            </a:r>
          </a:p>
        </p:txBody>
      </p:sp>
      <p:pic>
        <p:nvPicPr>
          <p:cNvPr id="30" name="Picture 29" descr="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2298527"/>
            <a:ext cx="457200" cy="557418"/>
          </a:xfrm>
          <a:prstGeom prst="rect">
            <a:avLst/>
          </a:prstGeom>
        </p:spPr>
      </p:pic>
      <p:pic>
        <p:nvPicPr>
          <p:cNvPr id="31" name="Picture 30" descr="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2914651"/>
            <a:ext cx="514350" cy="627095"/>
          </a:xfrm>
          <a:prstGeom prst="rect">
            <a:avLst/>
          </a:prstGeom>
        </p:spPr>
      </p:pic>
      <p:pic>
        <p:nvPicPr>
          <p:cNvPr id="32" name="Picture 31" descr="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3657601"/>
            <a:ext cx="514350" cy="627095"/>
          </a:xfrm>
          <a:prstGeom prst="rect">
            <a:avLst/>
          </a:prstGeom>
        </p:spPr>
      </p:pic>
      <p:pic>
        <p:nvPicPr>
          <p:cNvPr id="33" name="Picture 32" descr="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4343401"/>
            <a:ext cx="514350" cy="627095"/>
          </a:xfrm>
          <a:prstGeom prst="rect">
            <a:avLst/>
          </a:prstGeom>
        </p:spPr>
      </p:pic>
      <p:pic>
        <p:nvPicPr>
          <p:cNvPr id="34" name="Picture 33" descr="3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72300" y="3889309"/>
            <a:ext cx="1028700" cy="1254191"/>
          </a:xfrm>
          <a:prstGeom prst="rect">
            <a:avLst/>
          </a:prstGeom>
        </p:spPr>
      </p:pic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72050" y="2343150"/>
            <a:ext cx="542925" cy="542925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72050" y="3086100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72050" y="4514850"/>
            <a:ext cx="400050" cy="40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3150" y="251460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x 3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x 2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x 3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9" name="Picture 28" descr="5a151c87f1f159262a412ad550c3473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550" y="1885950"/>
            <a:ext cx="685800" cy="1168003"/>
          </a:xfrm>
          <a:prstGeom prst="rect">
            <a:avLst/>
          </a:prstGeom>
        </p:spPr>
      </p:pic>
      <p:pic>
        <p:nvPicPr>
          <p:cNvPr id="30" name="Picture 29" descr="5a151c87f1f159262a412ad550c3473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28700" y="2628900"/>
            <a:ext cx="571500" cy="973336"/>
          </a:xfrm>
          <a:prstGeom prst="rect">
            <a:avLst/>
          </a:prstGeom>
        </p:spPr>
      </p:pic>
      <p:pic>
        <p:nvPicPr>
          <p:cNvPr id="31" name="Picture 30" descr="5a151c87f1f159262a412ad550c3473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550" y="3257550"/>
            <a:ext cx="685800" cy="1168003"/>
          </a:xfrm>
          <a:prstGeom prst="rect">
            <a:avLst/>
          </a:prstGeom>
        </p:spPr>
      </p:pic>
      <p:pic>
        <p:nvPicPr>
          <p:cNvPr id="32" name="Picture 31" descr="5a151c87f1f159262a412ad550c3473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550" y="4114800"/>
            <a:ext cx="685800" cy="1168003"/>
          </a:xfrm>
          <a:prstGeom prst="rect">
            <a:avLst/>
          </a:prstGeom>
        </p:spPr>
      </p:pic>
      <p:pic>
        <p:nvPicPr>
          <p:cNvPr id="33" name="Picture 32" descr="5a151c87f1f159262a412ad550c34737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58000" y="3371850"/>
            <a:ext cx="1143000" cy="1946672"/>
          </a:xfrm>
          <a:prstGeom prst="rect">
            <a:avLst/>
          </a:prstGeom>
        </p:spPr>
      </p:pic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14900" y="4400550"/>
            <a:ext cx="542925" cy="542925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72050" y="3086100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71550" y="-228600"/>
            <a:ext cx="6858000" cy="25146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114550" y="622012"/>
            <a:ext cx="58274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+ 2 + 2 viết thành phép nhân là: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1117189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+ 5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28874" y="3143250"/>
            <a:ext cx="1088615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x 2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1174339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x 5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1174339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+ 2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950" y="-171450"/>
            <a:ext cx="6858000" cy="2457450"/>
          </a:xfrm>
          <a:prstGeom prst="rect">
            <a:avLst/>
          </a:prstGeom>
        </p:spPr>
      </p:pic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2971800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4457700"/>
            <a:ext cx="400050" cy="400050"/>
          </a:xfrm>
          <a:prstGeom prst="rect">
            <a:avLst/>
          </a:prstGeom>
        </p:spPr>
      </p:pic>
      <p:pic>
        <p:nvPicPr>
          <p:cNvPr id="32" name="Picture 31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8700" y="1885950"/>
            <a:ext cx="571500" cy="965200"/>
          </a:xfrm>
          <a:prstGeom prst="rect">
            <a:avLst/>
          </a:prstGeom>
        </p:spPr>
      </p:pic>
      <p:pic>
        <p:nvPicPr>
          <p:cNvPr id="38" name="Picture 37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2743200"/>
            <a:ext cx="469984" cy="793750"/>
          </a:xfrm>
          <a:prstGeom prst="rect">
            <a:avLst/>
          </a:prstGeom>
        </p:spPr>
      </p:pic>
      <p:pic>
        <p:nvPicPr>
          <p:cNvPr id="39" name="Picture 38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3543300"/>
            <a:ext cx="469984" cy="793750"/>
          </a:xfrm>
          <a:prstGeom prst="rect">
            <a:avLst/>
          </a:prstGeom>
        </p:spPr>
      </p:pic>
      <p:pic>
        <p:nvPicPr>
          <p:cNvPr id="40" name="Picture 39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4349751"/>
            <a:ext cx="469984" cy="793750"/>
          </a:xfrm>
          <a:prstGeom prst="rect">
            <a:avLst/>
          </a:prstGeom>
        </p:spPr>
      </p:pic>
      <p:pic>
        <p:nvPicPr>
          <p:cNvPr id="41" name="Picture 40" descr="6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43750" y="3695701"/>
            <a:ext cx="857250" cy="1447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F10461-B8B4-B425-BA99-31FF94033E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98" y="394188"/>
            <a:ext cx="5441152" cy="16917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FF11479-DD44-2895-2FA7-AF52CF468448}"/>
              </a:ext>
            </a:extLst>
          </p:cNvPr>
          <p:cNvSpPr/>
          <p:nvPr/>
        </p:nvSpPr>
        <p:spPr>
          <a:xfrm>
            <a:off x="1702598" y="0"/>
            <a:ext cx="5376628" cy="3524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Viết phép nhân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x 2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x 2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x 2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950" y="-171450"/>
            <a:ext cx="6858000" cy="2457450"/>
          </a:xfrm>
          <a:prstGeom prst="rect">
            <a:avLst/>
          </a:prstGeom>
        </p:spPr>
      </p:pic>
      <p:pic>
        <p:nvPicPr>
          <p:cNvPr id="28" name="Picture 27" descr="2679d57cccfcefe3eb811ab9b30397c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2171701"/>
            <a:ext cx="514350" cy="726497"/>
          </a:xfrm>
          <a:prstGeom prst="rect">
            <a:avLst/>
          </a:prstGeom>
        </p:spPr>
      </p:pic>
      <p:pic>
        <p:nvPicPr>
          <p:cNvPr id="29" name="Picture 28" descr="2679d57cccfcefe3eb811ab9b30397c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2914650"/>
            <a:ext cx="514350" cy="635685"/>
          </a:xfrm>
          <a:prstGeom prst="rect">
            <a:avLst/>
          </a:prstGeom>
        </p:spPr>
      </p:pic>
      <p:pic>
        <p:nvPicPr>
          <p:cNvPr id="30" name="Picture 29" descr="2679d57cccfcefe3eb811ab9b30397c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3486151"/>
            <a:ext cx="514350" cy="726497"/>
          </a:xfrm>
          <a:prstGeom prst="rect">
            <a:avLst/>
          </a:prstGeom>
        </p:spPr>
      </p:pic>
      <p:pic>
        <p:nvPicPr>
          <p:cNvPr id="31" name="Picture 30" descr="2679d57cccfcefe3eb811ab9b30397c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4229101"/>
            <a:ext cx="514350" cy="726497"/>
          </a:xfrm>
          <a:prstGeom prst="rect">
            <a:avLst/>
          </a:prstGeom>
        </p:spPr>
      </p:pic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72050" y="2971800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72050" y="4457700"/>
            <a:ext cx="400050" cy="400050"/>
          </a:xfrm>
          <a:prstGeom prst="rect">
            <a:avLst/>
          </a:prstGeom>
        </p:spPr>
      </p:pic>
      <p:pic>
        <p:nvPicPr>
          <p:cNvPr id="37" name="Picture 36" descr="2679d57cccfcefe3eb811ab9b30397c8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15150" y="3367618"/>
            <a:ext cx="1257300" cy="17758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AFD8CAF-61CD-0200-BE3B-4FB952893D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91" y="565245"/>
            <a:ext cx="2253118" cy="15419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413D275-4560-3F68-DFAF-C233C43E60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09" y="571604"/>
            <a:ext cx="2253118" cy="154190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BC2ABDF-3CE3-247E-1CC1-7A5A637480A9}"/>
              </a:ext>
            </a:extLst>
          </p:cNvPr>
          <p:cNvSpPr/>
          <p:nvPr/>
        </p:nvSpPr>
        <p:spPr>
          <a:xfrm>
            <a:off x="1702598" y="-1"/>
            <a:ext cx="5376628" cy="565245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dirty="0"/>
          </a:p>
          <a:p>
            <a:pPr algn="ctr"/>
            <a:endParaRPr lang="en-US" sz="2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3A3326B-46E4-82F2-A1B6-96CA8168C941}"/>
              </a:ext>
            </a:extLst>
          </p:cNvPr>
          <p:cNvSpPr txBox="1"/>
          <p:nvPr/>
        </p:nvSpPr>
        <p:spPr>
          <a:xfrm>
            <a:off x="1914525" y="4646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phép 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03DDE1-0025-A6DE-EF17-CBBBEEA3B2DC}"/>
              </a:ext>
            </a:extLst>
          </p:cNvPr>
          <p:cNvSpPr txBox="1"/>
          <p:nvPr/>
        </p:nvSpPr>
        <p:spPr>
          <a:xfrm>
            <a:off x="2343150" y="3127168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x 2 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Thừa số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 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 nhân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950" y="-171450"/>
            <a:ext cx="6858000" cy="2457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1924" y="618646"/>
            <a:ext cx="4448482" cy="107721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4 x 5 = 20</a:t>
            </a:r>
          </a:p>
          <a:p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20 gọi là </a:t>
            </a: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2971800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4457700"/>
            <a:ext cx="400050" cy="400050"/>
          </a:xfrm>
          <a:prstGeom prst="rect">
            <a:avLst/>
          </a:prstGeom>
        </p:spPr>
      </p:pic>
      <p:pic>
        <p:nvPicPr>
          <p:cNvPr id="32" name="Picture 31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8700" y="1885950"/>
            <a:ext cx="571500" cy="965200"/>
          </a:xfrm>
          <a:prstGeom prst="rect">
            <a:avLst/>
          </a:prstGeom>
        </p:spPr>
      </p:pic>
      <p:pic>
        <p:nvPicPr>
          <p:cNvPr id="38" name="Picture 37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2743200"/>
            <a:ext cx="469984" cy="793750"/>
          </a:xfrm>
          <a:prstGeom prst="rect">
            <a:avLst/>
          </a:prstGeom>
        </p:spPr>
      </p:pic>
      <p:pic>
        <p:nvPicPr>
          <p:cNvPr id="39" name="Picture 38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3543300"/>
            <a:ext cx="469984" cy="793750"/>
          </a:xfrm>
          <a:prstGeom prst="rect">
            <a:avLst/>
          </a:prstGeom>
        </p:spPr>
      </p:pic>
      <p:pic>
        <p:nvPicPr>
          <p:cNvPr id="40" name="Picture 39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4349751"/>
            <a:ext cx="469984" cy="793750"/>
          </a:xfrm>
          <a:prstGeom prst="rect">
            <a:avLst/>
          </a:prstGeom>
        </p:spPr>
      </p:pic>
      <p:pic>
        <p:nvPicPr>
          <p:cNvPr id="41" name="Picture 40" descr="6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43750" y="3695701"/>
            <a:ext cx="857250" cy="1447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x 3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x 5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+ 3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5 - 3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950" y="-171450"/>
            <a:ext cx="6858000" cy="2457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4047" y="549443"/>
            <a:ext cx="4743450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được lấy 5 lần, viết thành phép nhân là: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2971800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4457700"/>
            <a:ext cx="400050" cy="400050"/>
          </a:xfrm>
          <a:prstGeom prst="rect">
            <a:avLst/>
          </a:prstGeom>
        </p:spPr>
      </p:pic>
      <p:pic>
        <p:nvPicPr>
          <p:cNvPr id="32" name="Picture 31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8700" y="1885950"/>
            <a:ext cx="571500" cy="965200"/>
          </a:xfrm>
          <a:prstGeom prst="rect">
            <a:avLst/>
          </a:prstGeom>
        </p:spPr>
      </p:pic>
      <p:pic>
        <p:nvPicPr>
          <p:cNvPr id="38" name="Picture 37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2743200"/>
            <a:ext cx="469984" cy="793750"/>
          </a:xfrm>
          <a:prstGeom prst="rect">
            <a:avLst/>
          </a:prstGeom>
        </p:spPr>
      </p:pic>
      <p:pic>
        <p:nvPicPr>
          <p:cNvPr id="39" name="Picture 38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3543300"/>
            <a:ext cx="469984" cy="793750"/>
          </a:xfrm>
          <a:prstGeom prst="rect">
            <a:avLst/>
          </a:prstGeom>
        </p:spPr>
      </p:pic>
      <p:pic>
        <p:nvPicPr>
          <p:cNvPr id="40" name="Picture 39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4349751"/>
            <a:ext cx="469984" cy="793750"/>
          </a:xfrm>
          <a:prstGeom prst="rect">
            <a:avLst/>
          </a:prstGeom>
        </p:spPr>
      </p:pic>
      <p:pic>
        <p:nvPicPr>
          <p:cNvPr id="41" name="Picture 40" descr="6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43750" y="3695701"/>
            <a:ext cx="857250" cy="1447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包含 物体&#10;&#10;已生成高可信度的说明">
            <a:extLst>
              <a:ext uri="{FF2B5EF4-FFF2-40B4-BE49-F238E27FC236}">
                <a16:creationId xmlns:a16="http://schemas.microsoft.com/office/drawing/2014/main" id="{1138BADF-4321-45EB-BA6D-37BA4E7635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" y="208737"/>
            <a:ext cx="691728" cy="6917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E655AF2-DA6D-4881-9CC9-456516AB7C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3341529"/>
            <a:ext cx="9144000" cy="18019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1747D41-488B-4746-95E4-4A8292E8B9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>
            <a:off x="8001290" y="181962"/>
            <a:ext cx="888335" cy="8957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93723" y="629839"/>
            <a:ext cx="6430296" cy="138499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278034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09550"/>
            <a:ext cx="9144000" cy="493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712275"/>
            <a:ext cx="799760" cy="47806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180284" y="375996"/>
            <a:ext cx="5658049" cy="3907724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7519599" y="341498"/>
            <a:ext cx="797890" cy="10164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6691421" y="2359547"/>
            <a:ext cx="1993427" cy="25953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2442667" y="1465832"/>
            <a:ext cx="5133281" cy="1640336"/>
          </a:xfrm>
          <a:prstGeom prst="rect">
            <a:avLst/>
          </a:prstGeom>
          <a:noFill/>
        </p:spPr>
        <p:txBody>
          <a:bodyPr wrap="square" lIns="92852" tIns="46426" rIns="92852" bIns="4642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356">
              <a:defRPr/>
            </a:pPr>
            <a:r>
              <a:rPr lang="en-US" sz="5025" b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</a:t>
            </a:r>
            <a:endParaRPr lang="en-US" sz="5025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726356">
              <a:defRPr/>
            </a:pPr>
            <a:r>
              <a:rPr lang="en-US" sz="5025" b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em</a:t>
            </a:r>
            <a:endParaRPr lang="en-US" sz="5025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A5E13C-9E9E-856E-C0EB-C8C81208E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5006" cy="27210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CBBC87-923F-65B4-7093-4BEE4DAE3AFC}"/>
              </a:ext>
            </a:extLst>
          </p:cNvPr>
          <p:cNvSpPr/>
          <p:nvPr/>
        </p:nvSpPr>
        <p:spPr>
          <a:xfrm>
            <a:off x="1" y="2721077"/>
            <a:ext cx="9085006" cy="24224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+ 3 + 3 + 3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nhân:  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4 = 12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28349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1" y="-72447"/>
            <a:ext cx="1198535" cy="11985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9142"/>
            <a:ext cx="1730828" cy="121841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16FE7E-ADCD-47C1-B805-19FDB7F1AAEB}"/>
              </a:ext>
            </a:extLst>
          </p:cNvPr>
          <p:cNvSpPr/>
          <p:nvPr/>
        </p:nvSpPr>
        <p:spPr>
          <a:xfrm>
            <a:off x="6410191" y="119611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成绩优异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FFD821D-F11E-468F-ABC5-2E94CA1A0A5F}"/>
              </a:ext>
            </a:extLst>
          </p:cNvPr>
          <p:cNvSpPr/>
          <p:nvPr/>
        </p:nvSpPr>
        <p:spPr>
          <a:xfrm>
            <a:off x="6237067" y="198200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作业书写工整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7E909FC-9708-4B75-9F4E-AD77EE34C97C}"/>
              </a:ext>
            </a:extLst>
          </p:cNvPr>
          <p:cNvSpPr/>
          <p:nvPr/>
        </p:nvSpPr>
        <p:spPr>
          <a:xfrm>
            <a:off x="6439060" y="2704883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思想进步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351C04F-75A6-4AE9-8042-F93119D7CC3E}"/>
              </a:ext>
            </a:extLst>
          </p:cNvPr>
          <p:cNvSpPr/>
          <p:nvPr/>
        </p:nvSpPr>
        <p:spPr>
          <a:xfrm>
            <a:off x="6246699" y="343838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课堂开动脑筋</a:t>
            </a:r>
          </a:p>
        </p:txBody>
      </p:sp>
      <p:sp>
        <p:nvSpPr>
          <p:cNvPr id="2" name="Rectangle 1"/>
          <p:cNvSpPr/>
          <p:nvPr/>
        </p:nvSpPr>
        <p:spPr>
          <a:xfrm>
            <a:off x="876656" y="457447"/>
            <a:ext cx="6785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Giới thiệu tên gọi các thành phần của phép nhân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EFEA4-9F43-3CDF-35DB-3A2471064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065"/>
            <a:ext cx="2739942" cy="2590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2DF374-2085-D97C-3C47-9E1188DE63E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733811" y="1333065"/>
            <a:ext cx="6291162" cy="261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5092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8" y="110425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9142"/>
            <a:ext cx="1730828" cy="121841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16FE7E-ADCD-47C1-B805-19FDB7F1AAEB}"/>
              </a:ext>
            </a:extLst>
          </p:cNvPr>
          <p:cNvSpPr/>
          <p:nvPr/>
        </p:nvSpPr>
        <p:spPr>
          <a:xfrm>
            <a:off x="6410191" y="119611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成绩优异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FFD821D-F11E-468F-ABC5-2E94CA1A0A5F}"/>
              </a:ext>
            </a:extLst>
          </p:cNvPr>
          <p:cNvSpPr/>
          <p:nvPr/>
        </p:nvSpPr>
        <p:spPr>
          <a:xfrm>
            <a:off x="6237067" y="198200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作业书写工整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7E909FC-9708-4B75-9F4E-AD77EE34C97C}"/>
              </a:ext>
            </a:extLst>
          </p:cNvPr>
          <p:cNvSpPr/>
          <p:nvPr/>
        </p:nvSpPr>
        <p:spPr>
          <a:xfrm>
            <a:off x="6439060" y="2704883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思想进步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351C04F-75A6-4AE9-8042-F93119D7CC3E}"/>
              </a:ext>
            </a:extLst>
          </p:cNvPr>
          <p:cNvSpPr/>
          <p:nvPr/>
        </p:nvSpPr>
        <p:spPr>
          <a:xfrm>
            <a:off x="6246699" y="343838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课堂开动脑筋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3AA6D9-D2E0-91D2-7393-5C9E75999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12" y="2365"/>
            <a:ext cx="6191804" cy="1409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29F0E-F51C-6095-8A44-070743403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10" y="1436745"/>
            <a:ext cx="2731696" cy="801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2964D-C077-E3A0-4EB2-A53215885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8" y="1362366"/>
            <a:ext cx="6240678" cy="30543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E35BF62-8DBF-FA87-F2F9-4B8DE99E51D6}"/>
              </a:ext>
            </a:extLst>
          </p:cNvPr>
          <p:cNvSpPr/>
          <p:nvPr/>
        </p:nvSpPr>
        <p:spPr>
          <a:xfrm>
            <a:off x="3052916" y="3731265"/>
            <a:ext cx="2293374" cy="6858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5964BF-3296-3E3F-E631-CD577BCA3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26" y="3623046"/>
            <a:ext cx="2501080" cy="153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6269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8" y="110425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9142"/>
            <a:ext cx="1730828" cy="121841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16FE7E-ADCD-47C1-B805-19FDB7F1AAEB}"/>
              </a:ext>
            </a:extLst>
          </p:cNvPr>
          <p:cNvSpPr/>
          <p:nvPr/>
        </p:nvSpPr>
        <p:spPr>
          <a:xfrm>
            <a:off x="6410191" y="119611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成绩优异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FFD821D-F11E-468F-ABC5-2E94CA1A0A5F}"/>
              </a:ext>
            </a:extLst>
          </p:cNvPr>
          <p:cNvSpPr/>
          <p:nvPr/>
        </p:nvSpPr>
        <p:spPr>
          <a:xfrm>
            <a:off x="6237067" y="198200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作业书写工整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7E909FC-9708-4B75-9F4E-AD77EE34C97C}"/>
              </a:ext>
            </a:extLst>
          </p:cNvPr>
          <p:cNvSpPr/>
          <p:nvPr/>
        </p:nvSpPr>
        <p:spPr>
          <a:xfrm>
            <a:off x="6439060" y="2704883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思想进步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351C04F-75A6-4AE9-8042-F93119D7CC3E}"/>
              </a:ext>
            </a:extLst>
          </p:cNvPr>
          <p:cNvSpPr/>
          <p:nvPr/>
        </p:nvSpPr>
        <p:spPr>
          <a:xfrm>
            <a:off x="6246699" y="343838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课堂开动脑筋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35BF62-8DBF-FA87-F2F9-4B8DE99E51D6}"/>
              </a:ext>
            </a:extLst>
          </p:cNvPr>
          <p:cNvSpPr/>
          <p:nvPr/>
        </p:nvSpPr>
        <p:spPr>
          <a:xfrm>
            <a:off x="2960738" y="18581"/>
            <a:ext cx="3222523" cy="875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x 5 = 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8EC178-1D9E-DF2A-5DBB-96A4B7137696}"/>
              </a:ext>
            </a:extLst>
          </p:cNvPr>
          <p:cNvSpPr/>
          <p:nvPr/>
        </p:nvSpPr>
        <p:spPr>
          <a:xfrm>
            <a:off x="2835978" y="4033582"/>
            <a:ext cx="3222523" cy="875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x 3 = 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CF388A-DF1A-CA88-607A-F2A0EEC7BEE6}"/>
              </a:ext>
            </a:extLst>
          </p:cNvPr>
          <p:cNvSpPr/>
          <p:nvPr/>
        </p:nvSpPr>
        <p:spPr>
          <a:xfrm>
            <a:off x="81219" y="2027698"/>
            <a:ext cx="2335604" cy="6472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THỪA SỐ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DC2E1F-4F40-6E30-E721-086E6FFCC7C3}"/>
              </a:ext>
            </a:extLst>
          </p:cNvPr>
          <p:cNvSpPr/>
          <p:nvPr/>
        </p:nvSpPr>
        <p:spPr>
          <a:xfrm>
            <a:off x="6619568" y="1923947"/>
            <a:ext cx="2335604" cy="6472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TÍCH</a:t>
            </a:r>
            <a:endParaRPr lang="en-US" sz="28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5F8C3F-A8F1-2261-C720-44A10CF5E4A5}"/>
              </a:ext>
            </a:extLst>
          </p:cNvPr>
          <p:cNvCxnSpPr>
            <a:stCxn id="4" idx="0"/>
          </p:cNvCxnSpPr>
          <p:nvPr/>
        </p:nvCxnSpPr>
        <p:spPr>
          <a:xfrm flipV="1">
            <a:off x="1249021" y="715297"/>
            <a:ext cx="1944005" cy="13124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C8BA5C-E369-3A3A-3C25-E48ADD831DE1}"/>
              </a:ext>
            </a:extLst>
          </p:cNvPr>
          <p:cNvCxnSpPr>
            <a:cxnSpLocks/>
          </p:cNvCxnSpPr>
          <p:nvPr/>
        </p:nvCxnSpPr>
        <p:spPr>
          <a:xfrm flipV="1">
            <a:off x="1249020" y="693374"/>
            <a:ext cx="3173917" cy="13456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D668F65-DD52-3B5B-A1E3-27BF7D8BDFD4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5657095" y="672210"/>
            <a:ext cx="2130275" cy="12517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F2C230-1A4A-385D-B071-4445D2E09D4F}"/>
              </a:ext>
            </a:extLst>
          </p:cNvPr>
          <p:cNvCxnSpPr>
            <a:cxnSpLocks/>
          </p:cNvCxnSpPr>
          <p:nvPr/>
        </p:nvCxnSpPr>
        <p:spPr>
          <a:xfrm>
            <a:off x="1273458" y="2571221"/>
            <a:ext cx="1854631" cy="16689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B41A33-77F2-FDEF-0346-57822782CDBA}"/>
              </a:ext>
            </a:extLst>
          </p:cNvPr>
          <p:cNvCxnSpPr>
            <a:cxnSpLocks/>
          </p:cNvCxnSpPr>
          <p:nvPr/>
        </p:nvCxnSpPr>
        <p:spPr>
          <a:xfrm>
            <a:off x="1273458" y="2571221"/>
            <a:ext cx="2893291" cy="16689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D28232F-2FA7-D307-5362-0552E5877928}"/>
              </a:ext>
            </a:extLst>
          </p:cNvPr>
          <p:cNvCxnSpPr>
            <a:cxnSpLocks/>
          </p:cNvCxnSpPr>
          <p:nvPr/>
        </p:nvCxnSpPr>
        <p:spPr>
          <a:xfrm flipH="1">
            <a:off x="5580908" y="2447848"/>
            <a:ext cx="1994987" cy="17624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039181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8" y="110425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9142"/>
            <a:ext cx="1730828" cy="121841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16FE7E-ADCD-47C1-B805-19FDB7F1AAEB}"/>
              </a:ext>
            </a:extLst>
          </p:cNvPr>
          <p:cNvSpPr/>
          <p:nvPr/>
        </p:nvSpPr>
        <p:spPr>
          <a:xfrm>
            <a:off x="6410191" y="119611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成绩优异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FFD821D-F11E-468F-ABC5-2E94CA1A0A5F}"/>
              </a:ext>
            </a:extLst>
          </p:cNvPr>
          <p:cNvSpPr/>
          <p:nvPr/>
        </p:nvSpPr>
        <p:spPr>
          <a:xfrm>
            <a:off x="6237067" y="198200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作业书写工整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7E909FC-9708-4B75-9F4E-AD77EE34C97C}"/>
              </a:ext>
            </a:extLst>
          </p:cNvPr>
          <p:cNvSpPr/>
          <p:nvPr/>
        </p:nvSpPr>
        <p:spPr>
          <a:xfrm>
            <a:off x="6439060" y="2704883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思想进步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351C04F-75A6-4AE9-8042-F93119D7CC3E}"/>
              </a:ext>
            </a:extLst>
          </p:cNvPr>
          <p:cNvSpPr/>
          <p:nvPr/>
        </p:nvSpPr>
        <p:spPr>
          <a:xfrm>
            <a:off x="6246699" y="343838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课堂开动脑筋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E923A-A4A1-D5B6-94FE-CA9C7A2B7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" y="9142"/>
            <a:ext cx="5391340" cy="49881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CD9CCF-C986-EB5D-5EAE-4D41C27B3322}"/>
              </a:ext>
            </a:extLst>
          </p:cNvPr>
          <p:cNvSpPr/>
          <p:nvPr/>
        </p:nvSpPr>
        <p:spPr>
          <a:xfrm>
            <a:off x="5737123" y="1489587"/>
            <a:ext cx="3156154" cy="13642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2 x 9 = 18</a:t>
            </a:r>
            <a:endParaRPr lang="en-US" sz="4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FE0AB2-B4AA-5110-2BF5-E2418A99B24D}"/>
              </a:ext>
            </a:extLst>
          </p:cNvPr>
          <p:cNvSpPr/>
          <p:nvPr/>
        </p:nvSpPr>
        <p:spPr>
          <a:xfrm>
            <a:off x="5737123" y="2853813"/>
            <a:ext cx="3156154" cy="13642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6 x 4 = 24</a:t>
            </a:r>
            <a:endParaRPr lang="en-US" sz="4800" dirty="0"/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id="{340C309E-70E6-A522-BAEF-1919760772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5519784" y="-56064"/>
            <a:ext cx="1434567" cy="144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04738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18B8DB-1DDE-2288-3C8C-C6DBA7849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0" y="144569"/>
            <a:ext cx="8306520" cy="48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28409"/>
      </p:ext>
    </p:extLst>
  </p:cSld>
  <p:clrMapOvr>
    <a:masterClrMapping/>
  </p:clrMapOvr>
  <p:transition spd="slow" advClick="0" advTm="4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E737F-33DE-B51D-72F1-25A95D293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0" y="144569"/>
            <a:ext cx="8306520" cy="48543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41FCAA-AFFC-AB66-D64C-A7F71BC95D53}"/>
              </a:ext>
            </a:extLst>
          </p:cNvPr>
          <p:cNvSpPr/>
          <p:nvPr/>
        </p:nvSpPr>
        <p:spPr>
          <a:xfrm>
            <a:off x="3805084" y="2455606"/>
            <a:ext cx="1932039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5  x 2 = 10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04E7A4-7B19-94B6-CAA8-2B91CED8A979}"/>
              </a:ext>
            </a:extLst>
          </p:cNvPr>
          <p:cNvSpPr/>
          <p:nvPr/>
        </p:nvSpPr>
        <p:spPr>
          <a:xfrm>
            <a:off x="3817809" y="3458794"/>
            <a:ext cx="1890687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3 x 8 = 24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0A91BE-55D9-15F5-D8AF-A133B08FF8FA}"/>
              </a:ext>
            </a:extLst>
          </p:cNvPr>
          <p:cNvSpPr/>
          <p:nvPr/>
        </p:nvSpPr>
        <p:spPr>
          <a:xfrm>
            <a:off x="6317227" y="2468317"/>
            <a:ext cx="1838632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6  x 5 = 30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78A427-31D9-93B6-929F-1B20B04FB9CA}"/>
              </a:ext>
            </a:extLst>
          </p:cNvPr>
          <p:cNvSpPr/>
          <p:nvPr/>
        </p:nvSpPr>
        <p:spPr>
          <a:xfrm>
            <a:off x="6258808" y="3458794"/>
            <a:ext cx="1890687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4  x 9 = 36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F52230-E9F7-D7FB-B0E1-1E6DD758D668}"/>
              </a:ext>
            </a:extLst>
          </p:cNvPr>
          <p:cNvSpPr/>
          <p:nvPr/>
        </p:nvSpPr>
        <p:spPr>
          <a:xfrm>
            <a:off x="3815787" y="2834842"/>
            <a:ext cx="1932039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</a:rPr>
              <a:t>2 x 5 = 10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00590E-6BD7-99A9-1F88-D49C5233AB09}"/>
              </a:ext>
            </a:extLst>
          </p:cNvPr>
          <p:cNvSpPr/>
          <p:nvPr/>
        </p:nvSpPr>
        <p:spPr>
          <a:xfrm>
            <a:off x="3817809" y="3849626"/>
            <a:ext cx="1877962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</a:rPr>
              <a:t>8 x 3 = 24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4BCADD-EC8C-CD22-E611-6F54E5358F6B}"/>
              </a:ext>
            </a:extLst>
          </p:cNvPr>
          <p:cNvSpPr/>
          <p:nvPr/>
        </p:nvSpPr>
        <p:spPr>
          <a:xfrm>
            <a:off x="6317228" y="2881466"/>
            <a:ext cx="1838632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</a:rPr>
              <a:t>5 x 6 = 30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9DC930-5623-B93E-01BA-8C0A2F442043}"/>
              </a:ext>
            </a:extLst>
          </p:cNvPr>
          <p:cNvSpPr/>
          <p:nvPr/>
        </p:nvSpPr>
        <p:spPr>
          <a:xfrm flipH="1">
            <a:off x="6265172" y="3849626"/>
            <a:ext cx="1877961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</a:rPr>
              <a:t>9 x 4 = 36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0560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6250</TotalTime>
  <Words>361</Words>
  <Application>Microsoft Office PowerPoint</Application>
  <PresentationFormat>On-screen Show (16:9)</PresentationFormat>
  <Paragraphs>112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20</vt:i4>
      </vt:variant>
    </vt:vector>
  </HeadingPairs>
  <TitlesOfParts>
    <vt:vector size="47" baseType="lpstr">
      <vt:lpstr>等线</vt:lpstr>
      <vt:lpstr>微软雅黑</vt:lpstr>
      <vt:lpstr>Arial</vt:lpstr>
      <vt:lpstr>Arial Rounded MT Bold</vt:lpstr>
      <vt:lpstr>Averta Std CY</vt:lpstr>
      <vt:lpstr>Averta Std CY Bold</vt:lpstr>
      <vt:lpstr>Calibri</vt:lpstr>
      <vt:lpstr>Calibri Light</vt:lpstr>
      <vt:lpstr>inpin heiti</vt:lpstr>
      <vt:lpstr>Quicksand Medium</vt:lpstr>
      <vt:lpstr>Times New Roman</vt:lpstr>
      <vt:lpstr>UTM Duepuntozero</vt:lpstr>
      <vt:lpstr>VNI-Avo</vt:lpstr>
      <vt:lpstr>华康少女文字W5</vt:lpstr>
      <vt:lpstr>Hoạt động</vt:lpstr>
      <vt:lpstr>Khởi động</vt:lpstr>
      <vt:lpstr>Khám phá và Luyện tập</vt:lpstr>
      <vt:lpstr>9_www.33ppt.com</vt:lpstr>
      <vt:lpstr>PPT定制1801380800</vt:lpstr>
      <vt:lpstr>1_Khởi động</vt:lpstr>
      <vt:lpstr>2_Khởi động</vt:lpstr>
      <vt:lpstr>4_Office 主题</vt:lpstr>
      <vt:lpstr>包图主题2</vt:lpstr>
      <vt:lpstr>https://www.freeppt7.com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LATITUDE 7400</cp:lastModifiedBy>
  <cp:revision>939</cp:revision>
  <dcterms:created xsi:type="dcterms:W3CDTF">2021-03-08T07:39:19Z</dcterms:created>
  <dcterms:modified xsi:type="dcterms:W3CDTF">2025-02-06T07:01:04Z</dcterms:modified>
</cp:coreProperties>
</file>