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97" r:id="rId5"/>
    <p:sldId id="283" r:id="rId6"/>
    <p:sldId id="298" r:id="rId7"/>
    <p:sldId id="284" r:id="rId8"/>
    <p:sldId id="299" r:id="rId9"/>
    <p:sldId id="300" r:id="rId10"/>
    <p:sldId id="286" r:id="rId11"/>
    <p:sldId id="301" r:id="rId12"/>
    <p:sldId id="287" r:id="rId13"/>
    <p:sldId id="302" r:id="rId14"/>
    <p:sldId id="285" r:id="rId15"/>
    <p:sldId id="303" r:id="rId16"/>
    <p:sldId id="288" r:id="rId17"/>
    <p:sldId id="304" r:id="rId18"/>
    <p:sldId id="289" r:id="rId19"/>
    <p:sldId id="305" r:id="rId20"/>
    <p:sldId id="290" r:id="rId21"/>
    <p:sldId id="306" r:id="rId22"/>
    <p:sldId id="291" r:id="rId23"/>
    <p:sldId id="307" r:id="rId24"/>
    <p:sldId id="293" r:id="rId25"/>
    <p:sldId id="295" r:id="rId26"/>
    <p:sldId id="29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2" autoAdjust="0"/>
  </p:normalViewPr>
  <p:slideViewPr>
    <p:cSldViewPr>
      <p:cViewPr varScale="1">
        <p:scale>
          <a:sx n="73" d="100"/>
          <a:sy n="73" d="100"/>
        </p:scale>
        <p:origin x="-5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592-514A-4B22-8DF4-E9616430DF9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o-vui-trung-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914400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6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rìu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1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1970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2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5" y="914400"/>
            <a:ext cx="8150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175" y="914400"/>
            <a:ext cx="7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2057400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684" y="2107872"/>
            <a:ext cx="383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813685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1368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78608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3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7" name="Rectangle 6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00" y="1288860"/>
            <a:ext cx="3714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ĐỐ VUI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 THU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utoShape 3" descr="Tết Trung thu 2019 là vào thứ mấy, ngày bao nhiê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1840992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691384"/>
            <a:ext cx="572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2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3581400"/>
            <a:ext cx="4343400" cy="902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36531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67612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4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1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4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9664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1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76850" y="1920240"/>
            <a:ext cx="3352799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338" y="2046911"/>
            <a:ext cx="319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1951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96409" y="2737486"/>
            <a:ext cx="333324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4038" y="2890510"/>
            <a:ext cx="16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1964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95902" y="3606799"/>
            <a:ext cx="3333748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9334" y="3766064"/>
            <a:ext cx="1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12892" y="4662952"/>
            <a:ext cx="2209800" cy="1143000"/>
            <a:chOff x="5708142" y="4407926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5708142" y="4407926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1042" y="474830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5575" y="2268736"/>
            <a:ext cx="4797425" cy="160622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2" y="2391081"/>
            <a:ext cx="4721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752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971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28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0"/>
            <a:ext cx="533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0"/>
            <a:ext cx="1219200" cy="1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752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Sao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38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1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4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1004</Words>
  <Application>Microsoft Office PowerPoint</Application>
  <PresentationFormat>On-screen Show (4:3)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</dc:creator>
  <cp:lastModifiedBy>Hong Tu</cp:lastModifiedBy>
  <cp:revision>44</cp:revision>
  <dcterms:created xsi:type="dcterms:W3CDTF">2015-09-23T08:32:23Z</dcterms:created>
  <dcterms:modified xsi:type="dcterms:W3CDTF">2025-10-21T00:33:25Z</dcterms:modified>
</cp:coreProperties>
</file>