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  <p:sldMasterId id="2147483684" r:id="rId4"/>
    <p:sldMasterId id="2147483699" r:id="rId5"/>
    <p:sldMasterId id="2147483711" r:id="rId6"/>
    <p:sldMasterId id="2147483724" r:id="rId7"/>
  </p:sldMasterIdLst>
  <p:notesMasterIdLst>
    <p:notesMasterId r:id="rId21"/>
  </p:notesMasterIdLst>
  <p:handoutMasterIdLst>
    <p:handoutMasterId r:id="rId22"/>
  </p:handoutMasterIdLst>
  <p:sldIdLst>
    <p:sldId id="258" r:id="rId8"/>
    <p:sldId id="283" r:id="rId9"/>
    <p:sldId id="304" r:id="rId10"/>
    <p:sldId id="261" r:id="rId11"/>
    <p:sldId id="275" r:id="rId12"/>
    <p:sldId id="276" r:id="rId13"/>
    <p:sldId id="301" r:id="rId14"/>
    <p:sldId id="302" r:id="rId15"/>
    <p:sldId id="303" r:id="rId16"/>
    <p:sldId id="265" r:id="rId17"/>
    <p:sldId id="305" r:id="rId18"/>
    <p:sldId id="306" r:id="rId19"/>
    <p:sldId id="307" r:id="rId20"/>
  </p:sldIdLst>
  <p:sldSz cx="12192000" cy="6858000"/>
  <p:notesSz cx="7104063" cy="10234613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CF"/>
    <a:srgbClr val="501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-30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064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433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479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670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25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257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25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89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42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26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186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5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43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282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87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976" y="-1015"/>
            <a:ext cx="11933403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5713"/>
            <a:ext cx="7020359" cy="42712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1169" y="1"/>
            <a:ext cx="4466649" cy="6856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" y="2280"/>
            <a:ext cx="12183893" cy="685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" y="2280"/>
            <a:ext cx="12183893" cy="68534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91"/>
            <a:ext cx="1318981" cy="77682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503"/>
            <a:ext cx="12192000" cy="1436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16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>
            <a:normAutofit/>
          </a:bodyPr>
          <a:lstStyle>
            <a:lvl1pPr algn="ctr">
              <a:defRPr sz="533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567"/>
            <a:ext cx="9144000" cy="1655233"/>
          </a:xfrm>
        </p:spPr>
        <p:txBody>
          <a:bodyPr>
            <a:normAutofit/>
          </a:bodyPr>
          <a:lstStyle>
            <a:lvl1pPr marL="0" indent="0" algn="ctr">
              <a:buNone/>
              <a:defRPr sz="2135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8933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4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7" y="1680633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7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0633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9" b="1633"/>
          <a:stretch>
            <a:fillRect/>
          </a:stretch>
        </p:blipFill>
        <p:spPr>
          <a:xfrm>
            <a:off x="0" y="2186819"/>
            <a:ext cx="12192000" cy="4671181"/>
          </a:xfrm>
          <a:prstGeom prst="rect">
            <a:avLst/>
          </a:prstGeom>
        </p:spPr>
      </p:pic>
      <p:sp>
        <p:nvSpPr>
          <p:cNvPr id="7" name="任意多边形: 形状 6"/>
          <p:cNvSpPr/>
          <p:nvPr userDrawn="1"/>
        </p:nvSpPr>
        <p:spPr>
          <a:xfrm>
            <a:off x="5225144" y="967619"/>
            <a:ext cx="6966857" cy="5883124"/>
          </a:xfrm>
          <a:custGeom>
            <a:avLst/>
            <a:gdLst>
              <a:gd name="connsiteX0" fmla="*/ 0 w 5225143"/>
              <a:gd name="connsiteY0" fmla="*/ 725715 h 4412343"/>
              <a:gd name="connsiteX1" fmla="*/ 2032000 w 5225143"/>
              <a:gd name="connsiteY1" fmla="*/ 3860800 h 4412343"/>
              <a:gd name="connsiteX2" fmla="*/ 3149600 w 5225143"/>
              <a:gd name="connsiteY2" fmla="*/ 4209143 h 4412343"/>
              <a:gd name="connsiteX3" fmla="*/ 4717143 w 5225143"/>
              <a:gd name="connsiteY3" fmla="*/ 4412343 h 4412343"/>
              <a:gd name="connsiteX4" fmla="*/ 5080000 w 5225143"/>
              <a:gd name="connsiteY4" fmla="*/ 4310743 h 4412343"/>
              <a:gd name="connsiteX5" fmla="*/ 5225143 w 5225143"/>
              <a:gd name="connsiteY5" fmla="*/ 3280229 h 4412343"/>
              <a:gd name="connsiteX6" fmla="*/ 5167085 w 5225143"/>
              <a:gd name="connsiteY6" fmla="*/ 1654629 h 4412343"/>
              <a:gd name="connsiteX7" fmla="*/ 4078514 w 5225143"/>
              <a:gd name="connsiteY7" fmla="*/ 508000 h 4412343"/>
              <a:gd name="connsiteX8" fmla="*/ 1611085 w 5225143"/>
              <a:gd name="connsiteY8" fmla="*/ 0 h 4412343"/>
              <a:gd name="connsiteX9" fmla="*/ 58057 w 5225143"/>
              <a:gd name="connsiteY9" fmla="*/ 740229 h 441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25143" h="4412343">
                <a:moveTo>
                  <a:pt x="0" y="725715"/>
                </a:moveTo>
                <a:lnTo>
                  <a:pt x="2032000" y="3860800"/>
                </a:lnTo>
                <a:lnTo>
                  <a:pt x="3149600" y="4209143"/>
                </a:lnTo>
                <a:lnTo>
                  <a:pt x="4717143" y="4412343"/>
                </a:lnTo>
                <a:lnTo>
                  <a:pt x="5080000" y="4310743"/>
                </a:lnTo>
                <a:lnTo>
                  <a:pt x="5225143" y="3280229"/>
                </a:lnTo>
                <a:lnTo>
                  <a:pt x="5167085" y="1654629"/>
                </a:lnTo>
                <a:lnTo>
                  <a:pt x="4078514" y="508000"/>
                </a:lnTo>
                <a:lnTo>
                  <a:pt x="1611085" y="0"/>
                </a:lnTo>
                <a:lnTo>
                  <a:pt x="58057" y="740229"/>
                </a:lnTo>
              </a:path>
            </a:pathLst>
          </a:cu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8484"/>
            <a:ext cx="6172200" cy="4872567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7" y="2057400"/>
            <a:ext cx="3932767" cy="381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8484"/>
            <a:ext cx="6172200" cy="4872567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7" y="2057400"/>
            <a:ext cx="3932767" cy="3812117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6184"/>
            <a:ext cx="2628900" cy="581024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6184"/>
            <a:ext cx="7683500" cy="581024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1D97-85D8-4D49-AFDD-78196376FE0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8AD-8F7C-42DF-B24E-A6748CF919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01D97-85D8-4D49-AFDD-78196376FE0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D8AD-8F7C-42DF-B24E-A6748CF919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0044"/>
            <a:ext cx="12192000" cy="184795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r="3155"/>
          <a:stretch>
            <a:fillRect/>
          </a:stretch>
        </p:blipFill>
        <p:spPr>
          <a:xfrm>
            <a:off x="-18613" y="1"/>
            <a:ext cx="1221992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D89066-DDB1-4C0E-BC91-52C37867AE4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4E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-668867" y="57151"/>
            <a:ext cx="5369984" cy="747183"/>
            <a:chOff x="-502082" y="43454"/>
            <a:chExt cx="4028064" cy="560388"/>
          </a:xfrm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-502082" y="43454"/>
              <a:ext cx="4028064" cy="560388"/>
            </a:xfrm>
            <a:custGeom>
              <a:avLst/>
              <a:gdLst>
                <a:gd name="T0" fmla="*/ 171 w 635"/>
                <a:gd name="T1" fmla="*/ 71 h 81"/>
                <a:gd name="T2" fmla="*/ 14 w 635"/>
                <a:gd name="T3" fmla="*/ 56 h 81"/>
                <a:gd name="T4" fmla="*/ 43 w 635"/>
                <a:gd name="T5" fmla="*/ 23 h 81"/>
                <a:gd name="T6" fmla="*/ 56 w 635"/>
                <a:gd name="T7" fmla="*/ 13 h 81"/>
                <a:gd name="T8" fmla="*/ 443 w 635"/>
                <a:gd name="T9" fmla="*/ 26 h 81"/>
                <a:gd name="T10" fmla="*/ 440 w 635"/>
                <a:gd name="T11" fmla="*/ 37 h 81"/>
                <a:gd name="T12" fmla="*/ 475 w 635"/>
                <a:gd name="T13" fmla="*/ 42 h 81"/>
                <a:gd name="T14" fmla="*/ 536 w 635"/>
                <a:gd name="T15" fmla="*/ 48 h 81"/>
                <a:gd name="T16" fmla="*/ 599 w 635"/>
                <a:gd name="T17" fmla="*/ 51 h 81"/>
                <a:gd name="T18" fmla="*/ 500 w 635"/>
                <a:gd name="T19" fmla="*/ 69 h 81"/>
                <a:gd name="T20" fmla="*/ 412 w 635"/>
                <a:gd name="T21" fmla="*/ 78 h 81"/>
                <a:gd name="T22" fmla="*/ 419 w 635"/>
                <a:gd name="T23" fmla="*/ 72 h 81"/>
                <a:gd name="T24" fmla="*/ 516 w 635"/>
                <a:gd name="T25" fmla="*/ 60 h 81"/>
                <a:gd name="T26" fmla="*/ 543 w 635"/>
                <a:gd name="T27" fmla="*/ 55 h 81"/>
                <a:gd name="T28" fmla="*/ 475 w 635"/>
                <a:gd name="T29" fmla="*/ 56 h 81"/>
                <a:gd name="T30" fmla="*/ 434 w 635"/>
                <a:gd name="T31" fmla="*/ 41 h 81"/>
                <a:gd name="T32" fmla="*/ 393 w 635"/>
                <a:gd name="T33" fmla="*/ 24 h 81"/>
                <a:gd name="T34" fmla="*/ 58 w 635"/>
                <a:gd name="T35" fmla="*/ 16 h 81"/>
                <a:gd name="T36" fmla="*/ 10 w 635"/>
                <a:gd name="T37" fmla="*/ 43 h 81"/>
                <a:gd name="T38" fmla="*/ 144 w 635"/>
                <a:gd name="T39" fmla="*/ 70 h 81"/>
                <a:gd name="T40" fmla="*/ 264 w 635"/>
                <a:gd name="T41" fmla="*/ 76 h 81"/>
                <a:gd name="T42" fmla="*/ 359 w 635"/>
                <a:gd name="T43" fmla="*/ 77 h 81"/>
                <a:gd name="T44" fmla="*/ 215 w 635"/>
                <a:gd name="T45" fmla="*/ 71 h 81"/>
                <a:gd name="T46" fmla="*/ 128 w 635"/>
                <a:gd name="T47" fmla="*/ 68 h 81"/>
                <a:gd name="T48" fmla="*/ 44 w 635"/>
                <a:gd name="T49" fmla="*/ 60 h 81"/>
                <a:gd name="T50" fmla="*/ 26 w 635"/>
                <a:gd name="T51" fmla="*/ 49 h 81"/>
                <a:gd name="T52" fmla="*/ 52 w 635"/>
                <a:gd name="T53" fmla="*/ 22 h 81"/>
                <a:gd name="T54" fmla="*/ 239 w 635"/>
                <a:gd name="T55" fmla="*/ 17 h 81"/>
                <a:gd name="T56" fmla="*/ 394 w 635"/>
                <a:gd name="T57" fmla="*/ 36 h 81"/>
                <a:gd name="T58" fmla="*/ 469 w 635"/>
                <a:gd name="T59" fmla="*/ 44 h 81"/>
                <a:gd name="T60" fmla="*/ 517 w 635"/>
                <a:gd name="T61" fmla="*/ 57 h 81"/>
                <a:gd name="T62" fmla="*/ 454 w 635"/>
                <a:gd name="T63" fmla="*/ 68 h 81"/>
                <a:gd name="T64" fmla="*/ 400 w 635"/>
                <a:gd name="T65" fmla="*/ 76 h 81"/>
                <a:gd name="T66" fmla="*/ 352 w 635"/>
                <a:gd name="T67" fmla="*/ 74 h 81"/>
                <a:gd name="T68" fmla="*/ 409 w 635"/>
                <a:gd name="T69" fmla="*/ 68 h 81"/>
                <a:gd name="T70" fmla="*/ 480 w 635"/>
                <a:gd name="T71" fmla="*/ 55 h 81"/>
                <a:gd name="T72" fmla="*/ 377 w 635"/>
                <a:gd name="T73" fmla="*/ 36 h 81"/>
                <a:gd name="T74" fmla="*/ 62 w 635"/>
                <a:gd name="T75" fmla="*/ 23 h 81"/>
                <a:gd name="T76" fmla="*/ 390 w 635"/>
                <a:gd name="T77" fmla="*/ 73 h 81"/>
                <a:gd name="T78" fmla="*/ 440 w 635"/>
                <a:gd name="T79" fmla="*/ 66 h 81"/>
                <a:gd name="T80" fmla="*/ 535 w 635"/>
                <a:gd name="T81" fmla="*/ 58 h 81"/>
                <a:gd name="T82" fmla="*/ 17 w 635"/>
                <a:gd name="T83" fmla="*/ 49 h 81"/>
                <a:gd name="T84" fmla="*/ 421 w 635"/>
                <a:gd name="T85" fmla="*/ 40 h 81"/>
                <a:gd name="T86" fmla="*/ 39 w 635"/>
                <a:gd name="T87" fmla="*/ 36 h 81"/>
                <a:gd name="T88" fmla="*/ 388 w 635"/>
                <a:gd name="T89" fmla="*/ 31 h 81"/>
                <a:gd name="T90" fmla="*/ 477 w 635"/>
                <a:gd name="T91" fmla="*/ 78 h 81"/>
                <a:gd name="T92" fmla="*/ 462 w 635"/>
                <a:gd name="T93" fmla="*/ 76 h 81"/>
                <a:gd name="T94" fmla="*/ 460 w 635"/>
                <a:gd name="T95" fmla="*/ 72 h 81"/>
                <a:gd name="T96" fmla="*/ 502 w 635"/>
                <a:gd name="T97" fmla="*/ 66 h 81"/>
                <a:gd name="T98" fmla="*/ 515 w 635"/>
                <a:gd name="T99" fmla="*/ 64 h 81"/>
                <a:gd name="T100" fmla="*/ 586 w 635"/>
                <a:gd name="T101" fmla="*/ 55 h 81"/>
                <a:gd name="T102" fmla="*/ 523 w 635"/>
                <a:gd name="T103" fmla="*/ 48 h 81"/>
                <a:gd name="T104" fmla="*/ 462 w 635"/>
                <a:gd name="T105" fmla="*/ 39 h 81"/>
                <a:gd name="T106" fmla="*/ 427 w 635"/>
                <a:gd name="T107" fmla="*/ 25 h 81"/>
                <a:gd name="T108" fmla="*/ 57 w 635"/>
                <a:gd name="T109" fmla="*/ 17 h 81"/>
                <a:gd name="T110" fmla="*/ 502 w 635"/>
                <a:gd name="T111" fmla="*/ 78 h 81"/>
                <a:gd name="T112" fmla="*/ 523 w 635"/>
                <a:gd name="T113" fmla="*/ 77 h 81"/>
                <a:gd name="T114" fmla="*/ 632 w 635"/>
                <a:gd name="T115" fmla="*/ 50 h 81"/>
                <a:gd name="T116" fmla="*/ 474 w 635"/>
                <a:gd name="T117" fmla="*/ 40 h 81"/>
                <a:gd name="T118" fmla="*/ 447 w 635"/>
                <a:gd name="T119" fmla="*/ 35 h 81"/>
                <a:gd name="T120" fmla="*/ 468 w 635"/>
                <a:gd name="T121" fmla="*/ 27 h 81"/>
                <a:gd name="T122" fmla="*/ 280 w 635"/>
                <a:gd name="T123" fmla="*/ 13 h 81"/>
                <a:gd name="T124" fmla="*/ 46 w 635"/>
                <a:gd name="T125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5" h="81">
                  <a:moveTo>
                    <a:pt x="374" y="81"/>
                  </a:moveTo>
                  <a:cubicBezTo>
                    <a:pt x="374" y="80"/>
                    <a:pt x="374" y="80"/>
                    <a:pt x="374" y="80"/>
                  </a:cubicBezTo>
                  <a:cubicBezTo>
                    <a:pt x="374" y="79"/>
                    <a:pt x="374" y="79"/>
                    <a:pt x="371" y="79"/>
                  </a:cubicBezTo>
                  <a:cubicBezTo>
                    <a:pt x="369" y="79"/>
                    <a:pt x="366" y="79"/>
                    <a:pt x="365" y="79"/>
                  </a:cubicBezTo>
                  <a:cubicBezTo>
                    <a:pt x="358" y="79"/>
                    <a:pt x="356" y="79"/>
                    <a:pt x="355" y="79"/>
                  </a:cubicBezTo>
                  <a:cubicBezTo>
                    <a:pt x="355" y="79"/>
                    <a:pt x="354" y="79"/>
                    <a:pt x="353" y="78"/>
                  </a:cubicBezTo>
                  <a:cubicBezTo>
                    <a:pt x="351" y="78"/>
                    <a:pt x="348" y="78"/>
                    <a:pt x="325" y="78"/>
                  </a:cubicBezTo>
                  <a:cubicBezTo>
                    <a:pt x="311" y="77"/>
                    <a:pt x="296" y="77"/>
                    <a:pt x="293" y="77"/>
                  </a:cubicBezTo>
                  <a:cubicBezTo>
                    <a:pt x="289" y="77"/>
                    <a:pt x="284" y="77"/>
                    <a:pt x="281" y="77"/>
                  </a:cubicBezTo>
                  <a:cubicBezTo>
                    <a:pt x="277" y="77"/>
                    <a:pt x="274" y="77"/>
                    <a:pt x="274" y="76"/>
                  </a:cubicBezTo>
                  <a:cubicBezTo>
                    <a:pt x="274" y="76"/>
                    <a:pt x="273" y="76"/>
                    <a:pt x="272" y="77"/>
                  </a:cubicBezTo>
                  <a:cubicBezTo>
                    <a:pt x="271" y="77"/>
                    <a:pt x="269" y="77"/>
                    <a:pt x="268" y="77"/>
                  </a:cubicBezTo>
                  <a:cubicBezTo>
                    <a:pt x="260" y="77"/>
                    <a:pt x="256" y="77"/>
                    <a:pt x="255" y="76"/>
                  </a:cubicBezTo>
                  <a:cubicBezTo>
                    <a:pt x="254" y="76"/>
                    <a:pt x="253" y="76"/>
                    <a:pt x="253" y="76"/>
                  </a:cubicBezTo>
                  <a:cubicBezTo>
                    <a:pt x="252" y="77"/>
                    <a:pt x="251" y="77"/>
                    <a:pt x="250" y="76"/>
                  </a:cubicBezTo>
                  <a:cubicBezTo>
                    <a:pt x="249" y="76"/>
                    <a:pt x="246" y="76"/>
                    <a:pt x="241" y="76"/>
                  </a:cubicBezTo>
                  <a:cubicBezTo>
                    <a:pt x="231" y="76"/>
                    <a:pt x="229" y="76"/>
                    <a:pt x="228" y="76"/>
                  </a:cubicBezTo>
                  <a:cubicBezTo>
                    <a:pt x="227" y="75"/>
                    <a:pt x="225" y="75"/>
                    <a:pt x="218" y="75"/>
                  </a:cubicBezTo>
                  <a:cubicBezTo>
                    <a:pt x="217" y="75"/>
                    <a:pt x="215" y="75"/>
                    <a:pt x="215" y="75"/>
                  </a:cubicBezTo>
                  <a:cubicBezTo>
                    <a:pt x="214" y="74"/>
                    <a:pt x="212" y="74"/>
                    <a:pt x="210" y="75"/>
                  </a:cubicBezTo>
                  <a:cubicBezTo>
                    <a:pt x="206" y="75"/>
                    <a:pt x="204" y="75"/>
                    <a:pt x="202" y="75"/>
                  </a:cubicBezTo>
                  <a:cubicBezTo>
                    <a:pt x="200" y="74"/>
                    <a:pt x="199" y="74"/>
                    <a:pt x="199" y="75"/>
                  </a:cubicBezTo>
                  <a:cubicBezTo>
                    <a:pt x="198" y="75"/>
                    <a:pt x="192" y="75"/>
                    <a:pt x="190" y="75"/>
                  </a:cubicBezTo>
                  <a:cubicBezTo>
                    <a:pt x="189" y="74"/>
                    <a:pt x="185" y="74"/>
                    <a:pt x="185" y="74"/>
                  </a:cubicBezTo>
                  <a:cubicBezTo>
                    <a:pt x="185" y="75"/>
                    <a:pt x="182" y="75"/>
                    <a:pt x="182" y="74"/>
                  </a:cubicBezTo>
                  <a:cubicBezTo>
                    <a:pt x="182" y="74"/>
                    <a:pt x="181" y="74"/>
                    <a:pt x="180" y="74"/>
                  </a:cubicBezTo>
                  <a:cubicBezTo>
                    <a:pt x="177" y="73"/>
                    <a:pt x="176" y="73"/>
                    <a:pt x="176" y="72"/>
                  </a:cubicBezTo>
                  <a:cubicBezTo>
                    <a:pt x="176" y="72"/>
                    <a:pt x="175" y="71"/>
                    <a:pt x="174" y="71"/>
                  </a:cubicBezTo>
                  <a:cubicBezTo>
                    <a:pt x="173" y="71"/>
                    <a:pt x="173" y="71"/>
                    <a:pt x="173" y="69"/>
                  </a:cubicBezTo>
                  <a:cubicBezTo>
                    <a:pt x="173" y="68"/>
                    <a:pt x="173" y="68"/>
                    <a:pt x="172" y="68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2" y="69"/>
                    <a:pt x="172" y="69"/>
                    <a:pt x="172" y="69"/>
                  </a:cubicBezTo>
                  <a:cubicBezTo>
                    <a:pt x="171" y="69"/>
                    <a:pt x="171" y="69"/>
                    <a:pt x="171" y="70"/>
                  </a:cubicBezTo>
                  <a:cubicBezTo>
                    <a:pt x="172" y="70"/>
                    <a:pt x="172" y="71"/>
                    <a:pt x="171" y="71"/>
                  </a:cubicBezTo>
                  <a:cubicBezTo>
                    <a:pt x="170" y="71"/>
                    <a:pt x="169" y="71"/>
                    <a:pt x="168" y="71"/>
                  </a:cubicBezTo>
                  <a:cubicBezTo>
                    <a:pt x="167" y="71"/>
                    <a:pt x="167" y="71"/>
                    <a:pt x="166" y="71"/>
                  </a:cubicBezTo>
                  <a:cubicBezTo>
                    <a:pt x="165" y="72"/>
                    <a:pt x="164" y="72"/>
                    <a:pt x="164" y="71"/>
                  </a:cubicBezTo>
                  <a:cubicBezTo>
                    <a:pt x="163" y="71"/>
                    <a:pt x="162" y="71"/>
                    <a:pt x="161" y="71"/>
                  </a:cubicBezTo>
                  <a:cubicBezTo>
                    <a:pt x="161" y="71"/>
                    <a:pt x="160" y="71"/>
                    <a:pt x="158" y="71"/>
                  </a:cubicBezTo>
                  <a:cubicBezTo>
                    <a:pt x="157" y="71"/>
                    <a:pt x="156" y="71"/>
                    <a:pt x="156" y="71"/>
                  </a:cubicBezTo>
                  <a:cubicBezTo>
                    <a:pt x="155" y="72"/>
                    <a:pt x="152" y="72"/>
                    <a:pt x="149" y="71"/>
                  </a:cubicBezTo>
                  <a:cubicBezTo>
                    <a:pt x="148" y="71"/>
                    <a:pt x="143" y="71"/>
                    <a:pt x="138" y="71"/>
                  </a:cubicBezTo>
                  <a:cubicBezTo>
                    <a:pt x="132" y="71"/>
                    <a:pt x="129" y="71"/>
                    <a:pt x="128" y="70"/>
                  </a:cubicBezTo>
                  <a:cubicBezTo>
                    <a:pt x="128" y="70"/>
                    <a:pt x="127" y="70"/>
                    <a:pt x="126" y="70"/>
                  </a:cubicBezTo>
                  <a:cubicBezTo>
                    <a:pt x="125" y="71"/>
                    <a:pt x="123" y="71"/>
                    <a:pt x="122" y="71"/>
                  </a:cubicBezTo>
                  <a:cubicBezTo>
                    <a:pt x="121" y="71"/>
                    <a:pt x="120" y="71"/>
                    <a:pt x="120" y="70"/>
                  </a:cubicBezTo>
                  <a:cubicBezTo>
                    <a:pt x="120" y="69"/>
                    <a:pt x="117" y="69"/>
                    <a:pt x="116" y="70"/>
                  </a:cubicBezTo>
                  <a:cubicBezTo>
                    <a:pt x="116" y="71"/>
                    <a:pt x="115" y="71"/>
                    <a:pt x="103" y="71"/>
                  </a:cubicBezTo>
                  <a:cubicBezTo>
                    <a:pt x="96" y="71"/>
                    <a:pt x="88" y="71"/>
                    <a:pt x="85" y="71"/>
                  </a:cubicBezTo>
                  <a:cubicBezTo>
                    <a:pt x="81" y="71"/>
                    <a:pt x="80" y="71"/>
                    <a:pt x="80" y="70"/>
                  </a:cubicBezTo>
                  <a:cubicBezTo>
                    <a:pt x="79" y="70"/>
                    <a:pt x="79" y="69"/>
                    <a:pt x="76" y="69"/>
                  </a:cubicBezTo>
                  <a:cubicBezTo>
                    <a:pt x="73" y="69"/>
                    <a:pt x="72" y="69"/>
                    <a:pt x="72" y="68"/>
                  </a:cubicBezTo>
                  <a:cubicBezTo>
                    <a:pt x="71" y="68"/>
                    <a:pt x="70" y="68"/>
                    <a:pt x="66" y="68"/>
                  </a:cubicBezTo>
                  <a:cubicBezTo>
                    <a:pt x="61" y="68"/>
                    <a:pt x="60" y="68"/>
                    <a:pt x="60" y="67"/>
                  </a:cubicBezTo>
                  <a:cubicBezTo>
                    <a:pt x="59" y="67"/>
                    <a:pt x="58" y="67"/>
                    <a:pt x="57" y="66"/>
                  </a:cubicBezTo>
                  <a:cubicBezTo>
                    <a:pt x="55" y="66"/>
                    <a:pt x="54" y="66"/>
                    <a:pt x="54" y="66"/>
                  </a:cubicBezTo>
                  <a:cubicBezTo>
                    <a:pt x="54" y="66"/>
                    <a:pt x="54" y="65"/>
                    <a:pt x="55" y="65"/>
                  </a:cubicBezTo>
                  <a:cubicBezTo>
                    <a:pt x="56" y="65"/>
                    <a:pt x="59" y="64"/>
                    <a:pt x="59" y="64"/>
                  </a:cubicBezTo>
                  <a:cubicBezTo>
                    <a:pt x="59" y="64"/>
                    <a:pt x="59" y="64"/>
                    <a:pt x="58" y="64"/>
                  </a:cubicBezTo>
                  <a:cubicBezTo>
                    <a:pt x="57" y="64"/>
                    <a:pt x="57" y="64"/>
                    <a:pt x="57" y="63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40" y="63"/>
                    <a:pt x="31" y="63"/>
                    <a:pt x="31" y="64"/>
                  </a:cubicBezTo>
                  <a:cubicBezTo>
                    <a:pt x="31" y="64"/>
                    <a:pt x="29" y="64"/>
                    <a:pt x="28" y="63"/>
                  </a:cubicBezTo>
                  <a:cubicBezTo>
                    <a:pt x="23" y="63"/>
                    <a:pt x="20" y="61"/>
                    <a:pt x="21" y="60"/>
                  </a:cubicBezTo>
                  <a:cubicBezTo>
                    <a:pt x="22" y="59"/>
                    <a:pt x="21" y="59"/>
                    <a:pt x="18" y="59"/>
                  </a:cubicBezTo>
                  <a:cubicBezTo>
                    <a:pt x="17" y="59"/>
                    <a:pt x="16" y="59"/>
                    <a:pt x="16" y="58"/>
                  </a:cubicBezTo>
                  <a:cubicBezTo>
                    <a:pt x="16" y="58"/>
                    <a:pt x="15" y="57"/>
                    <a:pt x="14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7" y="54"/>
                    <a:pt x="5" y="54"/>
                    <a:pt x="4" y="53"/>
                  </a:cubicBezTo>
                  <a:cubicBezTo>
                    <a:pt x="4" y="53"/>
                    <a:pt x="3" y="53"/>
                    <a:pt x="2" y="53"/>
                  </a:cubicBezTo>
                  <a:cubicBezTo>
                    <a:pt x="2" y="53"/>
                    <a:pt x="2" y="52"/>
                    <a:pt x="1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9"/>
                    <a:pt x="3" y="49"/>
                    <a:pt x="3" y="49"/>
                  </a:cubicBezTo>
                  <a:cubicBezTo>
                    <a:pt x="7" y="48"/>
                    <a:pt x="14" y="47"/>
                    <a:pt x="15" y="46"/>
                  </a:cubicBezTo>
                  <a:cubicBezTo>
                    <a:pt x="15" y="46"/>
                    <a:pt x="15" y="46"/>
                    <a:pt x="15" y="45"/>
                  </a:cubicBezTo>
                  <a:cubicBezTo>
                    <a:pt x="14" y="45"/>
                    <a:pt x="13" y="45"/>
                    <a:pt x="11" y="45"/>
                  </a:cubicBezTo>
                  <a:cubicBezTo>
                    <a:pt x="9" y="45"/>
                    <a:pt x="9" y="45"/>
                    <a:pt x="9" y="44"/>
                  </a:cubicBezTo>
                  <a:cubicBezTo>
                    <a:pt x="9" y="44"/>
                    <a:pt x="8" y="44"/>
                    <a:pt x="7" y="44"/>
                  </a:cubicBezTo>
                  <a:cubicBezTo>
                    <a:pt x="5" y="44"/>
                    <a:pt x="4" y="43"/>
                    <a:pt x="5" y="42"/>
                  </a:cubicBezTo>
                  <a:cubicBezTo>
                    <a:pt x="5" y="42"/>
                    <a:pt x="6" y="42"/>
                    <a:pt x="7" y="42"/>
                  </a:cubicBezTo>
                  <a:cubicBezTo>
                    <a:pt x="9" y="42"/>
                    <a:pt x="11" y="40"/>
                    <a:pt x="11" y="39"/>
                  </a:cubicBezTo>
                  <a:cubicBezTo>
                    <a:pt x="11" y="38"/>
                    <a:pt x="11" y="38"/>
                    <a:pt x="10" y="38"/>
                  </a:cubicBezTo>
                  <a:cubicBezTo>
                    <a:pt x="10" y="38"/>
                    <a:pt x="9" y="37"/>
                    <a:pt x="9" y="37"/>
                  </a:cubicBezTo>
                  <a:cubicBezTo>
                    <a:pt x="9" y="36"/>
                    <a:pt x="9" y="36"/>
                    <a:pt x="6" y="37"/>
                  </a:cubicBezTo>
                  <a:cubicBezTo>
                    <a:pt x="3" y="38"/>
                    <a:pt x="1" y="38"/>
                    <a:pt x="1" y="37"/>
                  </a:cubicBezTo>
                  <a:cubicBezTo>
                    <a:pt x="1" y="37"/>
                    <a:pt x="6" y="35"/>
                    <a:pt x="8" y="35"/>
                  </a:cubicBezTo>
                  <a:cubicBezTo>
                    <a:pt x="8" y="35"/>
                    <a:pt x="9" y="35"/>
                    <a:pt x="9" y="35"/>
                  </a:cubicBezTo>
                  <a:cubicBezTo>
                    <a:pt x="9" y="34"/>
                    <a:pt x="11" y="33"/>
                    <a:pt x="13" y="33"/>
                  </a:cubicBezTo>
                  <a:cubicBezTo>
                    <a:pt x="14" y="33"/>
                    <a:pt x="15" y="33"/>
                    <a:pt x="15" y="32"/>
                  </a:cubicBezTo>
                  <a:cubicBezTo>
                    <a:pt x="16" y="32"/>
                    <a:pt x="17" y="32"/>
                    <a:pt x="17" y="32"/>
                  </a:cubicBezTo>
                  <a:cubicBezTo>
                    <a:pt x="18" y="32"/>
                    <a:pt x="19" y="32"/>
                    <a:pt x="20" y="31"/>
                  </a:cubicBezTo>
                  <a:cubicBezTo>
                    <a:pt x="20" y="31"/>
                    <a:pt x="21" y="31"/>
                    <a:pt x="22" y="31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26" y="28"/>
                    <a:pt x="28" y="27"/>
                    <a:pt x="29" y="28"/>
                  </a:cubicBezTo>
                  <a:cubicBezTo>
                    <a:pt x="29" y="28"/>
                    <a:pt x="30" y="28"/>
                    <a:pt x="31" y="28"/>
                  </a:cubicBezTo>
                  <a:cubicBezTo>
                    <a:pt x="32" y="27"/>
                    <a:pt x="33" y="27"/>
                    <a:pt x="34" y="27"/>
                  </a:cubicBezTo>
                  <a:cubicBezTo>
                    <a:pt x="35" y="27"/>
                    <a:pt x="41" y="26"/>
                    <a:pt x="42" y="26"/>
                  </a:cubicBezTo>
                  <a:cubicBezTo>
                    <a:pt x="42" y="25"/>
                    <a:pt x="42" y="25"/>
                    <a:pt x="41" y="25"/>
                  </a:cubicBezTo>
                  <a:cubicBezTo>
                    <a:pt x="41" y="24"/>
                    <a:pt x="41" y="23"/>
                    <a:pt x="43" y="23"/>
                  </a:cubicBezTo>
                  <a:cubicBezTo>
                    <a:pt x="44" y="23"/>
                    <a:pt x="43" y="23"/>
                    <a:pt x="41" y="23"/>
                  </a:cubicBezTo>
                  <a:cubicBezTo>
                    <a:pt x="37" y="23"/>
                    <a:pt x="35" y="23"/>
                    <a:pt x="35" y="24"/>
                  </a:cubicBezTo>
                  <a:cubicBezTo>
                    <a:pt x="35" y="25"/>
                    <a:pt x="35" y="25"/>
                    <a:pt x="34" y="25"/>
                  </a:cubicBezTo>
                  <a:cubicBezTo>
                    <a:pt x="32" y="26"/>
                    <a:pt x="26" y="27"/>
                    <a:pt x="25" y="26"/>
                  </a:cubicBezTo>
                  <a:cubicBezTo>
                    <a:pt x="25" y="26"/>
                    <a:pt x="26" y="25"/>
                    <a:pt x="28" y="25"/>
                  </a:cubicBezTo>
                  <a:cubicBezTo>
                    <a:pt x="29" y="25"/>
                    <a:pt x="31" y="25"/>
                    <a:pt x="32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0" y="24"/>
                    <a:pt x="29" y="23"/>
                    <a:pt x="31" y="22"/>
                  </a:cubicBezTo>
                  <a:cubicBezTo>
                    <a:pt x="31" y="21"/>
                    <a:pt x="31" y="21"/>
                    <a:pt x="29" y="21"/>
                  </a:cubicBezTo>
                  <a:cubicBezTo>
                    <a:pt x="28" y="21"/>
                    <a:pt x="26" y="21"/>
                    <a:pt x="25" y="21"/>
                  </a:cubicBezTo>
                  <a:cubicBezTo>
                    <a:pt x="22" y="21"/>
                    <a:pt x="21" y="21"/>
                    <a:pt x="23" y="20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19" y="20"/>
                    <a:pt x="18" y="21"/>
                  </a:cubicBezTo>
                  <a:cubicBezTo>
                    <a:pt x="18" y="21"/>
                    <a:pt x="16" y="22"/>
                    <a:pt x="15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12" y="24"/>
                    <a:pt x="10" y="24"/>
                    <a:pt x="10" y="23"/>
                  </a:cubicBezTo>
                  <a:cubicBezTo>
                    <a:pt x="10" y="22"/>
                    <a:pt x="11" y="21"/>
                    <a:pt x="13" y="21"/>
                  </a:cubicBezTo>
                  <a:cubicBezTo>
                    <a:pt x="13" y="21"/>
                    <a:pt x="14" y="20"/>
                    <a:pt x="15" y="20"/>
                  </a:cubicBezTo>
                  <a:cubicBezTo>
                    <a:pt x="16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19"/>
                  </a:cubicBezTo>
                  <a:cubicBezTo>
                    <a:pt x="18" y="19"/>
                    <a:pt x="18" y="18"/>
                    <a:pt x="18" y="18"/>
                  </a:cubicBezTo>
                  <a:cubicBezTo>
                    <a:pt x="17" y="18"/>
                    <a:pt x="18" y="17"/>
                    <a:pt x="19" y="17"/>
                  </a:cubicBezTo>
                  <a:cubicBezTo>
                    <a:pt x="20" y="17"/>
                    <a:pt x="21" y="17"/>
                    <a:pt x="22" y="17"/>
                  </a:cubicBezTo>
                  <a:cubicBezTo>
                    <a:pt x="24" y="16"/>
                    <a:pt x="25" y="16"/>
                    <a:pt x="27" y="15"/>
                  </a:cubicBezTo>
                  <a:cubicBezTo>
                    <a:pt x="30" y="15"/>
                    <a:pt x="32" y="15"/>
                    <a:pt x="32" y="15"/>
                  </a:cubicBezTo>
                  <a:cubicBezTo>
                    <a:pt x="32" y="14"/>
                    <a:pt x="37" y="15"/>
                    <a:pt x="37" y="15"/>
                  </a:cubicBezTo>
                  <a:cubicBezTo>
                    <a:pt x="37" y="15"/>
                    <a:pt x="36" y="16"/>
                    <a:pt x="36" y="16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7" y="16"/>
                    <a:pt x="39" y="16"/>
                  </a:cubicBezTo>
                  <a:cubicBezTo>
                    <a:pt x="40" y="15"/>
                    <a:pt x="41" y="15"/>
                    <a:pt x="43" y="15"/>
                  </a:cubicBezTo>
                  <a:cubicBezTo>
                    <a:pt x="48" y="16"/>
                    <a:pt x="50" y="16"/>
                    <a:pt x="51" y="15"/>
                  </a:cubicBezTo>
                  <a:cubicBezTo>
                    <a:pt x="51" y="15"/>
                    <a:pt x="52" y="14"/>
                    <a:pt x="53" y="14"/>
                  </a:cubicBezTo>
                  <a:cubicBezTo>
                    <a:pt x="54" y="14"/>
                    <a:pt x="56" y="14"/>
                    <a:pt x="56" y="13"/>
                  </a:cubicBezTo>
                  <a:cubicBezTo>
                    <a:pt x="57" y="13"/>
                    <a:pt x="60" y="13"/>
                    <a:pt x="67" y="12"/>
                  </a:cubicBezTo>
                  <a:cubicBezTo>
                    <a:pt x="68" y="12"/>
                    <a:pt x="70" y="12"/>
                    <a:pt x="71" y="12"/>
                  </a:cubicBezTo>
                  <a:cubicBezTo>
                    <a:pt x="72" y="12"/>
                    <a:pt x="74" y="11"/>
                    <a:pt x="76" y="11"/>
                  </a:cubicBezTo>
                  <a:cubicBezTo>
                    <a:pt x="83" y="11"/>
                    <a:pt x="113" y="12"/>
                    <a:pt x="116" y="12"/>
                  </a:cubicBezTo>
                  <a:cubicBezTo>
                    <a:pt x="118" y="12"/>
                    <a:pt x="123" y="12"/>
                    <a:pt x="128" y="12"/>
                  </a:cubicBezTo>
                  <a:cubicBezTo>
                    <a:pt x="137" y="12"/>
                    <a:pt x="145" y="13"/>
                    <a:pt x="152" y="13"/>
                  </a:cubicBezTo>
                  <a:cubicBezTo>
                    <a:pt x="154" y="13"/>
                    <a:pt x="160" y="13"/>
                    <a:pt x="166" y="14"/>
                  </a:cubicBezTo>
                  <a:cubicBezTo>
                    <a:pt x="172" y="14"/>
                    <a:pt x="180" y="14"/>
                    <a:pt x="184" y="14"/>
                  </a:cubicBezTo>
                  <a:cubicBezTo>
                    <a:pt x="188" y="14"/>
                    <a:pt x="196" y="14"/>
                    <a:pt x="200" y="15"/>
                  </a:cubicBezTo>
                  <a:cubicBezTo>
                    <a:pt x="205" y="15"/>
                    <a:pt x="210" y="15"/>
                    <a:pt x="211" y="15"/>
                  </a:cubicBezTo>
                  <a:cubicBezTo>
                    <a:pt x="220" y="16"/>
                    <a:pt x="235" y="16"/>
                    <a:pt x="279" y="17"/>
                  </a:cubicBezTo>
                  <a:cubicBezTo>
                    <a:pt x="283" y="17"/>
                    <a:pt x="289" y="17"/>
                    <a:pt x="293" y="17"/>
                  </a:cubicBezTo>
                  <a:cubicBezTo>
                    <a:pt x="297" y="18"/>
                    <a:pt x="304" y="18"/>
                    <a:pt x="309" y="18"/>
                  </a:cubicBezTo>
                  <a:cubicBezTo>
                    <a:pt x="315" y="18"/>
                    <a:pt x="321" y="18"/>
                    <a:pt x="322" y="18"/>
                  </a:cubicBezTo>
                  <a:cubicBezTo>
                    <a:pt x="324" y="18"/>
                    <a:pt x="327" y="18"/>
                    <a:pt x="329" y="18"/>
                  </a:cubicBezTo>
                  <a:cubicBezTo>
                    <a:pt x="330" y="18"/>
                    <a:pt x="334" y="18"/>
                    <a:pt x="336" y="18"/>
                  </a:cubicBezTo>
                  <a:cubicBezTo>
                    <a:pt x="339" y="19"/>
                    <a:pt x="342" y="19"/>
                    <a:pt x="345" y="19"/>
                  </a:cubicBezTo>
                  <a:cubicBezTo>
                    <a:pt x="346" y="19"/>
                    <a:pt x="351" y="19"/>
                    <a:pt x="355" y="19"/>
                  </a:cubicBezTo>
                  <a:cubicBezTo>
                    <a:pt x="360" y="19"/>
                    <a:pt x="372" y="19"/>
                    <a:pt x="381" y="19"/>
                  </a:cubicBezTo>
                  <a:cubicBezTo>
                    <a:pt x="390" y="19"/>
                    <a:pt x="398" y="19"/>
                    <a:pt x="398" y="19"/>
                  </a:cubicBezTo>
                  <a:cubicBezTo>
                    <a:pt x="399" y="19"/>
                    <a:pt x="400" y="20"/>
                    <a:pt x="401" y="20"/>
                  </a:cubicBezTo>
                  <a:cubicBezTo>
                    <a:pt x="401" y="21"/>
                    <a:pt x="401" y="21"/>
                    <a:pt x="401" y="21"/>
                  </a:cubicBezTo>
                  <a:cubicBezTo>
                    <a:pt x="401" y="20"/>
                    <a:pt x="404" y="20"/>
                    <a:pt x="404" y="20"/>
                  </a:cubicBezTo>
                  <a:cubicBezTo>
                    <a:pt x="404" y="21"/>
                    <a:pt x="405" y="21"/>
                    <a:pt x="405" y="21"/>
                  </a:cubicBezTo>
                  <a:cubicBezTo>
                    <a:pt x="406" y="21"/>
                    <a:pt x="407" y="22"/>
                    <a:pt x="406" y="22"/>
                  </a:cubicBezTo>
                  <a:cubicBezTo>
                    <a:pt x="406" y="22"/>
                    <a:pt x="406" y="23"/>
                    <a:pt x="406" y="23"/>
                  </a:cubicBezTo>
                  <a:cubicBezTo>
                    <a:pt x="406" y="23"/>
                    <a:pt x="410" y="23"/>
                    <a:pt x="414" y="23"/>
                  </a:cubicBezTo>
                  <a:cubicBezTo>
                    <a:pt x="419" y="23"/>
                    <a:pt x="424" y="23"/>
                    <a:pt x="425" y="23"/>
                  </a:cubicBezTo>
                  <a:cubicBezTo>
                    <a:pt x="426" y="24"/>
                    <a:pt x="427" y="24"/>
                    <a:pt x="427" y="23"/>
                  </a:cubicBezTo>
                  <a:cubicBezTo>
                    <a:pt x="428" y="23"/>
                    <a:pt x="435" y="23"/>
                    <a:pt x="436" y="24"/>
                  </a:cubicBezTo>
                  <a:cubicBezTo>
                    <a:pt x="436" y="24"/>
                    <a:pt x="436" y="24"/>
                    <a:pt x="436" y="24"/>
                  </a:cubicBezTo>
                  <a:cubicBezTo>
                    <a:pt x="436" y="25"/>
                    <a:pt x="438" y="26"/>
                    <a:pt x="439" y="25"/>
                  </a:cubicBezTo>
                  <a:cubicBezTo>
                    <a:pt x="439" y="25"/>
                    <a:pt x="440" y="25"/>
                    <a:pt x="440" y="26"/>
                  </a:cubicBezTo>
                  <a:cubicBezTo>
                    <a:pt x="440" y="26"/>
                    <a:pt x="441" y="26"/>
                    <a:pt x="443" y="26"/>
                  </a:cubicBezTo>
                  <a:cubicBezTo>
                    <a:pt x="444" y="25"/>
                    <a:pt x="445" y="25"/>
                    <a:pt x="446" y="26"/>
                  </a:cubicBezTo>
                  <a:cubicBezTo>
                    <a:pt x="447" y="27"/>
                    <a:pt x="447" y="27"/>
                    <a:pt x="448" y="26"/>
                  </a:cubicBezTo>
                  <a:cubicBezTo>
                    <a:pt x="450" y="25"/>
                    <a:pt x="450" y="25"/>
                    <a:pt x="450" y="26"/>
                  </a:cubicBezTo>
                  <a:cubicBezTo>
                    <a:pt x="451" y="26"/>
                    <a:pt x="452" y="26"/>
                    <a:pt x="453" y="25"/>
                  </a:cubicBezTo>
                  <a:cubicBezTo>
                    <a:pt x="453" y="24"/>
                    <a:pt x="453" y="24"/>
                    <a:pt x="452" y="24"/>
                  </a:cubicBezTo>
                  <a:cubicBezTo>
                    <a:pt x="451" y="24"/>
                    <a:pt x="451" y="24"/>
                    <a:pt x="451" y="23"/>
                  </a:cubicBezTo>
                  <a:cubicBezTo>
                    <a:pt x="452" y="23"/>
                    <a:pt x="452" y="23"/>
                    <a:pt x="453" y="23"/>
                  </a:cubicBezTo>
                  <a:cubicBezTo>
                    <a:pt x="455" y="23"/>
                    <a:pt x="455" y="23"/>
                    <a:pt x="455" y="24"/>
                  </a:cubicBezTo>
                  <a:cubicBezTo>
                    <a:pt x="455" y="26"/>
                    <a:pt x="456" y="26"/>
                    <a:pt x="457" y="26"/>
                  </a:cubicBezTo>
                  <a:cubicBezTo>
                    <a:pt x="458" y="25"/>
                    <a:pt x="459" y="25"/>
                    <a:pt x="460" y="25"/>
                  </a:cubicBezTo>
                  <a:cubicBezTo>
                    <a:pt x="461" y="26"/>
                    <a:pt x="462" y="26"/>
                    <a:pt x="462" y="26"/>
                  </a:cubicBezTo>
                  <a:cubicBezTo>
                    <a:pt x="464" y="26"/>
                    <a:pt x="464" y="27"/>
                    <a:pt x="462" y="27"/>
                  </a:cubicBezTo>
                  <a:cubicBezTo>
                    <a:pt x="461" y="28"/>
                    <a:pt x="459" y="28"/>
                    <a:pt x="457" y="27"/>
                  </a:cubicBezTo>
                  <a:cubicBezTo>
                    <a:pt x="454" y="27"/>
                    <a:pt x="452" y="27"/>
                    <a:pt x="452" y="27"/>
                  </a:cubicBezTo>
                  <a:cubicBezTo>
                    <a:pt x="451" y="27"/>
                    <a:pt x="450" y="27"/>
                    <a:pt x="449" y="27"/>
                  </a:cubicBezTo>
                  <a:cubicBezTo>
                    <a:pt x="448" y="27"/>
                    <a:pt x="447" y="27"/>
                    <a:pt x="447" y="28"/>
                  </a:cubicBezTo>
                  <a:cubicBezTo>
                    <a:pt x="446" y="29"/>
                    <a:pt x="441" y="29"/>
                    <a:pt x="440" y="29"/>
                  </a:cubicBezTo>
                  <a:cubicBezTo>
                    <a:pt x="439" y="29"/>
                    <a:pt x="438" y="29"/>
                    <a:pt x="437" y="29"/>
                  </a:cubicBezTo>
                  <a:cubicBezTo>
                    <a:pt x="436" y="29"/>
                    <a:pt x="434" y="30"/>
                    <a:pt x="434" y="30"/>
                  </a:cubicBezTo>
                  <a:cubicBezTo>
                    <a:pt x="433" y="30"/>
                    <a:pt x="432" y="30"/>
                    <a:pt x="431" y="30"/>
                  </a:cubicBezTo>
                  <a:cubicBezTo>
                    <a:pt x="430" y="31"/>
                    <a:pt x="429" y="31"/>
                    <a:pt x="427" y="30"/>
                  </a:cubicBezTo>
                  <a:cubicBezTo>
                    <a:pt x="426" y="30"/>
                    <a:pt x="425" y="30"/>
                    <a:pt x="424" y="30"/>
                  </a:cubicBezTo>
                  <a:cubicBezTo>
                    <a:pt x="420" y="30"/>
                    <a:pt x="414" y="30"/>
                    <a:pt x="413" y="31"/>
                  </a:cubicBezTo>
                  <a:cubicBezTo>
                    <a:pt x="412" y="31"/>
                    <a:pt x="412" y="31"/>
                    <a:pt x="411" y="31"/>
                  </a:cubicBezTo>
                  <a:cubicBezTo>
                    <a:pt x="410" y="30"/>
                    <a:pt x="409" y="31"/>
                    <a:pt x="409" y="31"/>
                  </a:cubicBezTo>
                  <a:cubicBezTo>
                    <a:pt x="410" y="32"/>
                    <a:pt x="413" y="33"/>
                    <a:pt x="416" y="32"/>
                  </a:cubicBezTo>
                  <a:cubicBezTo>
                    <a:pt x="416" y="32"/>
                    <a:pt x="418" y="32"/>
                    <a:pt x="419" y="32"/>
                  </a:cubicBezTo>
                  <a:cubicBezTo>
                    <a:pt x="421" y="32"/>
                    <a:pt x="423" y="32"/>
                    <a:pt x="425" y="32"/>
                  </a:cubicBezTo>
                  <a:cubicBezTo>
                    <a:pt x="435" y="32"/>
                    <a:pt x="443" y="32"/>
                    <a:pt x="444" y="32"/>
                  </a:cubicBezTo>
                  <a:cubicBezTo>
                    <a:pt x="444" y="32"/>
                    <a:pt x="444" y="33"/>
                    <a:pt x="444" y="34"/>
                  </a:cubicBezTo>
                  <a:cubicBezTo>
                    <a:pt x="444" y="35"/>
                    <a:pt x="443" y="35"/>
                    <a:pt x="439" y="35"/>
                  </a:cubicBezTo>
                  <a:cubicBezTo>
                    <a:pt x="438" y="35"/>
                    <a:pt x="437" y="36"/>
                    <a:pt x="437" y="36"/>
                  </a:cubicBezTo>
                  <a:cubicBezTo>
                    <a:pt x="437" y="36"/>
                    <a:pt x="438" y="37"/>
                    <a:pt x="438" y="37"/>
                  </a:cubicBezTo>
                  <a:cubicBezTo>
                    <a:pt x="439" y="37"/>
                    <a:pt x="440" y="37"/>
                    <a:pt x="440" y="37"/>
                  </a:cubicBezTo>
                  <a:cubicBezTo>
                    <a:pt x="441" y="38"/>
                    <a:pt x="442" y="38"/>
                    <a:pt x="443" y="38"/>
                  </a:cubicBezTo>
                  <a:cubicBezTo>
                    <a:pt x="444" y="37"/>
                    <a:pt x="447" y="37"/>
                    <a:pt x="448" y="38"/>
                  </a:cubicBezTo>
                  <a:cubicBezTo>
                    <a:pt x="448" y="38"/>
                    <a:pt x="448" y="38"/>
                    <a:pt x="450" y="37"/>
                  </a:cubicBezTo>
                  <a:cubicBezTo>
                    <a:pt x="451" y="36"/>
                    <a:pt x="451" y="36"/>
                    <a:pt x="451" y="36"/>
                  </a:cubicBezTo>
                  <a:cubicBezTo>
                    <a:pt x="452" y="37"/>
                    <a:pt x="452" y="37"/>
                    <a:pt x="452" y="37"/>
                  </a:cubicBezTo>
                  <a:cubicBezTo>
                    <a:pt x="453" y="38"/>
                    <a:pt x="453" y="38"/>
                    <a:pt x="453" y="38"/>
                  </a:cubicBezTo>
                  <a:cubicBezTo>
                    <a:pt x="454" y="37"/>
                    <a:pt x="454" y="37"/>
                    <a:pt x="454" y="37"/>
                  </a:cubicBezTo>
                  <a:cubicBezTo>
                    <a:pt x="454" y="37"/>
                    <a:pt x="455" y="37"/>
                    <a:pt x="455" y="37"/>
                  </a:cubicBezTo>
                  <a:cubicBezTo>
                    <a:pt x="455" y="37"/>
                    <a:pt x="456" y="36"/>
                    <a:pt x="456" y="36"/>
                  </a:cubicBezTo>
                  <a:cubicBezTo>
                    <a:pt x="456" y="35"/>
                    <a:pt x="457" y="34"/>
                    <a:pt x="457" y="35"/>
                  </a:cubicBezTo>
                  <a:cubicBezTo>
                    <a:pt x="457" y="36"/>
                    <a:pt x="457" y="36"/>
                    <a:pt x="459" y="36"/>
                  </a:cubicBezTo>
                  <a:cubicBezTo>
                    <a:pt x="461" y="35"/>
                    <a:pt x="462" y="35"/>
                    <a:pt x="462" y="36"/>
                  </a:cubicBezTo>
                  <a:cubicBezTo>
                    <a:pt x="462" y="36"/>
                    <a:pt x="464" y="36"/>
                    <a:pt x="464" y="36"/>
                  </a:cubicBezTo>
                  <a:cubicBezTo>
                    <a:pt x="464" y="35"/>
                    <a:pt x="464" y="35"/>
                    <a:pt x="463" y="35"/>
                  </a:cubicBezTo>
                  <a:cubicBezTo>
                    <a:pt x="463" y="34"/>
                    <a:pt x="463" y="34"/>
                    <a:pt x="463" y="34"/>
                  </a:cubicBezTo>
                  <a:cubicBezTo>
                    <a:pt x="464" y="34"/>
                    <a:pt x="464" y="33"/>
                    <a:pt x="464" y="33"/>
                  </a:cubicBezTo>
                  <a:cubicBezTo>
                    <a:pt x="464" y="33"/>
                    <a:pt x="464" y="32"/>
                    <a:pt x="465" y="32"/>
                  </a:cubicBezTo>
                  <a:cubicBezTo>
                    <a:pt x="466" y="32"/>
                    <a:pt x="467" y="32"/>
                    <a:pt x="468" y="32"/>
                  </a:cubicBezTo>
                  <a:cubicBezTo>
                    <a:pt x="470" y="31"/>
                    <a:pt x="471" y="31"/>
                    <a:pt x="471" y="32"/>
                  </a:cubicBezTo>
                  <a:cubicBezTo>
                    <a:pt x="471" y="32"/>
                    <a:pt x="471" y="32"/>
                    <a:pt x="471" y="32"/>
                  </a:cubicBezTo>
                  <a:cubicBezTo>
                    <a:pt x="472" y="33"/>
                    <a:pt x="471" y="34"/>
                    <a:pt x="470" y="33"/>
                  </a:cubicBezTo>
                  <a:cubicBezTo>
                    <a:pt x="469" y="33"/>
                    <a:pt x="469" y="33"/>
                    <a:pt x="470" y="34"/>
                  </a:cubicBezTo>
                  <a:cubicBezTo>
                    <a:pt x="470" y="36"/>
                    <a:pt x="471" y="37"/>
                    <a:pt x="473" y="37"/>
                  </a:cubicBezTo>
                  <a:cubicBezTo>
                    <a:pt x="474" y="37"/>
                    <a:pt x="474" y="38"/>
                    <a:pt x="472" y="38"/>
                  </a:cubicBezTo>
                  <a:cubicBezTo>
                    <a:pt x="472" y="38"/>
                    <a:pt x="471" y="38"/>
                    <a:pt x="471" y="38"/>
                  </a:cubicBezTo>
                  <a:cubicBezTo>
                    <a:pt x="471" y="39"/>
                    <a:pt x="470" y="40"/>
                    <a:pt x="469" y="40"/>
                  </a:cubicBezTo>
                  <a:cubicBezTo>
                    <a:pt x="468" y="40"/>
                    <a:pt x="468" y="40"/>
                    <a:pt x="468" y="41"/>
                  </a:cubicBezTo>
                  <a:cubicBezTo>
                    <a:pt x="468" y="42"/>
                    <a:pt x="469" y="42"/>
                    <a:pt x="469" y="42"/>
                  </a:cubicBezTo>
                  <a:cubicBezTo>
                    <a:pt x="470" y="41"/>
                    <a:pt x="470" y="41"/>
                    <a:pt x="471" y="41"/>
                  </a:cubicBezTo>
                  <a:cubicBezTo>
                    <a:pt x="471" y="41"/>
                    <a:pt x="472" y="41"/>
                    <a:pt x="472" y="41"/>
                  </a:cubicBezTo>
                  <a:cubicBezTo>
                    <a:pt x="472" y="40"/>
                    <a:pt x="473" y="41"/>
                    <a:pt x="473" y="41"/>
                  </a:cubicBezTo>
                  <a:cubicBezTo>
                    <a:pt x="473" y="42"/>
                    <a:pt x="473" y="42"/>
                    <a:pt x="473" y="42"/>
                  </a:cubicBezTo>
                  <a:cubicBezTo>
                    <a:pt x="473" y="42"/>
                    <a:pt x="472" y="42"/>
                    <a:pt x="472" y="43"/>
                  </a:cubicBezTo>
                  <a:cubicBezTo>
                    <a:pt x="472" y="43"/>
                    <a:pt x="474" y="43"/>
                    <a:pt x="475" y="42"/>
                  </a:cubicBezTo>
                  <a:cubicBezTo>
                    <a:pt x="476" y="41"/>
                    <a:pt x="476" y="41"/>
                    <a:pt x="476" y="42"/>
                  </a:cubicBezTo>
                  <a:cubicBezTo>
                    <a:pt x="476" y="43"/>
                    <a:pt x="477" y="43"/>
                    <a:pt x="477" y="42"/>
                  </a:cubicBezTo>
                  <a:cubicBezTo>
                    <a:pt x="478" y="41"/>
                    <a:pt x="478" y="41"/>
                    <a:pt x="479" y="41"/>
                  </a:cubicBezTo>
                  <a:cubicBezTo>
                    <a:pt x="479" y="41"/>
                    <a:pt x="481" y="41"/>
                    <a:pt x="482" y="41"/>
                  </a:cubicBezTo>
                  <a:cubicBezTo>
                    <a:pt x="482" y="42"/>
                    <a:pt x="484" y="42"/>
                    <a:pt x="485" y="42"/>
                  </a:cubicBezTo>
                  <a:cubicBezTo>
                    <a:pt x="487" y="42"/>
                    <a:pt x="493" y="42"/>
                    <a:pt x="494" y="42"/>
                  </a:cubicBezTo>
                  <a:cubicBezTo>
                    <a:pt x="494" y="41"/>
                    <a:pt x="495" y="41"/>
                    <a:pt x="496" y="42"/>
                  </a:cubicBezTo>
                  <a:cubicBezTo>
                    <a:pt x="497" y="42"/>
                    <a:pt x="497" y="43"/>
                    <a:pt x="495" y="44"/>
                  </a:cubicBezTo>
                  <a:cubicBezTo>
                    <a:pt x="495" y="44"/>
                    <a:pt x="494" y="44"/>
                    <a:pt x="495" y="44"/>
                  </a:cubicBezTo>
                  <a:cubicBezTo>
                    <a:pt x="495" y="44"/>
                    <a:pt x="495" y="45"/>
                    <a:pt x="495" y="45"/>
                  </a:cubicBezTo>
                  <a:cubicBezTo>
                    <a:pt x="495" y="45"/>
                    <a:pt x="495" y="46"/>
                    <a:pt x="495" y="47"/>
                  </a:cubicBezTo>
                  <a:cubicBezTo>
                    <a:pt x="495" y="47"/>
                    <a:pt x="495" y="47"/>
                    <a:pt x="496" y="47"/>
                  </a:cubicBezTo>
                  <a:cubicBezTo>
                    <a:pt x="497" y="47"/>
                    <a:pt x="498" y="47"/>
                    <a:pt x="497" y="46"/>
                  </a:cubicBezTo>
                  <a:cubicBezTo>
                    <a:pt x="497" y="46"/>
                    <a:pt x="497" y="45"/>
                    <a:pt x="498" y="45"/>
                  </a:cubicBezTo>
                  <a:cubicBezTo>
                    <a:pt x="499" y="45"/>
                    <a:pt x="499" y="45"/>
                    <a:pt x="499" y="46"/>
                  </a:cubicBezTo>
                  <a:cubicBezTo>
                    <a:pt x="498" y="48"/>
                    <a:pt x="500" y="48"/>
                    <a:pt x="502" y="46"/>
                  </a:cubicBezTo>
                  <a:cubicBezTo>
                    <a:pt x="503" y="45"/>
                    <a:pt x="504" y="45"/>
                    <a:pt x="505" y="45"/>
                  </a:cubicBezTo>
                  <a:cubicBezTo>
                    <a:pt x="506" y="45"/>
                    <a:pt x="507" y="45"/>
                    <a:pt x="508" y="45"/>
                  </a:cubicBezTo>
                  <a:cubicBezTo>
                    <a:pt x="510" y="44"/>
                    <a:pt x="510" y="45"/>
                    <a:pt x="509" y="45"/>
                  </a:cubicBezTo>
                  <a:cubicBezTo>
                    <a:pt x="509" y="46"/>
                    <a:pt x="509" y="46"/>
                    <a:pt x="509" y="46"/>
                  </a:cubicBezTo>
                  <a:cubicBezTo>
                    <a:pt x="509" y="47"/>
                    <a:pt x="509" y="47"/>
                    <a:pt x="511" y="47"/>
                  </a:cubicBezTo>
                  <a:cubicBezTo>
                    <a:pt x="512" y="47"/>
                    <a:pt x="513" y="47"/>
                    <a:pt x="513" y="47"/>
                  </a:cubicBezTo>
                  <a:cubicBezTo>
                    <a:pt x="514" y="47"/>
                    <a:pt x="515" y="47"/>
                    <a:pt x="517" y="47"/>
                  </a:cubicBezTo>
                  <a:cubicBezTo>
                    <a:pt x="519" y="46"/>
                    <a:pt x="520" y="46"/>
                    <a:pt x="522" y="46"/>
                  </a:cubicBezTo>
                  <a:cubicBezTo>
                    <a:pt x="523" y="47"/>
                    <a:pt x="524" y="47"/>
                    <a:pt x="525" y="46"/>
                  </a:cubicBezTo>
                  <a:cubicBezTo>
                    <a:pt x="525" y="45"/>
                    <a:pt x="526" y="45"/>
                    <a:pt x="527" y="44"/>
                  </a:cubicBezTo>
                  <a:cubicBezTo>
                    <a:pt x="529" y="43"/>
                    <a:pt x="529" y="43"/>
                    <a:pt x="529" y="43"/>
                  </a:cubicBezTo>
                  <a:cubicBezTo>
                    <a:pt x="530" y="45"/>
                    <a:pt x="530" y="45"/>
                    <a:pt x="530" y="45"/>
                  </a:cubicBezTo>
                  <a:cubicBezTo>
                    <a:pt x="530" y="45"/>
                    <a:pt x="531" y="46"/>
                    <a:pt x="531" y="45"/>
                  </a:cubicBezTo>
                  <a:cubicBezTo>
                    <a:pt x="531" y="45"/>
                    <a:pt x="532" y="45"/>
                    <a:pt x="532" y="46"/>
                  </a:cubicBezTo>
                  <a:cubicBezTo>
                    <a:pt x="532" y="46"/>
                    <a:pt x="532" y="46"/>
                    <a:pt x="534" y="46"/>
                  </a:cubicBezTo>
                  <a:cubicBezTo>
                    <a:pt x="537" y="46"/>
                    <a:pt x="538" y="46"/>
                    <a:pt x="538" y="47"/>
                  </a:cubicBezTo>
                  <a:cubicBezTo>
                    <a:pt x="538" y="47"/>
                    <a:pt x="538" y="47"/>
                    <a:pt x="538" y="47"/>
                  </a:cubicBezTo>
                  <a:cubicBezTo>
                    <a:pt x="538" y="47"/>
                    <a:pt x="537" y="48"/>
                    <a:pt x="536" y="48"/>
                  </a:cubicBezTo>
                  <a:cubicBezTo>
                    <a:pt x="535" y="49"/>
                    <a:pt x="534" y="49"/>
                    <a:pt x="534" y="49"/>
                  </a:cubicBezTo>
                  <a:cubicBezTo>
                    <a:pt x="533" y="48"/>
                    <a:pt x="531" y="49"/>
                    <a:pt x="530" y="49"/>
                  </a:cubicBezTo>
                  <a:cubicBezTo>
                    <a:pt x="529" y="50"/>
                    <a:pt x="529" y="50"/>
                    <a:pt x="529" y="50"/>
                  </a:cubicBezTo>
                  <a:cubicBezTo>
                    <a:pt x="528" y="49"/>
                    <a:pt x="527" y="49"/>
                    <a:pt x="524" y="49"/>
                  </a:cubicBezTo>
                  <a:cubicBezTo>
                    <a:pt x="522" y="49"/>
                    <a:pt x="519" y="49"/>
                    <a:pt x="518" y="49"/>
                  </a:cubicBezTo>
                  <a:cubicBezTo>
                    <a:pt x="517" y="49"/>
                    <a:pt x="516" y="49"/>
                    <a:pt x="515" y="50"/>
                  </a:cubicBezTo>
                  <a:cubicBezTo>
                    <a:pt x="514" y="50"/>
                    <a:pt x="511" y="51"/>
                    <a:pt x="511" y="50"/>
                  </a:cubicBezTo>
                  <a:cubicBezTo>
                    <a:pt x="511" y="50"/>
                    <a:pt x="510" y="50"/>
                    <a:pt x="509" y="50"/>
                  </a:cubicBezTo>
                  <a:cubicBezTo>
                    <a:pt x="509" y="50"/>
                    <a:pt x="508" y="50"/>
                    <a:pt x="508" y="49"/>
                  </a:cubicBezTo>
                  <a:cubicBezTo>
                    <a:pt x="507" y="48"/>
                    <a:pt x="507" y="48"/>
                    <a:pt x="503" y="50"/>
                  </a:cubicBezTo>
                  <a:cubicBezTo>
                    <a:pt x="502" y="51"/>
                    <a:pt x="501" y="51"/>
                    <a:pt x="500" y="51"/>
                  </a:cubicBezTo>
                  <a:cubicBezTo>
                    <a:pt x="500" y="51"/>
                    <a:pt x="499" y="50"/>
                    <a:pt x="500" y="50"/>
                  </a:cubicBezTo>
                  <a:cubicBezTo>
                    <a:pt x="500" y="50"/>
                    <a:pt x="500" y="50"/>
                    <a:pt x="500" y="50"/>
                  </a:cubicBezTo>
                  <a:cubicBezTo>
                    <a:pt x="500" y="50"/>
                    <a:pt x="498" y="50"/>
                    <a:pt x="498" y="50"/>
                  </a:cubicBezTo>
                  <a:cubicBezTo>
                    <a:pt x="498" y="50"/>
                    <a:pt x="497" y="50"/>
                    <a:pt x="497" y="50"/>
                  </a:cubicBezTo>
                  <a:cubicBezTo>
                    <a:pt x="496" y="49"/>
                    <a:pt x="494" y="50"/>
                    <a:pt x="493" y="51"/>
                  </a:cubicBezTo>
                  <a:cubicBezTo>
                    <a:pt x="493" y="51"/>
                    <a:pt x="493" y="51"/>
                    <a:pt x="492" y="50"/>
                  </a:cubicBezTo>
                  <a:cubicBezTo>
                    <a:pt x="492" y="50"/>
                    <a:pt x="491" y="50"/>
                    <a:pt x="491" y="50"/>
                  </a:cubicBezTo>
                  <a:cubicBezTo>
                    <a:pt x="491" y="51"/>
                    <a:pt x="490" y="51"/>
                    <a:pt x="489" y="51"/>
                  </a:cubicBezTo>
                  <a:cubicBezTo>
                    <a:pt x="486" y="51"/>
                    <a:pt x="486" y="51"/>
                    <a:pt x="486" y="52"/>
                  </a:cubicBezTo>
                  <a:cubicBezTo>
                    <a:pt x="486" y="52"/>
                    <a:pt x="486" y="52"/>
                    <a:pt x="489" y="52"/>
                  </a:cubicBezTo>
                  <a:cubicBezTo>
                    <a:pt x="497" y="52"/>
                    <a:pt x="498" y="52"/>
                    <a:pt x="498" y="52"/>
                  </a:cubicBezTo>
                  <a:cubicBezTo>
                    <a:pt x="498" y="53"/>
                    <a:pt x="494" y="53"/>
                    <a:pt x="494" y="53"/>
                  </a:cubicBezTo>
                  <a:cubicBezTo>
                    <a:pt x="494" y="53"/>
                    <a:pt x="491" y="54"/>
                    <a:pt x="491" y="54"/>
                  </a:cubicBezTo>
                  <a:cubicBezTo>
                    <a:pt x="491" y="54"/>
                    <a:pt x="492" y="54"/>
                    <a:pt x="493" y="54"/>
                  </a:cubicBezTo>
                  <a:cubicBezTo>
                    <a:pt x="494" y="54"/>
                    <a:pt x="501" y="54"/>
                    <a:pt x="509" y="54"/>
                  </a:cubicBezTo>
                  <a:cubicBezTo>
                    <a:pt x="516" y="54"/>
                    <a:pt x="527" y="54"/>
                    <a:pt x="533" y="53"/>
                  </a:cubicBezTo>
                  <a:cubicBezTo>
                    <a:pt x="539" y="53"/>
                    <a:pt x="545" y="53"/>
                    <a:pt x="547" y="53"/>
                  </a:cubicBezTo>
                  <a:cubicBezTo>
                    <a:pt x="548" y="53"/>
                    <a:pt x="551" y="53"/>
                    <a:pt x="553" y="53"/>
                  </a:cubicBezTo>
                  <a:cubicBezTo>
                    <a:pt x="556" y="52"/>
                    <a:pt x="561" y="52"/>
                    <a:pt x="565" y="52"/>
                  </a:cubicBezTo>
                  <a:cubicBezTo>
                    <a:pt x="575" y="52"/>
                    <a:pt x="589" y="51"/>
                    <a:pt x="591" y="51"/>
                  </a:cubicBezTo>
                  <a:cubicBezTo>
                    <a:pt x="592" y="51"/>
                    <a:pt x="594" y="51"/>
                    <a:pt x="595" y="51"/>
                  </a:cubicBezTo>
                  <a:cubicBezTo>
                    <a:pt x="596" y="51"/>
                    <a:pt x="597" y="51"/>
                    <a:pt x="598" y="51"/>
                  </a:cubicBezTo>
                  <a:cubicBezTo>
                    <a:pt x="598" y="51"/>
                    <a:pt x="599" y="51"/>
                    <a:pt x="599" y="51"/>
                  </a:cubicBezTo>
                  <a:cubicBezTo>
                    <a:pt x="600" y="51"/>
                    <a:pt x="598" y="52"/>
                    <a:pt x="597" y="52"/>
                  </a:cubicBezTo>
                  <a:cubicBezTo>
                    <a:pt x="597" y="52"/>
                    <a:pt x="596" y="52"/>
                    <a:pt x="596" y="53"/>
                  </a:cubicBezTo>
                  <a:cubicBezTo>
                    <a:pt x="596" y="53"/>
                    <a:pt x="597" y="54"/>
                    <a:pt x="601" y="54"/>
                  </a:cubicBezTo>
                  <a:cubicBezTo>
                    <a:pt x="604" y="54"/>
                    <a:pt x="607" y="53"/>
                    <a:pt x="608" y="53"/>
                  </a:cubicBezTo>
                  <a:cubicBezTo>
                    <a:pt x="609" y="53"/>
                    <a:pt x="609" y="53"/>
                    <a:pt x="609" y="53"/>
                  </a:cubicBezTo>
                  <a:cubicBezTo>
                    <a:pt x="610" y="54"/>
                    <a:pt x="609" y="54"/>
                    <a:pt x="607" y="54"/>
                  </a:cubicBezTo>
                  <a:cubicBezTo>
                    <a:pt x="606" y="54"/>
                    <a:pt x="604" y="54"/>
                    <a:pt x="603" y="55"/>
                  </a:cubicBezTo>
                  <a:cubicBezTo>
                    <a:pt x="602" y="55"/>
                    <a:pt x="600" y="55"/>
                    <a:pt x="599" y="55"/>
                  </a:cubicBezTo>
                  <a:cubicBezTo>
                    <a:pt x="597" y="55"/>
                    <a:pt x="597" y="56"/>
                    <a:pt x="596" y="56"/>
                  </a:cubicBezTo>
                  <a:cubicBezTo>
                    <a:pt x="596" y="57"/>
                    <a:pt x="595" y="57"/>
                    <a:pt x="593" y="57"/>
                  </a:cubicBezTo>
                  <a:cubicBezTo>
                    <a:pt x="591" y="57"/>
                    <a:pt x="591" y="57"/>
                    <a:pt x="591" y="57"/>
                  </a:cubicBezTo>
                  <a:cubicBezTo>
                    <a:pt x="591" y="56"/>
                    <a:pt x="590" y="56"/>
                    <a:pt x="589" y="56"/>
                  </a:cubicBezTo>
                  <a:cubicBezTo>
                    <a:pt x="589" y="56"/>
                    <a:pt x="589" y="57"/>
                    <a:pt x="589" y="57"/>
                  </a:cubicBezTo>
                  <a:cubicBezTo>
                    <a:pt x="589" y="57"/>
                    <a:pt x="588" y="58"/>
                    <a:pt x="587" y="58"/>
                  </a:cubicBezTo>
                  <a:cubicBezTo>
                    <a:pt x="587" y="58"/>
                    <a:pt x="586" y="58"/>
                    <a:pt x="585" y="58"/>
                  </a:cubicBezTo>
                  <a:cubicBezTo>
                    <a:pt x="585" y="58"/>
                    <a:pt x="581" y="58"/>
                    <a:pt x="577" y="58"/>
                  </a:cubicBezTo>
                  <a:cubicBezTo>
                    <a:pt x="559" y="59"/>
                    <a:pt x="555" y="60"/>
                    <a:pt x="554" y="61"/>
                  </a:cubicBezTo>
                  <a:cubicBezTo>
                    <a:pt x="553" y="62"/>
                    <a:pt x="553" y="62"/>
                    <a:pt x="552" y="61"/>
                  </a:cubicBezTo>
                  <a:cubicBezTo>
                    <a:pt x="552" y="60"/>
                    <a:pt x="551" y="60"/>
                    <a:pt x="546" y="60"/>
                  </a:cubicBezTo>
                  <a:cubicBezTo>
                    <a:pt x="542" y="60"/>
                    <a:pt x="538" y="60"/>
                    <a:pt x="537" y="60"/>
                  </a:cubicBezTo>
                  <a:cubicBezTo>
                    <a:pt x="535" y="60"/>
                    <a:pt x="534" y="60"/>
                    <a:pt x="534" y="61"/>
                  </a:cubicBezTo>
                  <a:cubicBezTo>
                    <a:pt x="533" y="62"/>
                    <a:pt x="531" y="63"/>
                    <a:pt x="530" y="62"/>
                  </a:cubicBezTo>
                  <a:cubicBezTo>
                    <a:pt x="529" y="62"/>
                    <a:pt x="528" y="63"/>
                    <a:pt x="527" y="63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27" y="65"/>
                    <a:pt x="529" y="65"/>
                    <a:pt x="529" y="64"/>
                  </a:cubicBezTo>
                  <a:cubicBezTo>
                    <a:pt x="530" y="63"/>
                    <a:pt x="531" y="63"/>
                    <a:pt x="531" y="64"/>
                  </a:cubicBezTo>
                  <a:cubicBezTo>
                    <a:pt x="531" y="66"/>
                    <a:pt x="529" y="66"/>
                    <a:pt x="526" y="67"/>
                  </a:cubicBezTo>
                  <a:cubicBezTo>
                    <a:pt x="524" y="67"/>
                    <a:pt x="523" y="67"/>
                    <a:pt x="523" y="68"/>
                  </a:cubicBezTo>
                  <a:cubicBezTo>
                    <a:pt x="522" y="68"/>
                    <a:pt x="521" y="68"/>
                    <a:pt x="519" y="68"/>
                  </a:cubicBezTo>
                  <a:cubicBezTo>
                    <a:pt x="517" y="68"/>
                    <a:pt x="516" y="68"/>
                    <a:pt x="515" y="68"/>
                  </a:cubicBezTo>
                  <a:cubicBezTo>
                    <a:pt x="514" y="69"/>
                    <a:pt x="513" y="69"/>
                    <a:pt x="512" y="69"/>
                  </a:cubicBezTo>
                  <a:cubicBezTo>
                    <a:pt x="508" y="68"/>
                    <a:pt x="507" y="68"/>
                    <a:pt x="507" y="68"/>
                  </a:cubicBezTo>
                  <a:cubicBezTo>
                    <a:pt x="507" y="68"/>
                    <a:pt x="505" y="68"/>
                    <a:pt x="504" y="68"/>
                  </a:cubicBezTo>
                  <a:cubicBezTo>
                    <a:pt x="502" y="68"/>
                    <a:pt x="501" y="68"/>
                    <a:pt x="500" y="69"/>
                  </a:cubicBezTo>
                  <a:cubicBezTo>
                    <a:pt x="499" y="69"/>
                    <a:pt x="499" y="69"/>
                    <a:pt x="496" y="68"/>
                  </a:cubicBezTo>
                  <a:cubicBezTo>
                    <a:pt x="494" y="68"/>
                    <a:pt x="491" y="68"/>
                    <a:pt x="490" y="68"/>
                  </a:cubicBezTo>
                  <a:cubicBezTo>
                    <a:pt x="489" y="69"/>
                    <a:pt x="486" y="70"/>
                    <a:pt x="485" y="69"/>
                  </a:cubicBezTo>
                  <a:cubicBezTo>
                    <a:pt x="484" y="69"/>
                    <a:pt x="484" y="69"/>
                    <a:pt x="484" y="70"/>
                  </a:cubicBezTo>
                  <a:cubicBezTo>
                    <a:pt x="483" y="70"/>
                    <a:pt x="483" y="70"/>
                    <a:pt x="482" y="70"/>
                  </a:cubicBezTo>
                  <a:cubicBezTo>
                    <a:pt x="482" y="70"/>
                    <a:pt x="481" y="70"/>
                    <a:pt x="480" y="71"/>
                  </a:cubicBezTo>
                  <a:cubicBezTo>
                    <a:pt x="479" y="71"/>
                    <a:pt x="479" y="71"/>
                    <a:pt x="479" y="71"/>
                  </a:cubicBezTo>
                  <a:cubicBezTo>
                    <a:pt x="480" y="72"/>
                    <a:pt x="480" y="72"/>
                    <a:pt x="480" y="72"/>
                  </a:cubicBezTo>
                  <a:cubicBezTo>
                    <a:pt x="481" y="72"/>
                    <a:pt x="481" y="72"/>
                    <a:pt x="482" y="73"/>
                  </a:cubicBezTo>
                  <a:cubicBezTo>
                    <a:pt x="482" y="73"/>
                    <a:pt x="482" y="74"/>
                    <a:pt x="483" y="73"/>
                  </a:cubicBezTo>
                  <a:cubicBezTo>
                    <a:pt x="484" y="73"/>
                    <a:pt x="485" y="74"/>
                    <a:pt x="485" y="75"/>
                  </a:cubicBezTo>
                  <a:cubicBezTo>
                    <a:pt x="485" y="76"/>
                    <a:pt x="485" y="76"/>
                    <a:pt x="485" y="77"/>
                  </a:cubicBezTo>
                  <a:cubicBezTo>
                    <a:pt x="487" y="78"/>
                    <a:pt x="486" y="79"/>
                    <a:pt x="484" y="79"/>
                  </a:cubicBezTo>
                  <a:cubicBezTo>
                    <a:pt x="483" y="79"/>
                    <a:pt x="481" y="79"/>
                    <a:pt x="481" y="79"/>
                  </a:cubicBezTo>
                  <a:cubicBezTo>
                    <a:pt x="479" y="80"/>
                    <a:pt x="456" y="80"/>
                    <a:pt x="455" y="79"/>
                  </a:cubicBezTo>
                  <a:cubicBezTo>
                    <a:pt x="455" y="79"/>
                    <a:pt x="455" y="79"/>
                    <a:pt x="456" y="79"/>
                  </a:cubicBezTo>
                  <a:cubicBezTo>
                    <a:pt x="456" y="78"/>
                    <a:pt x="457" y="78"/>
                    <a:pt x="457" y="78"/>
                  </a:cubicBezTo>
                  <a:cubicBezTo>
                    <a:pt x="457" y="77"/>
                    <a:pt x="457" y="77"/>
                    <a:pt x="458" y="77"/>
                  </a:cubicBezTo>
                  <a:cubicBezTo>
                    <a:pt x="459" y="76"/>
                    <a:pt x="457" y="76"/>
                    <a:pt x="454" y="76"/>
                  </a:cubicBezTo>
                  <a:cubicBezTo>
                    <a:pt x="451" y="76"/>
                    <a:pt x="451" y="76"/>
                    <a:pt x="451" y="76"/>
                  </a:cubicBezTo>
                  <a:cubicBezTo>
                    <a:pt x="451" y="78"/>
                    <a:pt x="451" y="78"/>
                    <a:pt x="451" y="78"/>
                  </a:cubicBezTo>
                  <a:cubicBezTo>
                    <a:pt x="451" y="79"/>
                    <a:pt x="450" y="80"/>
                    <a:pt x="449" y="80"/>
                  </a:cubicBezTo>
                  <a:cubicBezTo>
                    <a:pt x="447" y="79"/>
                    <a:pt x="447" y="79"/>
                    <a:pt x="446" y="80"/>
                  </a:cubicBezTo>
                  <a:cubicBezTo>
                    <a:pt x="445" y="80"/>
                    <a:pt x="443" y="80"/>
                    <a:pt x="439" y="80"/>
                  </a:cubicBezTo>
                  <a:cubicBezTo>
                    <a:pt x="436" y="80"/>
                    <a:pt x="432" y="81"/>
                    <a:pt x="431" y="81"/>
                  </a:cubicBezTo>
                  <a:cubicBezTo>
                    <a:pt x="429" y="81"/>
                    <a:pt x="427" y="81"/>
                    <a:pt x="426" y="81"/>
                  </a:cubicBezTo>
                  <a:cubicBezTo>
                    <a:pt x="425" y="80"/>
                    <a:pt x="425" y="80"/>
                    <a:pt x="425" y="79"/>
                  </a:cubicBezTo>
                  <a:cubicBezTo>
                    <a:pt x="425" y="78"/>
                    <a:pt x="425" y="78"/>
                    <a:pt x="425" y="78"/>
                  </a:cubicBezTo>
                  <a:cubicBezTo>
                    <a:pt x="423" y="78"/>
                    <a:pt x="423" y="78"/>
                    <a:pt x="423" y="78"/>
                  </a:cubicBezTo>
                  <a:cubicBezTo>
                    <a:pt x="421" y="77"/>
                    <a:pt x="420" y="78"/>
                    <a:pt x="420" y="78"/>
                  </a:cubicBezTo>
                  <a:cubicBezTo>
                    <a:pt x="419" y="78"/>
                    <a:pt x="419" y="78"/>
                    <a:pt x="418" y="78"/>
                  </a:cubicBezTo>
                  <a:cubicBezTo>
                    <a:pt x="418" y="77"/>
                    <a:pt x="417" y="77"/>
                    <a:pt x="416" y="78"/>
                  </a:cubicBezTo>
                  <a:cubicBezTo>
                    <a:pt x="415" y="79"/>
                    <a:pt x="414" y="79"/>
                    <a:pt x="413" y="79"/>
                  </a:cubicBezTo>
                  <a:cubicBezTo>
                    <a:pt x="413" y="79"/>
                    <a:pt x="412" y="78"/>
                    <a:pt x="412" y="78"/>
                  </a:cubicBezTo>
                  <a:cubicBezTo>
                    <a:pt x="412" y="78"/>
                    <a:pt x="412" y="78"/>
                    <a:pt x="411" y="78"/>
                  </a:cubicBezTo>
                  <a:cubicBezTo>
                    <a:pt x="410" y="78"/>
                    <a:pt x="410" y="78"/>
                    <a:pt x="410" y="78"/>
                  </a:cubicBezTo>
                  <a:cubicBezTo>
                    <a:pt x="410" y="79"/>
                    <a:pt x="408" y="81"/>
                    <a:pt x="408" y="81"/>
                  </a:cubicBezTo>
                  <a:cubicBezTo>
                    <a:pt x="407" y="81"/>
                    <a:pt x="407" y="81"/>
                    <a:pt x="406" y="80"/>
                  </a:cubicBezTo>
                  <a:cubicBezTo>
                    <a:pt x="406" y="79"/>
                    <a:pt x="406" y="79"/>
                    <a:pt x="406" y="79"/>
                  </a:cubicBezTo>
                  <a:cubicBezTo>
                    <a:pt x="405" y="80"/>
                    <a:pt x="405" y="80"/>
                    <a:pt x="405" y="80"/>
                  </a:cubicBezTo>
                  <a:cubicBezTo>
                    <a:pt x="404" y="81"/>
                    <a:pt x="401" y="81"/>
                    <a:pt x="401" y="80"/>
                  </a:cubicBezTo>
                  <a:cubicBezTo>
                    <a:pt x="400" y="78"/>
                    <a:pt x="399" y="78"/>
                    <a:pt x="393" y="78"/>
                  </a:cubicBezTo>
                  <a:cubicBezTo>
                    <a:pt x="387" y="78"/>
                    <a:pt x="386" y="78"/>
                    <a:pt x="386" y="79"/>
                  </a:cubicBezTo>
                  <a:cubicBezTo>
                    <a:pt x="386" y="79"/>
                    <a:pt x="386" y="80"/>
                    <a:pt x="385" y="79"/>
                  </a:cubicBezTo>
                  <a:cubicBezTo>
                    <a:pt x="385" y="78"/>
                    <a:pt x="382" y="78"/>
                    <a:pt x="381" y="79"/>
                  </a:cubicBezTo>
                  <a:cubicBezTo>
                    <a:pt x="380" y="79"/>
                    <a:pt x="379" y="79"/>
                    <a:pt x="378" y="79"/>
                  </a:cubicBezTo>
                  <a:cubicBezTo>
                    <a:pt x="377" y="79"/>
                    <a:pt x="376" y="80"/>
                    <a:pt x="376" y="80"/>
                  </a:cubicBezTo>
                  <a:cubicBezTo>
                    <a:pt x="376" y="81"/>
                    <a:pt x="374" y="81"/>
                    <a:pt x="374" y="81"/>
                  </a:cubicBezTo>
                  <a:cubicBezTo>
                    <a:pt x="374" y="81"/>
                    <a:pt x="374" y="81"/>
                    <a:pt x="374" y="81"/>
                  </a:cubicBezTo>
                  <a:close/>
                  <a:moveTo>
                    <a:pt x="436" y="79"/>
                  </a:moveTo>
                  <a:cubicBezTo>
                    <a:pt x="436" y="79"/>
                    <a:pt x="436" y="79"/>
                    <a:pt x="435" y="79"/>
                  </a:cubicBezTo>
                  <a:cubicBezTo>
                    <a:pt x="435" y="79"/>
                    <a:pt x="434" y="79"/>
                    <a:pt x="434" y="79"/>
                  </a:cubicBezTo>
                  <a:cubicBezTo>
                    <a:pt x="432" y="78"/>
                    <a:pt x="435" y="77"/>
                    <a:pt x="438" y="77"/>
                  </a:cubicBezTo>
                  <a:cubicBezTo>
                    <a:pt x="440" y="77"/>
                    <a:pt x="441" y="76"/>
                    <a:pt x="442" y="76"/>
                  </a:cubicBezTo>
                  <a:cubicBezTo>
                    <a:pt x="443" y="75"/>
                    <a:pt x="443" y="75"/>
                    <a:pt x="444" y="76"/>
                  </a:cubicBezTo>
                  <a:cubicBezTo>
                    <a:pt x="445" y="76"/>
                    <a:pt x="450" y="77"/>
                    <a:pt x="451" y="76"/>
                  </a:cubicBezTo>
                  <a:cubicBezTo>
                    <a:pt x="451" y="75"/>
                    <a:pt x="451" y="75"/>
                    <a:pt x="449" y="75"/>
                  </a:cubicBezTo>
                  <a:cubicBezTo>
                    <a:pt x="448" y="75"/>
                    <a:pt x="447" y="75"/>
                    <a:pt x="447" y="74"/>
                  </a:cubicBezTo>
                  <a:cubicBezTo>
                    <a:pt x="447" y="73"/>
                    <a:pt x="447" y="73"/>
                    <a:pt x="446" y="74"/>
                  </a:cubicBezTo>
                  <a:cubicBezTo>
                    <a:pt x="446" y="75"/>
                    <a:pt x="446" y="75"/>
                    <a:pt x="443" y="75"/>
                  </a:cubicBezTo>
                  <a:cubicBezTo>
                    <a:pt x="442" y="75"/>
                    <a:pt x="440" y="75"/>
                    <a:pt x="440" y="75"/>
                  </a:cubicBezTo>
                  <a:cubicBezTo>
                    <a:pt x="440" y="75"/>
                    <a:pt x="438" y="75"/>
                    <a:pt x="436" y="75"/>
                  </a:cubicBezTo>
                  <a:cubicBezTo>
                    <a:pt x="435" y="75"/>
                    <a:pt x="434" y="74"/>
                    <a:pt x="433" y="74"/>
                  </a:cubicBezTo>
                  <a:cubicBezTo>
                    <a:pt x="433" y="74"/>
                    <a:pt x="433" y="73"/>
                    <a:pt x="434" y="73"/>
                  </a:cubicBezTo>
                  <a:cubicBezTo>
                    <a:pt x="434" y="73"/>
                    <a:pt x="435" y="73"/>
                    <a:pt x="435" y="73"/>
                  </a:cubicBezTo>
                  <a:cubicBezTo>
                    <a:pt x="435" y="73"/>
                    <a:pt x="433" y="73"/>
                    <a:pt x="429" y="73"/>
                  </a:cubicBezTo>
                  <a:cubicBezTo>
                    <a:pt x="426" y="73"/>
                    <a:pt x="423" y="73"/>
                    <a:pt x="422" y="72"/>
                  </a:cubicBezTo>
                  <a:cubicBezTo>
                    <a:pt x="421" y="72"/>
                    <a:pt x="420" y="72"/>
                    <a:pt x="419" y="72"/>
                  </a:cubicBezTo>
                  <a:cubicBezTo>
                    <a:pt x="416" y="72"/>
                    <a:pt x="416" y="72"/>
                    <a:pt x="417" y="71"/>
                  </a:cubicBezTo>
                  <a:cubicBezTo>
                    <a:pt x="417" y="70"/>
                    <a:pt x="418" y="70"/>
                    <a:pt x="424" y="70"/>
                  </a:cubicBezTo>
                  <a:cubicBezTo>
                    <a:pt x="428" y="70"/>
                    <a:pt x="431" y="70"/>
                    <a:pt x="431" y="70"/>
                  </a:cubicBezTo>
                  <a:cubicBezTo>
                    <a:pt x="432" y="70"/>
                    <a:pt x="433" y="70"/>
                    <a:pt x="434" y="70"/>
                  </a:cubicBezTo>
                  <a:cubicBezTo>
                    <a:pt x="436" y="69"/>
                    <a:pt x="438" y="69"/>
                    <a:pt x="443" y="69"/>
                  </a:cubicBezTo>
                  <a:cubicBezTo>
                    <a:pt x="452" y="69"/>
                    <a:pt x="459" y="70"/>
                    <a:pt x="460" y="70"/>
                  </a:cubicBezTo>
                  <a:cubicBezTo>
                    <a:pt x="460" y="70"/>
                    <a:pt x="461" y="70"/>
                    <a:pt x="462" y="69"/>
                  </a:cubicBezTo>
                  <a:cubicBezTo>
                    <a:pt x="464" y="69"/>
                    <a:pt x="464" y="69"/>
                    <a:pt x="466" y="69"/>
                  </a:cubicBezTo>
                  <a:cubicBezTo>
                    <a:pt x="467" y="69"/>
                    <a:pt x="468" y="69"/>
                    <a:pt x="468" y="69"/>
                  </a:cubicBezTo>
                  <a:cubicBezTo>
                    <a:pt x="469" y="69"/>
                    <a:pt x="469" y="69"/>
                    <a:pt x="470" y="69"/>
                  </a:cubicBezTo>
                  <a:cubicBezTo>
                    <a:pt x="470" y="69"/>
                    <a:pt x="471" y="69"/>
                    <a:pt x="472" y="69"/>
                  </a:cubicBezTo>
                  <a:cubicBezTo>
                    <a:pt x="474" y="68"/>
                    <a:pt x="474" y="68"/>
                    <a:pt x="475" y="69"/>
                  </a:cubicBezTo>
                  <a:cubicBezTo>
                    <a:pt x="476" y="69"/>
                    <a:pt x="477" y="69"/>
                    <a:pt x="477" y="68"/>
                  </a:cubicBezTo>
                  <a:cubicBezTo>
                    <a:pt x="477" y="68"/>
                    <a:pt x="477" y="67"/>
                    <a:pt x="478" y="68"/>
                  </a:cubicBezTo>
                  <a:cubicBezTo>
                    <a:pt x="478" y="69"/>
                    <a:pt x="482" y="69"/>
                    <a:pt x="483" y="68"/>
                  </a:cubicBezTo>
                  <a:cubicBezTo>
                    <a:pt x="484" y="68"/>
                    <a:pt x="484" y="68"/>
                    <a:pt x="484" y="68"/>
                  </a:cubicBezTo>
                  <a:cubicBezTo>
                    <a:pt x="486" y="69"/>
                    <a:pt x="486" y="69"/>
                    <a:pt x="488" y="68"/>
                  </a:cubicBezTo>
                  <a:cubicBezTo>
                    <a:pt x="489" y="67"/>
                    <a:pt x="490" y="67"/>
                    <a:pt x="492" y="67"/>
                  </a:cubicBezTo>
                  <a:cubicBezTo>
                    <a:pt x="496" y="67"/>
                    <a:pt x="498" y="66"/>
                    <a:pt x="494" y="66"/>
                  </a:cubicBezTo>
                  <a:cubicBezTo>
                    <a:pt x="493" y="66"/>
                    <a:pt x="492" y="66"/>
                    <a:pt x="492" y="66"/>
                  </a:cubicBezTo>
                  <a:cubicBezTo>
                    <a:pt x="491" y="66"/>
                    <a:pt x="489" y="66"/>
                    <a:pt x="488" y="65"/>
                  </a:cubicBezTo>
                  <a:cubicBezTo>
                    <a:pt x="486" y="65"/>
                    <a:pt x="485" y="65"/>
                    <a:pt x="485" y="65"/>
                  </a:cubicBezTo>
                  <a:cubicBezTo>
                    <a:pt x="485" y="64"/>
                    <a:pt x="486" y="64"/>
                    <a:pt x="487" y="64"/>
                  </a:cubicBezTo>
                  <a:cubicBezTo>
                    <a:pt x="487" y="64"/>
                    <a:pt x="488" y="64"/>
                    <a:pt x="488" y="63"/>
                  </a:cubicBezTo>
                  <a:cubicBezTo>
                    <a:pt x="488" y="63"/>
                    <a:pt x="491" y="63"/>
                    <a:pt x="495" y="63"/>
                  </a:cubicBezTo>
                  <a:cubicBezTo>
                    <a:pt x="499" y="63"/>
                    <a:pt x="501" y="62"/>
                    <a:pt x="501" y="62"/>
                  </a:cubicBezTo>
                  <a:cubicBezTo>
                    <a:pt x="502" y="62"/>
                    <a:pt x="502" y="62"/>
                    <a:pt x="502" y="62"/>
                  </a:cubicBezTo>
                  <a:cubicBezTo>
                    <a:pt x="503" y="63"/>
                    <a:pt x="503" y="63"/>
                    <a:pt x="504" y="62"/>
                  </a:cubicBezTo>
                  <a:cubicBezTo>
                    <a:pt x="505" y="60"/>
                    <a:pt x="505" y="60"/>
                    <a:pt x="510" y="60"/>
                  </a:cubicBezTo>
                  <a:cubicBezTo>
                    <a:pt x="513" y="60"/>
                    <a:pt x="515" y="60"/>
                    <a:pt x="515" y="60"/>
                  </a:cubicBezTo>
                  <a:cubicBezTo>
                    <a:pt x="515" y="60"/>
                    <a:pt x="515" y="60"/>
                    <a:pt x="515" y="59"/>
                  </a:cubicBezTo>
                  <a:cubicBezTo>
                    <a:pt x="515" y="59"/>
                    <a:pt x="515" y="59"/>
                    <a:pt x="515" y="59"/>
                  </a:cubicBezTo>
                  <a:cubicBezTo>
                    <a:pt x="516" y="59"/>
                    <a:pt x="516" y="59"/>
                    <a:pt x="516" y="59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20" y="60"/>
                    <a:pt x="520" y="60"/>
                    <a:pt x="523" y="60"/>
                  </a:cubicBezTo>
                  <a:cubicBezTo>
                    <a:pt x="525" y="60"/>
                    <a:pt x="525" y="60"/>
                    <a:pt x="524" y="61"/>
                  </a:cubicBezTo>
                  <a:cubicBezTo>
                    <a:pt x="524" y="62"/>
                    <a:pt x="527" y="63"/>
                    <a:pt x="528" y="61"/>
                  </a:cubicBezTo>
                  <a:cubicBezTo>
                    <a:pt x="529" y="61"/>
                    <a:pt x="530" y="60"/>
                    <a:pt x="531" y="60"/>
                  </a:cubicBezTo>
                  <a:cubicBezTo>
                    <a:pt x="532" y="60"/>
                    <a:pt x="533" y="60"/>
                    <a:pt x="533" y="60"/>
                  </a:cubicBezTo>
                  <a:cubicBezTo>
                    <a:pt x="534" y="59"/>
                    <a:pt x="534" y="59"/>
                    <a:pt x="534" y="59"/>
                  </a:cubicBezTo>
                  <a:cubicBezTo>
                    <a:pt x="534" y="59"/>
                    <a:pt x="534" y="59"/>
                    <a:pt x="534" y="59"/>
                  </a:cubicBezTo>
                  <a:cubicBezTo>
                    <a:pt x="533" y="59"/>
                    <a:pt x="533" y="59"/>
                    <a:pt x="534" y="58"/>
                  </a:cubicBezTo>
                  <a:cubicBezTo>
                    <a:pt x="536" y="58"/>
                    <a:pt x="541" y="58"/>
                    <a:pt x="547" y="57"/>
                  </a:cubicBezTo>
                  <a:cubicBezTo>
                    <a:pt x="550" y="57"/>
                    <a:pt x="550" y="57"/>
                    <a:pt x="551" y="58"/>
                  </a:cubicBezTo>
                  <a:cubicBezTo>
                    <a:pt x="551" y="58"/>
                    <a:pt x="551" y="59"/>
                    <a:pt x="551" y="59"/>
                  </a:cubicBezTo>
                  <a:cubicBezTo>
                    <a:pt x="552" y="59"/>
                    <a:pt x="554" y="59"/>
                    <a:pt x="554" y="59"/>
                  </a:cubicBezTo>
                  <a:cubicBezTo>
                    <a:pt x="554" y="59"/>
                    <a:pt x="553" y="58"/>
                    <a:pt x="553" y="58"/>
                  </a:cubicBezTo>
                  <a:cubicBezTo>
                    <a:pt x="551" y="58"/>
                    <a:pt x="551" y="57"/>
                    <a:pt x="553" y="57"/>
                  </a:cubicBezTo>
                  <a:cubicBezTo>
                    <a:pt x="556" y="57"/>
                    <a:pt x="558" y="57"/>
                    <a:pt x="558" y="58"/>
                  </a:cubicBezTo>
                  <a:cubicBezTo>
                    <a:pt x="558" y="58"/>
                    <a:pt x="558" y="58"/>
                    <a:pt x="559" y="58"/>
                  </a:cubicBezTo>
                  <a:cubicBezTo>
                    <a:pt x="559" y="58"/>
                    <a:pt x="559" y="58"/>
                    <a:pt x="559" y="58"/>
                  </a:cubicBezTo>
                  <a:cubicBezTo>
                    <a:pt x="559" y="57"/>
                    <a:pt x="560" y="57"/>
                    <a:pt x="566" y="56"/>
                  </a:cubicBezTo>
                  <a:cubicBezTo>
                    <a:pt x="569" y="56"/>
                    <a:pt x="573" y="56"/>
                    <a:pt x="573" y="56"/>
                  </a:cubicBezTo>
                  <a:cubicBezTo>
                    <a:pt x="575" y="56"/>
                    <a:pt x="575" y="55"/>
                    <a:pt x="573" y="55"/>
                  </a:cubicBezTo>
                  <a:cubicBezTo>
                    <a:pt x="573" y="55"/>
                    <a:pt x="572" y="55"/>
                    <a:pt x="571" y="55"/>
                  </a:cubicBezTo>
                  <a:cubicBezTo>
                    <a:pt x="570" y="55"/>
                    <a:pt x="570" y="55"/>
                    <a:pt x="570" y="54"/>
                  </a:cubicBezTo>
                  <a:cubicBezTo>
                    <a:pt x="570" y="52"/>
                    <a:pt x="570" y="52"/>
                    <a:pt x="570" y="52"/>
                  </a:cubicBezTo>
                  <a:cubicBezTo>
                    <a:pt x="568" y="53"/>
                    <a:pt x="568" y="53"/>
                    <a:pt x="568" y="53"/>
                  </a:cubicBezTo>
                  <a:cubicBezTo>
                    <a:pt x="567" y="53"/>
                    <a:pt x="565" y="53"/>
                    <a:pt x="564" y="53"/>
                  </a:cubicBezTo>
                  <a:cubicBezTo>
                    <a:pt x="562" y="53"/>
                    <a:pt x="561" y="53"/>
                    <a:pt x="561" y="53"/>
                  </a:cubicBezTo>
                  <a:cubicBezTo>
                    <a:pt x="561" y="54"/>
                    <a:pt x="559" y="55"/>
                    <a:pt x="559" y="55"/>
                  </a:cubicBezTo>
                  <a:cubicBezTo>
                    <a:pt x="558" y="55"/>
                    <a:pt x="558" y="54"/>
                    <a:pt x="558" y="54"/>
                  </a:cubicBezTo>
                  <a:cubicBezTo>
                    <a:pt x="557" y="53"/>
                    <a:pt x="557" y="53"/>
                    <a:pt x="555" y="53"/>
                  </a:cubicBezTo>
                  <a:cubicBezTo>
                    <a:pt x="554" y="53"/>
                    <a:pt x="553" y="54"/>
                    <a:pt x="553" y="54"/>
                  </a:cubicBezTo>
                  <a:cubicBezTo>
                    <a:pt x="552" y="55"/>
                    <a:pt x="551" y="55"/>
                    <a:pt x="551" y="55"/>
                  </a:cubicBezTo>
                  <a:cubicBezTo>
                    <a:pt x="550" y="55"/>
                    <a:pt x="550" y="55"/>
                    <a:pt x="550" y="56"/>
                  </a:cubicBezTo>
                  <a:cubicBezTo>
                    <a:pt x="549" y="57"/>
                    <a:pt x="548" y="57"/>
                    <a:pt x="546" y="56"/>
                  </a:cubicBezTo>
                  <a:cubicBezTo>
                    <a:pt x="545" y="55"/>
                    <a:pt x="544" y="55"/>
                    <a:pt x="543" y="55"/>
                  </a:cubicBezTo>
                  <a:cubicBezTo>
                    <a:pt x="543" y="55"/>
                    <a:pt x="542" y="56"/>
                    <a:pt x="542" y="56"/>
                  </a:cubicBezTo>
                  <a:cubicBezTo>
                    <a:pt x="543" y="56"/>
                    <a:pt x="543" y="56"/>
                    <a:pt x="543" y="56"/>
                  </a:cubicBezTo>
                  <a:cubicBezTo>
                    <a:pt x="543" y="57"/>
                    <a:pt x="543" y="57"/>
                    <a:pt x="542" y="57"/>
                  </a:cubicBezTo>
                  <a:cubicBezTo>
                    <a:pt x="541" y="57"/>
                    <a:pt x="541" y="56"/>
                    <a:pt x="541" y="56"/>
                  </a:cubicBezTo>
                  <a:cubicBezTo>
                    <a:pt x="541" y="55"/>
                    <a:pt x="541" y="55"/>
                    <a:pt x="540" y="55"/>
                  </a:cubicBezTo>
                  <a:cubicBezTo>
                    <a:pt x="540" y="55"/>
                    <a:pt x="539" y="55"/>
                    <a:pt x="539" y="55"/>
                  </a:cubicBezTo>
                  <a:cubicBezTo>
                    <a:pt x="538" y="54"/>
                    <a:pt x="538" y="54"/>
                    <a:pt x="533" y="54"/>
                  </a:cubicBezTo>
                  <a:cubicBezTo>
                    <a:pt x="529" y="54"/>
                    <a:pt x="526" y="54"/>
                    <a:pt x="525" y="54"/>
                  </a:cubicBezTo>
                  <a:cubicBezTo>
                    <a:pt x="524" y="54"/>
                    <a:pt x="523" y="55"/>
                    <a:pt x="523" y="55"/>
                  </a:cubicBezTo>
                  <a:cubicBezTo>
                    <a:pt x="522" y="56"/>
                    <a:pt x="521" y="56"/>
                    <a:pt x="521" y="55"/>
                  </a:cubicBezTo>
                  <a:cubicBezTo>
                    <a:pt x="521" y="55"/>
                    <a:pt x="520" y="54"/>
                    <a:pt x="520" y="54"/>
                  </a:cubicBezTo>
                  <a:cubicBezTo>
                    <a:pt x="519" y="54"/>
                    <a:pt x="519" y="55"/>
                    <a:pt x="518" y="55"/>
                  </a:cubicBezTo>
                  <a:cubicBezTo>
                    <a:pt x="518" y="56"/>
                    <a:pt x="516" y="56"/>
                    <a:pt x="516" y="55"/>
                  </a:cubicBezTo>
                  <a:cubicBezTo>
                    <a:pt x="516" y="55"/>
                    <a:pt x="515" y="54"/>
                    <a:pt x="514" y="55"/>
                  </a:cubicBezTo>
                  <a:cubicBezTo>
                    <a:pt x="514" y="55"/>
                    <a:pt x="512" y="55"/>
                    <a:pt x="510" y="55"/>
                  </a:cubicBezTo>
                  <a:cubicBezTo>
                    <a:pt x="508" y="55"/>
                    <a:pt x="508" y="55"/>
                    <a:pt x="507" y="56"/>
                  </a:cubicBezTo>
                  <a:cubicBezTo>
                    <a:pt x="507" y="57"/>
                    <a:pt x="506" y="57"/>
                    <a:pt x="506" y="57"/>
                  </a:cubicBezTo>
                  <a:cubicBezTo>
                    <a:pt x="505" y="57"/>
                    <a:pt x="505" y="56"/>
                    <a:pt x="505" y="56"/>
                  </a:cubicBezTo>
                  <a:cubicBezTo>
                    <a:pt x="505" y="55"/>
                    <a:pt x="504" y="55"/>
                    <a:pt x="502" y="55"/>
                  </a:cubicBezTo>
                  <a:cubicBezTo>
                    <a:pt x="500" y="55"/>
                    <a:pt x="498" y="55"/>
                    <a:pt x="497" y="55"/>
                  </a:cubicBezTo>
                  <a:cubicBezTo>
                    <a:pt x="496" y="55"/>
                    <a:pt x="495" y="55"/>
                    <a:pt x="494" y="55"/>
                  </a:cubicBezTo>
                  <a:cubicBezTo>
                    <a:pt x="493" y="55"/>
                    <a:pt x="493" y="55"/>
                    <a:pt x="494" y="56"/>
                  </a:cubicBezTo>
                  <a:cubicBezTo>
                    <a:pt x="495" y="56"/>
                    <a:pt x="495" y="57"/>
                    <a:pt x="494" y="57"/>
                  </a:cubicBezTo>
                  <a:cubicBezTo>
                    <a:pt x="494" y="57"/>
                    <a:pt x="492" y="57"/>
                    <a:pt x="492" y="56"/>
                  </a:cubicBezTo>
                  <a:cubicBezTo>
                    <a:pt x="492" y="56"/>
                    <a:pt x="492" y="56"/>
                    <a:pt x="491" y="56"/>
                  </a:cubicBezTo>
                  <a:cubicBezTo>
                    <a:pt x="490" y="55"/>
                    <a:pt x="489" y="54"/>
                    <a:pt x="490" y="53"/>
                  </a:cubicBezTo>
                  <a:cubicBezTo>
                    <a:pt x="491" y="53"/>
                    <a:pt x="491" y="53"/>
                    <a:pt x="491" y="53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89" y="53"/>
                    <a:pt x="488" y="53"/>
                    <a:pt x="488" y="54"/>
                  </a:cubicBezTo>
                  <a:cubicBezTo>
                    <a:pt x="488" y="54"/>
                    <a:pt x="488" y="54"/>
                    <a:pt x="488" y="54"/>
                  </a:cubicBezTo>
                  <a:cubicBezTo>
                    <a:pt x="487" y="55"/>
                    <a:pt x="487" y="54"/>
                    <a:pt x="487" y="53"/>
                  </a:cubicBezTo>
                  <a:cubicBezTo>
                    <a:pt x="487" y="53"/>
                    <a:pt x="487" y="53"/>
                    <a:pt x="480" y="53"/>
                  </a:cubicBezTo>
                  <a:cubicBezTo>
                    <a:pt x="475" y="53"/>
                    <a:pt x="474" y="53"/>
                    <a:pt x="476" y="54"/>
                  </a:cubicBezTo>
                  <a:cubicBezTo>
                    <a:pt x="477" y="55"/>
                    <a:pt x="476" y="56"/>
                    <a:pt x="475" y="56"/>
                  </a:cubicBezTo>
                  <a:cubicBezTo>
                    <a:pt x="474" y="56"/>
                    <a:pt x="473" y="55"/>
                    <a:pt x="474" y="54"/>
                  </a:cubicBezTo>
                  <a:cubicBezTo>
                    <a:pt x="474" y="53"/>
                    <a:pt x="474" y="53"/>
                    <a:pt x="474" y="53"/>
                  </a:cubicBezTo>
                  <a:cubicBezTo>
                    <a:pt x="467" y="53"/>
                    <a:pt x="467" y="53"/>
                    <a:pt x="467" y="53"/>
                  </a:cubicBezTo>
                  <a:cubicBezTo>
                    <a:pt x="463" y="53"/>
                    <a:pt x="461" y="53"/>
                    <a:pt x="460" y="53"/>
                  </a:cubicBezTo>
                  <a:cubicBezTo>
                    <a:pt x="460" y="52"/>
                    <a:pt x="460" y="52"/>
                    <a:pt x="461" y="51"/>
                  </a:cubicBezTo>
                  <a:cubicBezTo>
                    <a:pt x="463" y="51"/>
                    <a:pt x="463" y="51"/>
                    <a:pt x="465" y="51"/>
                  </a:cubicBezTo>
                  <a:cubicBezTo>
                    <a:pt x="467" y="51"/>
                    <a:pt x="468" y="52"/>
                    <a:pt x="469" y="51"/>
                  </a:cubicBezTo>
                  <a:cubicBezTo>
                    <a:pt x="470" y="51"/>
                    <a:pt x="470" y="51"/>
                    <a:pt x="471" y="51"/>
                  </a:cubicBezTo>
                  <a:cubicBezTo>
                    <a:pt x="471" y="51"/>
                    <a:pt x="472" y="51"/>
                    <a:pt x="473" y="51"/>
                  </a:cubicBezTo>
                  <a:cubicBezTo>
                    <a:pt x="474" y="51"/>
                    <a:pt x="476" y="51"/>
                    <a:pt x="477" y="51"/>
                  </a:cubicBezTo>
                  <a:cubicBezTo>
                    <a:pt x="480" y="51"/>
                    <a:pt x="481" y="50"/>
                    <a:pt x="481" y="50"/>
                  </a:cubicBezTo>
                  <a:cubicBezTo>
                    <a:pt x="482" y="49"/>
                    <a:pt x="484" y="49"/>
                    <a:pt x="484" y="50"/>
                  </a:cubicBezTo>
                  <a:cubicBezTo>
                    <a:pt x="485" y="50"/>
                    <a:pt x="485" y="50"/>
                    <a:pt x="487" y="50"/>
                  </a:cubicBezTo>
                  <a:cubicBezTo>
                    <a:pt x="489" y="50"/>
                    <a:pt x="489" y="49"/>
                    <a:pt x="488" y="49"/>
                  </a:cubicBezTo>
                  <a:cubicBezTo>
                    <a:pt x="488" y="48"/>
                    <a:pt x="487" y="48"/>
                    <a:pt x="484" y="48"/>
                  </a:cubicBezTo>
                  <a:cubicBezTo>
                    <a:pt x="483" y="48"/>
                    <a:pt x="481" y="48"/>
                    <a:pt x="481" y="48"/>
                  </a:cubicBezTo>
                  <a:cubicBezTo>
                    <a:pt x="480" y="47"/>
                    <a:pt x="479" y="46"/>
                    <a:pt x="477" y="47"/>
                  </a:cubicBezTo>
                  <a:cubicBezTo>
                    <a:pt x="476" y="47"/>
                    <a:pt x="472" y="46"/>
                    <a:pt x="473" y="46"/>
                  </a:cubicBezTo>
                  <a:cubicBezTo>
                    <a:pt x="473" y="46"/>
                    <a:pt x="473" y="46"/>
                    <a:pt x="474" y="46"/>
                  </a:cubicBezTo>
                  <a:cubicBezTo>
                    <a:pt x="475" y="46"/>
                    <a:pt x="475" y="45"/>
                    <a:pt x="475" y="45"/>
                  </a:cubicBezTo>
                  <a:cubicBezTo>
                    <a:pt x="476" y="45"/>
                    <a:pt x="475" y="45"/>
                    <a:pt x="475" y="45"/>
                  </a:cubicBezTo>
                  <a:cubicBezTo>
                    <a:pt x="474" y="45"/>
                    <a:pt x="473" y="44"/>
                    <a:pt x="472" y="44"/>
                  </a:cubicBezTo>
                  <a:cubicBezTo>
                    <a:pt x="471" y="43"/>
                    <a:pt x="470" y="43"/>
                    <a:pt x="469" y="43"/>
                  </a:cubicBezTo>
                  <a:cubicBezTo>
                    <a:pt x="467" y="44"/>
                    <a:pt x="462" y="44"/>
                    <a:pt x="461" y="43"/>
                  </a:cubicBezTo>
                  <a:cubicBezTo>
                    <a:pt x="459" y="42"/>
                    <a:pt x="457" y="42"/>
                    <a:pt x="457" y="43"/>
                  </a:cubicBezTo>
                  <a:cubicBezTo>
                    <a:pt x="456" y="44"/>
                    <a:pt x="456" y="44"/>
                    <a:pt x="456" y="43"/>
                  </a:cubicBezTo>
                  <a:cubicBezTo>
                    <a:pt x="455" y="43"/>
                    <a:pt x="455" y="42"/>
                    <a:pt x="453" y="42"/>
                  </a:cubicBezTo>
                  <a:cubicBezTo>
                    <a:pt x="452" y="43"/>
                    <a:pt x="451" y="43"/>
                    <a:pt x="451" y="43"/>
                  </a:cubicBezTo>
                  <a:cubicBezTo>
                    <a:pt x="450" y="43"/>
                    <a:pt x="450" y="43"/>
                    <a:pt x="450" y="43"/>
                  </a:cubicBezTo>
                  <a:cubicBezTo>
                    <a:pt x="450" y="43"/>
                    <a:pt x="449" y="42"/>
                    <a:pt x="448" y="42"/>
                  </a:cubicBezTo>
                  <a:cubicBezTo>
                    <a:pt x="447" y="42"/>
                    <a:pt x="447" y="42"/>
                    <a:pt x="447" y="42"/>
                  </a:cubicBezTo>
                  <a:cubicBezTo>
                    <a:pt x="446" y="41"/>
                    <a:pt x="445" y="40"/>
                    <a:pt x="443" y="41"/>
                  </a:cubicBezTo>
                  <a:cubicBezTo>
                    <a:pt x="442" y="41"/>
                    <a:pt x="440" y="41"/>
                    <a:pt x="439" y="41"/>
                  </a:cubicBezTo>
                  <a:cubicBezTo>
                    <a:pt x="437" y="41"/>
                    <a:pt x="435" y="41"/>
                    <a:pt x="434" y="41"/>
                  </a:cubicBezTo>
                  <a:cubicBezTo>
                    <a:pt x="430" y="41"/>
                    <a:pt x="430" y="40"/>
                    <a:pt x="433" y="39"/>
                  </a:cubicBezTo>
                  <a:cubicBezTo>
                    <a:pt x="434" y="39"/>
                    <a:pt x="435" y="39"/>
                    <a:pt x="435" y="38"/>
                  </a:cubicBezTo>
                  <a:cubicBezTo>
                    <a:pt x="436" y="38"/>
                    <a:pt x="435" y="38"/>
                    <a:pt x="433" y="38"/>
                  </a:cubicBezTo>
                  <a:cubicBezTo>
                    <a:pt x="432" y="38"/>
                    <a:pt x="431" y="38"/>
                    <a:pt x="430" y="38"/>
                  </a:cubicBezTo>
                  <a:cubicBezTo>
                    <a:pt x="428" y="37"/>
                    <a:pt x="428" y="37"/>
                    <a:pt x="427" y="38"/>
                  </a:cubicBezTo>
                  <a:cubicBezTo>
                    <a:pt x="427" y="39"/>
                    <a:pt x="427" y="39"/>
                    <a:pt x="426" y="38"/>
                  </a:cubicBezTo>
                  <a:cubicBezTo>
                    <a:pt x="426" y="38"/>
                    <a:pt x="424" y="38"/>
                    <a:pt x="423" y="38"/>
                  </a:cubicBezTo>
                  <a:cubicBezTo>
                    <a:pt x="421" y="37"/>
                    <a:pt x="418" y="37"/>
                    <a:pt x="415" y="37"/>
                  </a:cubicBezTo>
                  <a:cubicBezTo>
                    <a:pt x="413" y="37"/>
                    <a:pt x="408" y="37"/>
                    <a:pt x="404" y="37"/>
                  </a:cubicBezTo>
                  <a:cubicBezTo>
                    <a:pt x="401" y="37"/>
                    <a:pt x="398" y="37"/>
                    <a:pt x="398" y="36"/>
                  </a:cubicBezTo>
                  <a:cubicBezTo>
                    <a:pt x="397" y="36"/>
                    <a:pt x="399" y="35"/>
                    <a:pt x="405" y="35"/>
                  </a:cubicBezTo>
                  <a:cubicBezTo>
                    <a:pt x="412" y="35"/>
                    <a:pt x="413" y="35"/>
                    <a:pt x="413" y="34"/>
                  </a:cubicBezTo>
                  <a:cubicBezTo>
                    <a:pt x="413" y="34"/>
                    <a:pt x="412" y="34"/>
                    <a:pt x="411" y="33"/>
                  </a:cubicBezTo>
                  <a:cubicBezTo>
                    <a:pt x="410" y="33"/>
                    <a:pt x="409" y="33"/>
                    <a:pt x="408" y="33"/>
                  </a:cubicBezTo>
                  <a:cubicBezTo>
                    <a:pt x="408" y="32"/>
                    <a:pt x="405" y="32"/>
                    <a:pt x="401" y="32"/>
                  </a:cubicBezTo>
                  <a:cubicBezTo>
                    <a:pt x="397" y="32"/>
                    <a:pt x="395" y="32"/>
                    <a:pt x="394" y="31"/>
                  </a:cubicBezTo>
                  <a:cubicBezTo>
                    <a:pt x="394" y="31"/>
                    <a:pt x="396" y="30"/>
                    <a:pt x="402" y="30"/>
                  </a:cubicBezTo>
                  <a:cubicBezTo>
                    <a:pt x="405" y="30"/>
                    <a:pt x="409" y="30"/>
                    <a:pt x="412" y="30"/>
                  </a:cubicBezTo>
                  <a:cubicBezTo>
                    <a:pt x="414" y="29"/>
                    <a:pt x="417" y="29"/>
                    <a:pt x="417" y="29"/>
                  </a:cubicBezTo>
                  <a:cubicBezTo>
                    <a:pt x="421" y="29"/>
                    <a:pt x="424" y="29"/>
                    <a:pt x="425" y="28"/>
                  </a:cubicBezTo>
                  <a:cubicBezTo>
                    <a:pt x="425" y="27"/>
                    <a:pt x="426" y="27"/>
                    <a:pt x="426" y="27"/>
                  </a:cubicBezTo>
                  <a:cubicBezTo>
                    <a:pt x="427" y="28"/>
                    <a:pt x="427" y="28"/>
                    <a:pt x="427" y="29"/>
                  </a:cubicBezTo>
                  <a:cubicBezTo>
                    <a:pt x="427" y="29"/>
                    <a:pt x="428" y="29"/>
                    <a:pt x="429" y="28"/>
                  </a:cubicBezTo>
                  <a:cubicBezTo>
                    <a:pt x="430" y="27"/>
                    <a:pt x="433" y="27"/>
                    <a:pt x="433" y="28"/>
                  </a:cubicBezTo>
                  <a:cubicBezTo>
                    <a:pt x="434" y="29"/>
                    <a:pt x="434" y="29"/>
                    <a:pt x="435" y="28"/>
                  </a:cubicBezTo>
                  <a:cubicBezTo>
                    <a:pt x="435" y="27"/>
                    <a:pt x="435" y="27"/>
                    <a:pt x="436" y="27"/>
                  </a:cubicBezTo>
                  <a:cubicBezTo>
                    <a:pt x="437" y="28"/>
                    <a:pt x="437" y="28"/>
                    <a:pt x="437" y="27"/>
                  </a:cubicBezTo>
                  <a:cubicBezTo>
                    <a:pt x="436" y="26"/>
                    <a:pt x="435" y="26"/>
                    <a:pt x="435" y="26"/>
                  </a:cubicBezTo>
                  <a:cubicBezTo>
                    <a:pt x="435" y="27"/>
                    <a:pt x="433" y="27"/>
                    <a:pt x="433" y="26"/>
                  </a:cubicBezTo>
                  <a:cubicBezTo>
                    <a:pt x="433" y="26"/>
                    <a:pt x="430" y="26"/>
                    <a:pt x="426" y="26"/>
                  </a:cubicBezTo>
                  <a:cubicBezTo>
                    <a:pt x="416" y="26"/>
                    <a:pt x="414" y="25"/>
                    <a:pt x="413" y="24"/>
                  </a:cubicBezTo>
                  <a:cubicBezTo>
                    <a:pt x="413" y="24"/>
                    <a:pt x="413" y="24"/>
                    <a:pt x="412" y="24"/>
                  </a:cubicBezTo>
                  <a:cubicBezTo>
                    <a:pt x="411" y="25"/>
                    <a:pt x="411" y="25"/>
                    <a:pt x="410" y="24"/>
                  </a:cubicBezTo>
                  <a:cubicBezTo>
                    <a:pt x="408" y="24"/>
                    <a:pt x="405" y="24"/>
                    <a:pt x="393" y="24"/>
                  </a:cubicBezTo>
                  <a:cubicBezTo>
                    <a:pt x="380" y="24"/>
                    <a:pt x="379" y="24"/>
                    <a:pt x="378" y="24"/>
                  </a:cubicBezTo>
                  <a:cubicBezTo>
                    <a:pt x="378" y="25"/>
                    <a:pt x="377" y="25"/>
                    <a:pt x="377" y="24"/>
                  </a:cubicBezTo>
                  <a:cubicBezTo>
                    <a:pt x="376" y="24"/>
                    <a:pt x="369" y="23"/>
                    <a:pt x="367" y="23"/>
                  </a:cubicBezTo>
                  <a:cubicBezTo>
                    <a:pt x="366" y="23"/>
                    <a:pt x="365" y="23"/>
                    <a:pt x="365" y="23"/>
                  </a:cubicBezTo>
                  <a:cubicBezTo>
                    <a:pt x="365" y="22"/>
                    <a:pt x="366" y="22"/>
                    <a:pt x="368" y="22"/>
                  </a:cubicBezTo>
                  <a:cubicBezTo>
                    <a:pt x="369" y="22"/>
                    <a:pt x="371" y="22"/>
                    <a:pt x="373" y="22"/>
                  </a:cubicBezTo>
                  <a:cubicBezTo>
                    <a:pt x="374" y="22"/>
                    <a:pt x="383" y="22"/>
                    <a:pt x="386" y="22"/>
                  </a:cubicBezTo>
                  <a:cubicBezTo>
                    <a:pt x="389" y="22"/>
                    <a:pt x="398" y="22"/>
                    <a:pt x="399" y="21"/>
                  </a:cubicBezTo>
                  <a:cubicBezTo>
                    <a:pt x="400" y="21"/>
                    <a:pt x="398" y="20"/>
                    <a:pt x="395" y="20"/>
                  </a:cubicBezTo>
                  <a:cubicBezTo>
                    <a:pt x="393" y="20"/>
                    <a:pt x="391" y="20"/>
                    <a:pt x="391" y="20"/>
                  </a:cubicBezTo>
                  <a:cubicBezTo>
                    <a:pt x="390" y="20"/>
                    <a:pt x="384" y="20"/>
                    <a:pt x="377" y="20"/>
                  </a:cubicBezTo>
                  <a:cubicBezTo>
                    <a:pt x="370" y="20"/>
                    <a:pt x="358" y="20"/>
                    <a:pt x="349" y="20"/>
                  </a:cubicBezTo>
                  <a:cubicBezTo>
                    <a:pt x="336" y="19"/>
                    <a:pt x="333" y="19"/>
                    <a:pt x="332" y="19"/>
                  </a:cubicBezTo>
                  <a:cubicBezTo>
                    <a:pt x="331" y="18"/>
                    <a:pt x="331" y="18"/>
                    <a:pt x="329" y="19"/>
                  </a:cubicBezTo>
                  <a:cubicBezTo>
                    <a:pt x="327" y="19"/>
                    <a:pt x="324" y="19"/>
                    <a:pt x="319" y="19"/>
                  </a:cubicBezTo>
                  <a:cubicBezTo>
                    <a:pt x="315" y="19"/>
                    <a:pt x="307" y="19"/>
                    <a:pt x="300" y="18"/>
                  </a:cubicBezTo>
                  <a:cubicBezTo>
                    <a:pt x="294" y="18"/>
                    <a:pt x="289" y="18"/>
                    <a:pt x="288" y="18"/>
                  </a:cubicBezTo>
                  <a:cubicBezTo>
                    <a:pt x="288" y="18"/>
                    <a:pt x="277" y="18"/>
                    <a:pt x="261" y="17"/>
                  </a:cubicBezTo>
                  <a:cubicBezTo>
                    <a:pt x="254" y="17"/>
                    <a:pt x="245" y="17"/>
                    <a:pt x="242" y="17"/>
                  </a:cubicBezTo>
                  <a:cubicBezTo>
                    <a:pt x="238" y="17"/>
                    <a:pt x="232" y="17"/>
                    <a:pt x="229" y="17"/>
                  </a:cubicBezTo>
                  <a:cubicBezTo>
                    <a:pt x="226" y="16"/>
                    <a:pt x="220" y="16"/>
                    <a:pt x="215" y="16"/>
                  </a:cubicBezTo>
                  <a:cubicBezTo>
                    <a:pt x="202" y="15"/>
                    <a:pt x="195" y="15"/>
                    <a:pt x="186" y="15"/>
                  </a:cubicBezTo>
                  <a:cubicBezTo>
                    <a:pt x="182" y="15"/>
                    <a:pt x="178" y="15"/>
                    <a:pt x="177" y="15"/>
                  </a:cubicBezTo>
                  <a:cubicBezTo>
                    <a:pt x="177" y="14"/>
                    <a:pt x="172" y="14"/>
                    <a:pt x="166" y="14"/>
                  </a:cubicBezTo>
                  <a:cubicBezTo>
                    <a:pt x="154" y="14"/>
                    <a:pt x="150" y="14"/>
                    <a:pt x="144" y="14"/>
                  </a:cubicBezTo>
                  <a:cubicBezTo>
                    <a:pt x="141" y="13"/>
                    <a:pt x="135" y="13"/>
                    <a:pt x="129" y="13"/>
                  </a:cubicBezTo>
                  <a:cubicBezTo>
                    <a:pt x="124" y="13"/>
                    <a:pt x="118" y="13"/>
                    <a:pt x="116" y="13"/>
                  </a:cubicBezTo>
                  <a:cubicBezTo>
                    <a:pt x="108" y="12"/>
                    <a:pt x="70" y="12"/>
                    <a:pt x="70" y="13"/>
                  </a:cubicBezTo>
                  <a:cubicBezTo>
                    <a:pt x="69" y="13"/>
                    <a:pt x="68" y="13"/>
                    <a:pt x="66" y="13"/>
                  </a:cubicBezTo>
                  <a:cubicBezTo>
                    <a:pt x="64" y="13"/>
                    <a:pt x="62" y="14"/>
                    <a:pt x="61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8" y="14"/>
                    <a:pt x="57" y="14"/>
                    <a:pt x="57" y="15"/>
                  </a:cubicBezTo>
                  <a:cubicBezTo>
                    <a:pt x="56" y="15"/>
                    <a:pt x="55" y="15"/>
                    <a:pt x="55" y="15"/>
                  </a:cubicBezTo>
                  <a:cubicBezTo>
                    <a:pt x="54" y="15"/>
                    <a:pt x="56" y="15"/>
                    <a:pt x="58" y="16"/>
                  </a:cubicBezTo>
                  <a:cubicBezTo>
                    <a:pt x="62" y="16"/>
                    <a:pt x="62" y="16"/>
                    <a:pt x="62" y="17"/>
                  </a:cubicBezTo>
                  <a:cubicBezTo>
                    <a:pt x="62" y="18"/>
                    <a:pt x="58" y="19"/>
                    <a:pt x="53" y="19"/>
                  </a:cubicBezTo>
                  <a:cubicBezTo>
                    <a:pt x="51" y="18"/>
                    <a:pt x="50" y="18"/>
                    <a:pt x="49" y="19"/>
                  </a:cubicBezTo>
                  <a:cubicBezTo>
                    <a:pt x="48" y="19"/>
                    <a:pt x="47" y="19"/>
                    <a:pt x="47" y="19"/>
                  </a:cubicBezTo>
                  <a:cubicBezTo>
                    <a:pt x="46" y="19"/>
                    <a:pt x="45" y="19"/>
                    <a:pt x="45" y="19"/>
                  </a:cubicBezTo>
                  <a:cubicBezTo>
                    <a:pt x="45" y="19"/>
                    <a:pt x="45" y="18"/>
                    <a:pt x="45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4" y="17"/>
                    <a:pt x="43" y="17"/>
                    <a:pt x="42" y="17"/>
                  </a:cubicBezTo>
                  <a:cubicBezTo>
                    <a:pt x="40" y="16"/>
                    <a:pt x="38" y="17"/>
                    <a:pt x="38" y="18"/>
                  </a:cubicBezTo>
                  <a:cubicBezTo>
                    <a:pt x="38" y="18"/>
                    <a:pt x="40" y="18"/>
                    <a:pt x="42" y="18"/>
                  </a:cubicBezTo>
                  <a:cubicBezTo>
                    <a:pt x="44" y="18"/>
                    <a:pt x="44" y="19"/>
                    <a:pt x="42" y="19"/>
                  </a:cubicBezTo>
                  <a:cubicBezTo>
                    <a:pt x="41" y="20"/>
                    <a:pt x="41" y="21"/>
                    <a:pt x="42" y="21"/>
                  </a:cubicBezTo>
                  <a:cubicBezTo>
                    <a:pt x="43" y="20"/>
                    <a:pt x="44" y="20"/>
                    <a:pt x="44" y="20"/>
                  </a:cubicBezTo>
                  <a:cubicBezTo>
                    <a:pt x="45" y="20"/>
                    <a:pt x="45" y="20"/>
                    <a:pt x="46" y="21"/>
                  </a:cubicBezTo>
                  <a:cubicBezTo>
                    <a:pt x="47" y="21"/>
                    <a:pt x="47" y="22"/>
                    <a:pt x="49" y="22"/>
                  </a:cubicBezTo>
                  <a:cubicBezTo>
                    <a:pt x="51" y="22"/>
                    <a:pt x="52" y="22"/>
                    <a:pt x="50" y="22"/>
                  </a:cubicBezTo>
                  <a:cubicBezTo>
                    <a:pt x="50" y="23"/>
                    <a:pt x="48" y="23"/>
                    <a:pt x="47" y="23"/>
                  </a:cubicBezTo>
                  <a:cubicBezTo>
                    <a:pt x="46" y="24"/>
                    <a:pt x="45" y="24"/>
                    <a:pt x="45" y="24"/>
                  </a:cubicBezTo>
                  <a:cubicBezTo>
                    <a:pt x="44" y="24"/>
                    <a:pt x="43" y="24"/>
                    <a:pt x="44" y="25"/>
                  </a:cubicBezTo>
                  <a:cubicBezTo>
                    <a:pt x="45" y="25"/>
                    <a:pt x="45" y="25"/>
                    <a:pt x="43" y="26"/>
                  </a:cubicBezTo>
                  <a:cubicBezTo>
                    <a:pt x="42" y="27"/>
                    <a:pt x="41" y="27"/>
                    <a:pt x="40" y="27"/>
                  </a:cubicBezTo>
                  <a:cubicBezTo>
                    <a:pt x="40" y="27"/>
                    <a:pt x="39" y="27"/>
                    <a:pt x="38" y="28"/>
                  </a:cubicBezTo>
                  <a:cubicBezTo>
                    <a:pt x="37" y="28"/>
                    <a:pt x="36" y="29"/>
                    <a:pt x="35" y="29"/>
                  </a:cubicBezTo>
                  <a:cubicBezTo>
                    <a:pt x="34" y="29"/>
                    <a:pt x="32" y="29"/>
                    <a:pt x="32" y="29"/>
                  </a:cubicBezTo>
                  <a:cubicBezTo>
                    <a:pt x="32" y="29"/>
                    <a:pt x="30" y="30"/>
                    <a:pt x="29" y="30"/>
                  </a:cubicBezTo>
                  <a:cubicBezTo>
                    <a:pt x="27" y="30"/>
                    <a:pt x="26" y="31"/>
                    <a:pt x="26" y="31"/>
                  </a:cubicBezTo>
                  <a:cubicBezTo>
                    <a:pt x="25" y="32"/>
                    <a:pt x="25" y="32"/>
                    <a:pt x="23" y="32"/>
                  </a:cubicBezTo>
                  <a:cubicBezTo>
                    <a:pt x="22" y="32"/>
                    <a:pt x="19" y="33"/>
                    <a:pt x="18" y="33"/>
                  </a:cubicBezTo>
                  <a:cubicBezTo>
                    <a:pt x="16" y="33"/>
                    <a:pt x="14" y="34"/>
                    <a:pt x="13" y="34"/>
                  </a:cubicBezTo>
                  <a:cubicBezTo>
                    <a:pt x="12" y="34"/>
                    <a:pt x="11" y="34"/>
                    <a:pt x="10" y="35"/>
                  </a:cubicBezTo>
                  <a:cubicBezTo>
                    <a:pt x="10" y="35"/>
                    <a:pt x="10" y="35"/>
                    <a:pt x="11" y="36"/>
                  </a:cubicBezTo>
                  <a:cubicBezTo>
                    <a:pt x="11" y="37"/>
                    <a:pt x="12" y="37"/>
                    <a:pt x="13" y="38"/>
                  </a:cubicBezTo>
                  <a:cubicBezTo>
                    <a:pt x="14" y="38"/>
                    <a:pt x="14" y="40"/>
                    <a:pt x="12" y="41"/>
                  </a:cubicBezTo>
                  <a:cubicBezTo>
                    <a:pt x="9" y="42"/>
                    <a:pt x="9" y="42"/>
                    <a:pt x="10" y="43"/>
                  </a:cubicBezTo>
                  <a:cubicBezTo>
                    <a:pt x="11" y="44"/>
                    <a:pt x="11" y="44"/>
                    <a:pt x="13" y="44"/>
                  </a:cubicBezTo>
                  <a:cubicBezTo>
                    <a:pt x="15" y="44"/>
                    <a:pt x="17" y="44"/>
                    <a:pt x="17" y="45"/>
                  </a:cubicBezTo>
                  <a:cubicBezTo>
                    <a:pt x="18" y="46"/>
                    <a:pt x="14" y="48"/>
                    <a:pt x="11" y="48"/>
                  </a:cubicBezTo>
                  <a:cubicBezTo>
                    <a:pt x="11" y="48"/>
                    <a:pt x="9" y="49"/>
                    <a:pt x="7" y="49"/>
                  </a:cubicBezTo>
                  <a:cubicBezTo>
                    <a:pt x="3" y="50"/>
                    <a:pt x="2" y="51"/>
                    <a:pt x="5" y="52"/>
                  </a:cubicBezTo>
                  <a:cubicBezTo>
                    <a:pt x="6" y="53"/>
                    <a:pt x="7" y="53"/>
                    <a:pt x="11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8" y="58"/>
                    <a:pt x="18" y="58"/>
                    <a:pt x="20" y="58"/>
                  </a:cubicBezTo>
                  <a:cubicBezTo>
                    <a:pt x="23" y="58"/>
                    <a:pt x="25" y="59"/>
                    <a:pt x="23" y="60"/>
                  </a:cubicBezTo>
                  <a:cubicBezTo>
                    <a:pt x="23" y="60"/>
                    <a:pt x="23" y="61"/>
                    <a:pt x="24" y="61"/>
                  </a:cubicBezTo>
                  <a:cubicBezTo>
                    <a:pt x="27" y="63"/>
                    <a:pt x="29" y="63"/>
                    <a:pt x="51" y="62"/>
                  </a:cubicBezTo>
                  <a:cubicBezTo>
                    <a:pt x="57" y="61"/>
                    <a:pt x="58" y="61"/>
                    <a:pt x="58" y="62"/>
                  </a:cubicBezTo>
                  <a:cubicBezTo>
                    <a:pt x="59" y="63"/>
                    <a:pt x="62" y="63"/>
                    <a:pt x="63" y="62"/>
                  </a:cubicBezTo>
                  <a:cubicBezTo>
                    <a:pt x="64" y="62"/>
                    <a:pt x="65" y="61"/>
                    <a:pt x="65" y="61"/>
                  </a:cubicBezTo>
                  <a:cubicBezTo>
                    <a:pt x="67" y="61"/>
                    <a:pt x="69" y="62"/>
                    <a:pt x="69" y="63"/>
                  </a:cubicBezTo>
                  <a:cubicBezTo>
                    <a:pt x="69" y="63"/>
                    <a:pt x="69" y="63"/>
                    <a:pt x="71" y="63"/>
                  </a:cubicBezTo>
                  <a:cubicBezTo>
                    <a:pt x="72" y="63"/>
                    <a:pt x="73" y="64"/>
                    <a:pt x="74" y="64"/>
                  </a:cubicBezTo>
                  <a:cubicBezTo>
                    <a:pt x="75" y="64"/>
                    <a:pt x="74" y="65"/>
                    <a:pt x="73" y="65"/>
                  </a:cubicBezTo>
                  <a:cubicBezTo>
                    <a:pt x="73" y="65"/>
                    <a:pt x="72" y="66"/>
                    <a:pt x="71" y="66"/>
                  </a:cubicBezTo>
                  <a:cubicBezTo>
                    <a:pt x="70" y="66"/>
                    <a:pt x="70" y="66"/>
                    <a:pt x="71" y="66"/>
                  </a:cubicBezTo>
                  <a:cubicBezTo>
                    <a:pt x="71" y="67"/>
                    <a:pt x="72" y="67"/>
                    <a:pt x="73" y="67"/>
                  </a:cubicBezTo>
                  <a:cubicBezTo>
                    <a:pt x="73" y="68"/>
                    <a:pt x="74" y="68"/>
                    <a:pt x="75" y="68"/>
                  </a:cubicBezTo>
                  <a:cubicBezTo>
                    <a:pt x="75" y="68"/>
                    <a:pt x="76" y="68"/>
                    <a:pt x="76" y="68"/>
                  </a:cubicBezTo>
                  <a:cubicBezTo>
                    <a:pt x="77" y="68"/>
                    <a:pt x="79" y="69"/>
                    <a:pt x="81" y="69"/>
                  </a:cubicBezTo>
                  <a:cubicBezTo>
                    <a:pt x="83" y="69"/>
                    <a:pt x="84" y="69"/>
                    <a:pt x="84" y="70"/>
                  </a:cubicBezTo>
                  <a:cubicBezTo>
                    <a:pt x="84" y="70"/>
                    <a:pt x="87" y="70"/>
                    <a:pt x="100" y="70"/>
                  </a:cubicBezTo>
                  <a:cubicBezTo>
                    <a:pt x="114" y="70"/>
                    <a:pt x="115" y="70"/>
                    <a:pt x="116" y="69"/>
                  </a:cubicBezTo>
                  <a:cubicBezTo>
                    <a:pt x="118" y="68"/>
                    <a:pt x="120" y="68"/>
                    <a:pt x="121" y="69"/>
                  </a:cubicBezTo>
                  <a:cubicBezTo>
                    <a:pt x="122" y="70"/>
                    <a:pt x="124" y="70"/>
                    <a:pt x="125" y="70"/>
                  </a:cubicBezTo>
                  <a:cubicBezTo>
                    <a:pt x="126" y="69"/>
                    <a:pt x="129" y="69"/>
                    <a:pt x="130" y="70"/>
                  </a:cubicBezTo>
                  <a:cubicBezTo>
                    <a:pt x="130" y="70"/>
                    <a:pt x="132" y="70"/>
                    <a:pt x="134" y="70"/>
                  </a:cubicBezTo>
                  <a:cubicBezTo>
                    <a:pt x="136" y="70"/>
                    <a:pt x="139" y="70"/>
                    <a:pt x="140" y="70"/>
                  </a:cubicBezTo>
                  <a:cubicBezTo>
                    <a:pt x="141" y="70"/>
                    <a:pt x="143" y="70"/>
                    <a:pt x="144" y="70"/>
                  </a:cubicBezTo>
                  <a:cubicBezTo>
                    <a:pt x="145" y="70"/>
                    <a:pt x="146" y="70"/>
                    <a:pt x="148" y="70"/>
                  </a:cubicBezTo>
                  <a:cubicBezTo>
                    <a:pt x="151" y="71"/>
                    <a:pt x="155" y="71"/>
                    <a:pt x="156" y="70"/>
                  </a:cubicBezTo>
                  <a:cubicBezTo>
                    <a:pt x="156" y="70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7" y="68"/>
                    <a:pt x="158" y="69"/>
                    <a:pt x="157" y="69"/>
                  </a:cubicBezTo>
                  <a:cubicBezTo>
                    <a:pt x="157" y="70"/>
                    <a:pt x="157" y="70"/>
                    <a:pt x="159" y="70"/>
                  </a:cubicBezTo>
                  <a:cubicBezTo>
                    <a:pt x="160" y="70"/>
                    <a:pt x="161" y="70"/>
                    <a:pt x="161" y="70"/>
                  </a:cubicBezTo>
                  <a:cubicBezTo>
                    <a:pt x="162" y="70"/>
                    <a:pt x="162" y="70"/>
                    <a:pt x="161" y="69"/>
                  </a:cubicBezTo>
                  <a:cubicBezTo>
                    <a:pt x="161" y="69"/>
                    <a:pt x="160" y="69"/>
                    <a:pt x="160" y="68"/>
                  </a:cubicBezTo>
                  <a:cubicBezTo>
                    <a:pt x="160" y="68"/>
                    <a:pt x="162" y="68"/>
                    <a:pt x="165" y="68"/>
                  </a:cubicBezTo>
                  <a:cubicBezTo>
                    <a:pt x="169" y="68"/>
                    <a:pt x="170" y="68"/>
                    <a:pt x="171" y="68"/>
                  </a:cubicBezTo>
                  <a:cubicBezTo>
                    <a:pt x="171" y="67"/>
                    <a:pt x="173" y="67"/>
                    <a:pt x="174" y="68"/>
                  </a:cubicBezTo>
                  <a:cubicBezTo>
                    <a:pt x="175" y="68"/>
                    <a:pt x="176" y="68"/>
                    <a:pt x="176" y="68"/>
                  </a:cubicBezTo>
                  <a:cubicBezTo>
                    <a:pt x="177" y="68"/>
                    <a:pt x="177" y="69"/>
                    <a:pt x="177" y="70"/>
                  </a:cubicBezTo>
                  <a:cubicBezTo>
                    <a:pt x="177" y="71"/>
                    <a:pt x="177" y="71"/>
                    <a:pt x="179" y="71"/>
                  </a:cubicBezTo>
                  <a:cubicBezTo>
                    <a:pt x="180" y="71"/>
                    <a:pt x="180" y="72"/>
                    <a:pt x="179" y="72"/>
                  </a:cubicBezTo>
                  <a:cubicBezTo>
                    <a:pt x="178" y="73"/>
                    <a:pt x="179" y="73"/>
                    <a:pt x="185" y="73"/>
                  </a:cubicBezTo>
                  <a:cubicBezTo>
                    <a:pt x="189" y="73"/>
                    <a:pt x="191" y="74"/>
                    <a:pt x="191" y="74"/>
                  </a:cubicBezTo>
                  <a:cubicBezTo>
                    <a:pt x="192" y="74"/>
                    <a:pt x="193" y="74"/>
                    <a:pt x="196" y="74"/>
                  </a:cubicBezTo>
                  <a:cubicBezTo>
                    <a:pt x="198" y="74"/>
                    <a:pt x="201" y="74"/>
                    <a:pt x="204" y="74"/>
                  </a:cubicBezTo>
                  <a:cubicBezTo>
                    <a:pt x="207" y="74"/>
                    <a:pt x="210" y="74"/>
                    <a:pt x="211" y="74"/>
                  </a:cubicBezTo>
                  <a:cubicBezTo>
                    <a:pt x="213" y="74"/>
                    <a:pt x="213" y="73"/>
                    <a:pt x="213" y="73"/>
                  </a:cubicBezTo>
                  <a:cubicBezTo>
                    <a:pt x="213" y="72"/>
                    <a:pt x="213" y="72"/>
                    <a:pt x="214" y="72"/>
                  </a:cubicBezTo>
                  <a:cubicBezTo>
                    <a:pt x="215" y="72"/>
                    <a:pt x="215" y="72"/>
                    <a:pt x="215" y="73"/>
                  </a:cubicBezTo>
                  <a:cubicBezTo>
                    <a:pt x="215" y="73"/>
                    <a:pt x="215" y="73"/>
                    <a:pt x="215" y="73"/>
                  </a:cubicBezTo>
                  <a:cubicBezTo>
                    <a:pt x="215" y="73"/>
                    <a:pt x="215" y="73"/>
                    <a:pt x="215" y="73"/>
                  </a:cubicBezTo>
                  <a:cubicBezTo>
                    <a:pt x="215" y="74"/>
                    <a:pt x="222" y="74"/>
                    <a:pt x="225" y="74"/>
                  </a:cubicBezTo>
                  <a:cubicBezTo>
                    <a:pt x="226" y="74"/>
                    <a:pt x="228" y="75"/>
                    <a:pt x="230" y="75"/>
                  </a:cubicBezTo>
                  <a:cubicBezTo>
                    <a:pt x="231" y="75"/>
                    <a:pt x="233" y="75"/>
                    <a:pt x="233" y="75"/>
                  </a:cubicBezTo>
                  <a:cubicBezTo>
                    <a:pt x="233" y="75"/>
                    <a:pt x="235" y="75"/>
                    <a:pt x="238" y="75"/>
                  </a:cubicBezTo>
                  <a:cubicBezTo>
                    <a:pt x="241" y="75"/>
                    <a:pt x="243" y="74"/>
                    <a:pt x="243" y="74"/>
                  </a:cubicBezTo>
                  <a:cubicBezTo>
                    <a:pt x="243" y="74"/>
                    <a:pt x="244" y="74"/>
                    <a:pt x="244" y="74"/>
                  </a:cubicBezTo>
                  <a:cubicBezTo>
                    <a:pt x="244" y="75"/>
                    <a:pt x="247" y="75"/>
                    <a:pt x="251" y="75"/>
                  </a:cubicBezTo>
                  <a:cubicBezTo>
                    <a:pt x="258" y="76"/>
                    <a:pt x="260" y="76"/>
                    <a:pt x="264" y="76"/>
                  </a:cubicBezTo>
                  <a:cubicBezTo>
                    <a:pt x="266" y="76"/>
                    <a:pt x="268" y="76"/>
                    <a:pt x="270" y="76"/>
                  </a:cubicBezTo>
                  <a:cubicBezTo>
                    <a:pt x="274" y="76"/>
                    <a:pt x="274" y="76"/>
                    <a:pt x="281" y="76"/>
                  </a:cubicBezTo>
                  <a:cubicBezTo>
                    <a:pt x="293" y="76"/>
                    <a:pt x="302" y="77"/>
                    <a:pt x="327" y="77"/>
                  </a:cubicBezTo>
                  <a:cubicBezTo>
                    <a:pt x="342" y="77"/>
                    <a:pt x="353" y="77"/>
                    <a:pt x="353" y="77"/>
                  </a:cubicBezTo>
                  <a:cubicBezTo>
                    <a:pt x="354" y="78"/>
                    <a:pt x="355" y="78"/>
                    <a:pt x="355" y="77"/>
                  </a:cubicBezTo>
                  <a:cubicBezTo>
                    <a:pt x="356" y="77"/>
                    <a:pt x="357" y="77"/>
                    <a:pt x="357" y="77"/>
                  </a:cubicBezTo>
                  <a:cubicBezTo>
                    <a:pt x="358" y="78"/>
                    <a:pt x="358" y="78"/>
                    <a:pt x="362" y="78"/>
                  </a:cubicBezTo>
                  <a:cubicBezTo>
                    <a:pt x="366" y="78"/>
                    <a:pt x="367" y="78"/>
                    <a:pt x="374" y="78"/>
                  </a:cubicBezTo>
                  <a:cubicBezTo>
                    <a:pt x="378" y="78"/>
                    <a:pt x="380" y="78"/>
                    <a:pt x="380" y="78"/>
                  </a:cubicBezTo>
                  <a:cubicBezTo>
                    <a:pt x="382" y="77"/>
                    <a:pt x="396" y="77"/>
                    <a:pt x="403" y="78"/>
                  </a:cubicBezTo>
                  <a:cubicBezTo>
                    <a:pt x="405" y="78"/>
                    <a:pt x="406" y="78"/>
                    <a:pt x="407" y="77"/>
                  </a:cubicBezTo>
                  <a:cubicBezTo>
                    <a:pt x="407" y="77"/>
                    <a:pt x="409" y="77"/>
                    <a:pt x="410" y="77"/>
                  </a:cubicBezTo>
                  <a:cubicBezTo>
                    <a:pt x="413" y="77"/>
                    <a:pt x="413" y="77"/>
                    <a:pt x="420" y="77"/>
                  </a:cubicBezTo>
                  <a:cubicBezTo>
                    <a:pt x="425" y="77"/>
                    <a:pt x="428" y="77"/>
                    <a:pt x="428" y="78"/>
                  </a:cubicBezTo>
                  <a:cubicBezTo>
                    <a:pt x="429" y="78"/>
                    <a:pt x="428" y="78"/>
                    <a:pt x="428" y="79"/>
                  </a:cubicBezTo>
                  <a:cubicBezTo>
                    <a:pt x="426" y="79"/>
                    <a:pt x="426" y="80"/>
                    <a:pt x="427" y="80"/>
                  </a:cubicBezTo>
                  <a:cubicBezTo>
                    <a:pt x="428" y="80"/>
                    <a:pt x="435" y="80"/>
                    <a:pt x="436" y="79"/>
                  </a:cubicBezTo>
                  <a:cubicBezTo>
                    <a:pt x="436" y="79"/>
                    <a:pt x="436" y="79"/>
                    <a:pt x="436" y="79"/>
                  </a:cubicBezTo>
                  <a:close/>
                  <a:moveTo>
                    <a:pt x="430" y="79"/>
                  </a:moveTo>
                  <a:cubicBezTo>
                    <a:pt x="430" y="79"/>
                    <a:pt x="429" y="78"/>
                    <a:pt x="429" y="78"/>
                  </a:cubicBezTo>
                  <a:cubicBezTo>
                    <a:pt x="429" y="77"/>
                    <a:pt x="429" y="76"/>
                    <a:pt x="427" y="76"/>
                  </a:cubicBezTo>
                  <a:cubicBezTo>
                    <a:pt x="425" y="75"/>
                    <a:pt x="424" y="75"/>
                    <a:pt x="425" y="75"/>
                  </a:cubicBezTo>
                  <a:cubicBezTo>
                    <a:pt x="425" y="74"/>
                    <a:pt x="426" y="74"/>
                    <a:pt x="427" y="75"/>
                  </a:cubicBezTo>
                  <a:cubicBezTo>
                    <a:pt x="428" y="75"/>
                    <a:pt x="429" y="75"/>
                    <a:pt x="429" y="74"/>
                  </a:cubicBezTo>
                  <a:cubicBezTo>
                    <a:pt x="429" y="73"/>
                    <a:pt x="431" y="73"/>
                    <a:pt x="432" y="74"/>
                  </a:cubicBezTo>
                  <a:cubicBezTo>
                    <a:pt x="433" y="75"/>
                    <a:pt x="433" y="75"/>
                    <a:pt x="435" y="75"/>
                  </a:cubicBezTo>
                  <a:cubicBezTo>
                    <a:pt x="437" y="75"/>
                    <a:pt x="437" y="75"/>
                    <a:pt x="437" y="76"/>
                  </a:cubicBezTo>
                  <a:cubicBezTo>
                    <a:pt x="437" y="76"/>
                    <a:pt x="437" y="76"/>
                    <a:pt x="436" y="76"/>
                  </a:cubicBezTo>
                  <a:cubicBezTo>
                    <a:pt x="435" y="76"/>
                    <a:pt x="432" y="77"/>
                    <a:pt x="432" y="78"/>
                  </a:cubicBezTo>
                  <a:cubicBezTo>
                    <a:pt x="432" y="79"/>
                    <a:pt x="431" y="79"/>
                    <a:pt x="430" y="79"/>
                  </a:cubicBezTo>
                  <a:cubicBezTo>
                    <a:pt x="430" y="79"/>
                    <a:pt x="430" y="79"/>
                    <a:pt x="430" y="79"/>
                  </a:cubicBezTo>
                  <a:close/>
                  <a:moveTo>
                    <a:pt x="369" y="77"/>
                  </a:moveTo>
                  <a:cubicBezTo>
                    <a:pt x="369" y="76"/>
                    <a:pt x="368" y="76"/>
                    <a:pt x="365" y="77"/>
                  </a:cubicBezTo>
                  <a:cubicBezTo>
                    <a:pt x="363" y="77"/>
                    <a:pt x="361" y="77"/>
                    <a:pt x="359" y="77"/>
                  </a:cubicBezTo>
                  <a:cubicBezTo>
                    <a:pt x="355" y="76"/>
                    <a:pt x="346" y="76"/>
                    <a:pt x="328" y="76"/>
                  </a:cubicBezTo>
                  <a:cubicBezTo>
                    <a:pt x="320" y="76"/>
                    <a:pt x="320" y="76"/>
                    <a:pt x="320" y="76"/>
                  </a:cubicBezTo>
                  <a:cubicBezTo>
                    <a:pt x="320" y="75"/>
                    <a:pt x="320" y="75"/>
                    <a:pt x="320" y="75"/>
                  </a:cubicBezTo>
                  <a:cubicBezTo>
                    <a:pt x="320" y="73"/>
                    <a:pt x="320" y="73"/>
                    <a:pt x="319" y="73"/>
                  </a:cubicBezTo>
                  <a:cubicBezTo>
                    <a:pt x="319" y="73"/>
                    <a:pt x="318" y="74"/>
                    <a:pt x="318" y="74"/>
                  </a:cubicBezTo>
                  <a:cubicBezTo>
                    <a:pt x="318" y="75"/>
                    <a:pt x="318" y="76"/>
                    <a:pt x="318" y="76"/>
                  </a:cubicBezTo>
                  <a:cubicBezTo>
                    <a:pt x="318" y="76"/>
                    <a:pt x="316" y="76"/>
                    <a:pt x="306" y="76"/>
                  </a:cubicBezTo>
                  <a:cubicBezTo>
                    <a:pt x="300" y="76"/>
                    <a:pt x="292" y="76"/>
                    <a:pt x="290" y="76"/>
                  </a:cubicBezTo>
                  <a:cubicBezTo>
                    <a:pt x="288" y="75"/>
                    <a:pt x="286" y="75"/>
                    <a:pt x="285" y="75"/>
                  </a:cubicBezTo>
                  <a:cubicBezTo>
                    <a:pt x="280" y="75"/>
                    <a:pt x="280" y="75"/>
                    <a:pt x="280" y="74"/>
                  </a:cubicBezTo>
                  <a:cubicBezTo>
                    <a:pt x="280" y="73"/>
                    <a:pt x="278" y="73"/>
                    <a:pt x="278" y="74"/>
                  </a:cubicBezTo>
                  <a:cubicBezTo>
                    <a:pt x="278" y="75"/>
                    <a:pt x="278" y="75"/>
                    <a:pt x="275" y="75"/>
                  </a:cubicBezTo>
                  <a:cubicBezTo>
                    <a:pt x="274" y="75"/>
                    <a:pt x="272" y="75"/>
                    <a:pt x="271" y="75"/>
                  </a:cubicBezTo>
                  <a:cubicBezTo>
                    <a:pt x="270" y="74"/>
                    <a:pt x="270" y="74"/>
                    <a:pt x="270" y="75"/>
                  </a:cubicBezTo>
                  <a:cubicBezTo>
                    <a:pt x="269" y="76"/>
                    <a:pt x="269" y="76"/>
                    <a:pt x="266" y="76"/>
                  </a:cubicBezTo>
                  <a:cubicBezTo>
                    <a:pt x="264" y="76"/>
                    <a:pt x="262" y="75"/>
                    <a:pt x="261" y="75"/>
                  </a:cubicBezTo>
                  <a:cubicBezTo>
                    <a:pt x="260" y="75"/>
                    <a:pt x="259" y="75"/>
                    <a:pt x="257" y="75"/>
                  </a:cubicBezTo>
                  <a:cubicBezTo>
                    <a:pt x="256" y="75"/>
                    <a:pt x="255" y="75"/>
                    <a:pt x="255" y="74"/>
                  </a:cubicBezTo>
                  <a:cubicBezTo>
                    <a:pt x="255" y="73"/>
                    <a:pt x="254" y="73"/>
                    <a:pt x="254" y="74"/>
                  </a:cubicBezTo>
                  <a:cubicBezTo>
                    <a:pt x="253" y="75"/>
                    <a:pt x="245" y="75"/>
                    <a:pt x="245" y="74"/>
                  </a:cubicBezTo>
                  <a:cubicBezTo>
                    <a:pt x="244" y="73"/>
                    <a:pt x="242" y="72"/>
                    <a:pt x="241" y="73"/>
                  </a:cubicBezTo>
                  <a:cubicBezTo>
                    <a:pt x="241" y="73"/>
                    <a:pt x="241" y="73"/>
                    <a:pt x="241" y="73"/>
                  </a:cubicBezTo>
                  <a:cubicBezTo>
                    <a:pt x="241" y="74"/>
                    <a:pt x="240" y="74"/>
                    <a:pt x="240" y="73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1" y="74"/>
                    <a:pt x="231" y="74"/>
                    <a:pt x="231" y="74"/>
                  </a:cubicBezTo>
                  <a:cubicBezTo>
                    <a:pt x="228" y="74"/>
                    <a:pt x="225" y="74"/>
                    <a:pt x="225" y="73"/>
                  </a:cubicBezTo>
                  <a:cubicBezTo>
                    <a:pt x="224" y="73"/>
                    <a:pt x="222" y="73"/>
                    <a:pt x="222" y="73"/>
                  </a:cubicBezTo>
                  <a:cubicBezTo>
                    <a:pt x="221" y="73"/>
                    <a:pt x="220" y="73"/>
                    <a:pt x="220" y="72"/>
                  </a:cubicBezTo>
                  <a:cubicBezTo>
                    <a:pt x="219" y="71"/>
                    <a:pt x="218" y="71"/>
                    <a:pt x="218" y="72"/>
                  </a:cubicBezTo>
                  <a:cubicBezTo>
                    <a:pt x="217" y="73"/>
                    <a:pt x="217" y="72"/>
                    <a:pt x="217" y="71"/>
                  </a:cubicBezTo>
                  <a:cubicBezTo>
                    <a:pt x="217" y="70"/>
                    <a:pt x="217" y="70"/>
                    <a:pt x="216" y="70"/>
                  </a:cubicBezTo>
                  <a:cubicBezTo>
                    <a:pt x="216" y="70"/>
                    <a:pt x="215" y="70"/>
                    <a:pt x="215" y="71"/>
                  </a:cubicBezTo>
                  <a:cubicBezTo>
                    <a:pt x="215" y="71"/>
                    <a:pt x="215" y="71"/>
                    <a:pt x="215" y="71"/>
                  </a:cubicBezTo>
                  <a:cubicBezTo>
                    <a:pt x="215" y="71"/>
                    <a:pt x="213" y="71"/>
                    <a:pt x="212" y="71"/>
                  </a:cubicBezTo>
                  <a:cubicBezTo>
                    <a:pt x="209" y="71"/>
                    <a:pt x="209" y="71"/>
                    <a:pt x="209" y="72"/>
                  </a:cubicBezTo>
                  <a:cubicBezTo>
                    <a:pt x="209" y="73"/>
                    <a:pt x="206" y="74"/>
                    <a:pt x="205" y="73"/>
                  </a:cubicBezTo>
                  <a:cubicBezTo>
                    <a:pt x="204" y="73"/>
                    <a:pt x="201" y="73"/>
                    <a:pt x="197" y="73"/>
                  </a:cubicBezTo>
                  <a:cubicBezTo>
                    <a:pt x="190" y="73"/>
                    <a:pt x="188" y="72"/>
                    <a:pt x="188" y="71"/>
                  </a:cubicBezTo>
                  <a:cubicBezTo>
                    <a:pt x="188" y="71"/>
                    <a:pt x="188" y="71"/>
                    <a:pt x="188" y="71"/>
                  </a:cubicBezTo>
                  <a:cubicBezTo>
                    <a:pt x="188" y="71"/>
                    <a:pt x="187" y="71"/>
                    <a:pt x="187" y="71"/>
                  </a:cubicBezTo>
                  <a:cubicBezTo>
                    <a:pt x="187" y="72"/>
                    <a:pt x="187" y="72"/>
                    <a:pt x="186" y="71"/>
                  </a:cubicBezTo>
                  <a:cubicBezTo>
                    <a:pt x="186" y="71"/>
                    <a:pt x="186" y="71"/>
                    <a:pt x="185" y="71"/>
                  </a:cubicBezTo>
                  <a:cubicBezTo>
                    <a:pt x="184" y="71"/>
                    <a:pt x="183" y="71"/>
                    <a:pt x="182" y="71"/>
                  </a:cubicBezTo>
                  <a:cubicBezTo>
                    <a:pt x="181" y="71"/>
                    <a:pt x="181" y="71"/>
                    <a:pt x="181" y="70"/>
                  </a:cubicBezTo>
                  <a:cubicBezTo>
                    <a:pt x="182" y="69"/>
                    <a:pt x="182" y="68"/>
                    <a:pt x="181" y="68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8"/>
                    <a:pt x="178" y="67"/>
                    <a:pt x="178" y="66"/>
                  </a:cubicBezTo>
                  <a:cubicBezTo>
                    <a:pt x="178" y="65"/>
                    <a:pt x="177" y="65"/>
                    <a:pt x="175" y="65"/>
                  </a:cubicBezTo>
                  <a:cubicBezTo>
                    <a:pt x="172" y="65"/>
                    <a:pt x="171" y="65"/>
                    <a:pt x="172" y="66"/>
                  </a:cubicBezTo>
                  <a:cubicBezTo>
                    <a:pt x="172" y="66"/>
                    <a:pt x="172" y="66"/>
                    <a:pt x="171" y="66"/>
                  </a:cubicBezTo>
                  <a:cubicBezTo>
                    <a:pt x="171" y="66"/>
                    <a:pt x="170" y="67"/>
                    <a:pt x="170" y="67"/>
                  </a:cubicBezTo>
                  <a:cubicBezTo>
                    <a:pt x="169" y="67"/>
                    <a:pt x="169" y="67"/>
                    <a:pt x="168" y="67"/>
                  </a:cubicBezTo>
                  <a:cubicBezTo>
                    <a:pt x="167" y="66"/>
                    <a:pt x="167" y="66"/>
                    <a:pt x="167" y="67"/>
                  </a:cubicBezTo>
                  <a:cubicBezTo>
                    <a:pt x="167" y="67"/>
                    <a:pt x="166" y="67"/>
                    <a:pt x="165" y="67"/>
                  </a:cubicBezTo>
                  <a:cubicBezTo>
                    <a:pt x="165" y="67"/>
                    <a:pt x="163" y="67"/>
                    <a:pt x="161" y="67"/>
                  </a:cubicBezTo>
                  <a:cubicBezTo>
                    <a:pt x="159" y="68"/>
                    <a:pt x="158" y="67"/>
                    <a:pt x="157" y="67"/>
                  </a:cubicBezTo>
                  <a:cubicBezTo>
                    <a:pt x="156" y="67"/>
                    <a:pt x="155" y="67"/>
                    <a:pt x="154" y="68"/>
                  </a:cubicBezTo>
                  <a:cubicBezTo>
                    <a:pt x="152" y="68"/>
                    <a:pt x="152" y="68"/>
                    <a:pt x="151" y="68"/>
                  </a:cubicBezTo>
                  <a:cubicBezTo>
                    <a:pt x="150" y="68"/>
                    <a:pt x="148" y="68"/>
                    <a:pt x="147" y="68"/>
                  </a:cubicBezTo>
                  <a:cubicBezTo>
                    <a:pt x="146" y="69"/>
                    <a:pt x="143" y="68"/>
                    <a:pt x="142" y="68"/>
                  </a:cubicBezTo>
                  <a:cubicBezTo>
                    <a:pt x="140" y="67"/>
                    <a:pt x="140" y="67"/>
                    <a:pt x="139" y="67"/>
                  </a:cubicBezTo>
                  <a:cubicBezTo>
                    <a:pt x="139" y="67"/>
                    <a:pt x="139" y="68"/>
                    <a:pt x="139" y="68"/>
                  </a:cubicBezTo>
                  <a:cubicBezTo>
                    <a:pt x="139" y="69"/>
                    <a:pt x="139" y="69"/>
                    <a:pt x="135" y="69"/>
                  </a:cubicBezTo>
                  <a:cubicBezTo>
                    <a:pt x="133" y="69"/>
                    <a:pt x="132" y="69"/>
                    <a:pt x="132" y="68"/>
                  </a:cubicBezTo>
                  <a:cubicBezTo>
                    <a:pt x="131" y="68"/>
                    <a:pt x="131" y="68"/>
                    <a:pt x="130" y="68"/>
                  </a:cubicBezTo>
                  <a:cubicBezTo>
                    <a:pt x="129" y="68"/>
                    <a:pt x="128" y="68"/>
                    <a:pt x="128" y="68"/>
                  </a:cubicBezTo>
                  <a:cubicBezTo>
                    <a:pt x="126" y="67"/>
                    <a:pt x="126" y="67"/>
                    <a:pt x="126" y="68"/>
                  </a:cubicBezTo>
                  <a:cubicBezTo>
                    <a:pt x="125" y="68"/>
                    <a:pt x="125" y="69"/>
                    <a:pt x="124" y="68"/>
                  </a:cubicBezTo>
                  <a:cubicBezTo>
                    <a:pt x="123" y="68"/>
                    <a:pt x="120" y="68"/>
                    <a:pt x="118" y="68"/>
                  </a:cubicBezTo>
                  <a:cubicBezTo>
                    <a:pt x="114" y="68"/>
                    <a:pt x="113" y="68"/>
                    <a:pt x="112" y="68"/>
                  </a:cubicBezTo>
                  <a:cubicBezTo>
                    <a:pt x="111" y="69"/>
                    <a:pt x="111" y="69"/>
                    <a:pt x="110" y="69"/>
                  </a:cubicBezTo>
                  <a:cubicBezTo>
                    <a:pt x="110" y="68"/>
                    <a:pt x="110" y="68"/>
                    <a:pt x="109" y="68"/>
                  </a:cubicBezTo>
                  <a:cubicBezTo>
                    <a:pt x="109" y="68"/>
                    <a:pt x="108" y="68"/>
                    <a:pt x="107" y="68"/>
                  </a:cubicBezTo>
                  <a:cubicBezTo>
                    <a:pt x="106" y="67"/>
                    <a:pt x="106" y="67"/>
                    <a:pt x="106" y="68"/>
                  </a:cubicBezTo>
                  <a:cubicBezTo>
                    <a:pt x="106" y="69"/>
                    <a:pt x="106" y="69"/>
                    <a:pt x="103" y="69"/>
                  </a:cubicBezTo>
                  <a:cubicBezTo>
                    <a:pt x="102" y="69"/>
                    <a:pt x="100" y="69"/>
                    <a:pt x="100" y="69"/>
                  </a:cubicBezTo>
                  <a:cubicBezTo>
                    <a:pt x="100" y="68"/>
                    <a:pt x="98" y="68"/>
                    <a:pt x="96" y="68"/>
                  </a:cubicBezTo>
                  <a:cubicBezTo>
                    <a:pt x="89" y="68"/>
                    <a:pt x="89" y="68"/>
                    <a:pt x="88" y="67"/>
                  </a:cubicBezTo>
                  <a:cubicBezTo>
                    <a:pt x="87" y="67"/>
                    <a:pt x="87" y="67"/>
                    <a:pt x="86" y="67"/>
                  </a:cubicBezTo>
                  <a:cubicBezTo>
                    <a:pt x="85" y="68"/>
                    <a:pt x="84" y="68"/>
                    <a:pt x="83" y="67"/>
                  </a:cubicBezTo>
                  <a:cubicBezTo>
                    <a:pt x="82" y="67"/>
                    <a:pt x="81" y="67"/>
                    <a:pt x="81" y="67"/>
                  </a:cubicBezTo>
                  <a:cubicBezTo>
                    <a:pt x="80" y="67"/>
                    <a:pt x="80" y="66"/>
                    <a:pt x="80" y="65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79" y="63"/>
                    <a:pt x="79" y="62"/>
                    <a:pt x="79" y="62"/>
                  </a:cubicBezTo>
                  <a:cubicBezTo>
                    <a:pt x="80" y="62"/>
                    <a:pt x="80" y="63"/>
                    <a:pt x="80" y="63"/>
                  </a:cubicBezTo>
                  <a:cubicBezTo>
                    <a:pt x="80" y="64"/>
                    <a:pt x="81" y="64"/>
                    <a:pt x="82" y="63"/>
                  </a:cubicBezTo>
                  <a:cubicBezTo>
                    <a:pt x="82" y="62"/>
                    <a:pt x="82" y="63"/>
                    <a:pt x="83" y="63"/>
                  </a:cubicBezTo>
                  <a:cubicBezTo>
                    <a:pt x="83" y="64"/>
                    <a:pt x="83" y="64"/>
                    <a:pt x="83" y="64"/>
                  </a:cubicBezTo>
                  <a:cubicBezTo>
                    <a:pt x="84" y="64"/>
                    <a:pt x="84" y="64"/>
                    <a:pt x="83" y="63"/>
                  </a:cubicBezTo>
                  <a:cubicBezTo>
                    <a:pt x="83" y="63"/>
                    <a:pt x="83" y="63"/>
                    <a:pt x="83" y="62"/>
                  </a:cubicBezTo>
                  <a:cubicBezTo>
                    <a:pt x="83" y="61"/>
                    <a:pt x="83" y="61"/>
                    <a:pt x="82" y="62"/>
                  </a:cubicBezTo>
                  <a:cubicBezTo>
                    <a:pt x="82" y="62"/>
                    <a:pt x="81" y="62"/>
                    <a:pt x="80" y="61"/>
                  </a:cubicBezTo>
                  <a:cubicBezTo>
                    <a:pt x="80" y="61"/>
                    <a:pt x="79" y="61"/>
                    <a:pt x="79" y="62"/>
                  </a:cubicBezTo>
                  <a:cubicBezTo>
                    <a:pt x="79" y="62"/>
                    <a:pt x="77" y="63"/>
                    <a:pt x="76" y="62"/>
                  </a:cubicBezTo>
                  <a:cubicBezTo>
                    <a:pt x="76" y="62"/>
                    <a:pt x="75" y="62"/>
                    <a:pt x="73" y="62"/>
                  </a:cubicBezTo>
                  <a:cubicBezTo>
                    <a:pt x="72" y="62"/>
                    <a:pt x="71" y="62"/>
                    <a:pt x="70" y="61"/>
                  </a:cubicBezTo>
                  <a:cubicBezTo>
                    <a:pt x="69" y="61"/>
                    <a:pt x="60" y="60"/>
                    <a:pt x="57" y="60"/>
                  </a:cubicBezTo>
                  <a:cubicBezTo>
                    <a:pt x="55" y="61"/>
                    <a:pt x="54" y="60"/>
                    <a:pt x="53" y="60"/>
                  </a:cubicBezTo>
                  <a:cubicBezTo>
                    <a:pt x="53" y="60"/>
                    <a:pt x="52" y="60"/>
                    <a:pt x="51" y="60"/>
                  </a:cubicBezTo>
                  <a:cubicBezTo>
                    <a:pt x="50" y="60"/>
                    <a:pt x="48" y="60"/>
                    <a:pt x="44" y="60"/>
                  </a:cubicBezTo>
                  <a:cubicBezTo>
                    <a:pt x="41" y="60"/>
                    <a:pt x="40" y="60"/>
                    <a:pt x="40" y="61"/>
                  </a:cubicBezTo>
                  <a:cubicBezTo>
                    <a:pt x="39" y="61"/>
                    <a:pt x="37" y="61"/>
                    <a:pt x="37" y="60"/>
                  </a:cubicBezTo>
                  <a:cubicBezTo>
                    <a:pt x="37" y="60"/>
                    <a:pt x="36" y="60"/>
                    <a:pt x="35" y="59"/>
                  </a:cubicBezTo>
                  <a:cubicBezTo>
                    <a:pt x="34" y="59"/>
                    <a:pt x="34" y="58"/>
                    <a:pt x="35" y="58"/>
                  </a:cubicBezTo>
                  <a:cubicBezTo>
                    <a:pt x="35" y="58"/>
                    <a:pt x="36" y="58"/>
                    <a:pt x="36" y="58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9" y="56"/>
                    <a:pt x="39" y="55"/>
                    <a:pt x="38" y="55"/>
                  </a:cubicBezTo>
                  <a:cubicBezTo>
                    <a:pt x="38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4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6" y="53"/>
                    <a:pt x="36" y="52"/>
                    <a:pt x="36" y="52"/>
                  </a:cubicBezTo>
                  <a:cubicBezTo>
                    <a:pt x="36" y="51"/>
                    <a:pt x="35" y="51"/>
                    <a:pt x="34" y="51"/>
                  </a:cubicBezTo>
                  <a:cubicBezTo>
                    <a:pt x="34" y="52"/>
                    <a:pt x="34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4"/>
                    <a:pt x="34" y="54"/>
                  </a:cubicBezTo>
                  <a:cubicBezTo>
                    <a:pt x="33" y="54"/>
                    <a:pt x="33" y="54"/>
                    <a:pt x="33" y="55"/>
                  </a:cubicBezTo>
                  <a:cubicBezTo>
                    <a:pt x="33" y="56"/>
                    <a:pt x="33" y="56"/>
                    <a:pt x="34" y="56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4" y="58"/>
                    <a:pt x="33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9"/>
                    <a:pt x="33" y="59"/>
                    <a:pt x="30" y="59"/>
                  </a:cubicBezTo>
                  <a:cubicBezTo>
                    <a:pt x="26" y="60"/>
                    <a:pt x="25" y="59"/>
                    <a:pt x="26" y="58"/>
                  </a:cubicBezTo>
                  <a:cubicBezTo>
                    <a:pt x="26" y="58"/>
                    <a:pt x="26" y="57"/>
                    <a:pt x="25" y="57"/>
                  </a:cubicBezTo>
                  <a:cubicBezTo>
                    <a:pt x="25" y="57"/>
                    <a:pt x="24" y="57"/>
                    <a:pt x="24" y="57"/>
                  </a:cubicBezTo>
                  <a:cubicBezTo>
                    <a:pt x="24" y="56"/>
                    <a:pt x="24" y="56"/>
                    <a:pt x="23" y="56"/>
                  </a:cubicBezTo>
                  <a:cubicBezTo>
                    <a:pt x="22" y="56"/>
                    <a:pt x="22" y="55"/>
                    <a:pt x="23" y="55"/>
                  </a:cubicBezTo>
                  <a:cubicBezTo>
                    <a:pt x="23" y="55"/>
                    <a:pt x="24" y="55"/>
                    <a:pt x="25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7" y="56"/>
                    <a:pt x="27" y="55"/>
                    <a:pt x="28" y="55"/>
                  </a:cubicBezTo>
                  <a:cubicBezTo>
                    <a:pt x="29" y="55"/>
                    <a:pt x="28" y="54"/>
                    <a:pt x="27" y="53"/>
                  </a:cubicBezTo>
                  <a:cubicBezTo>
                    <a:pt x="26" y="53"/>
                    <a:pt x="25" y="52"/>
                    <a:pt x="25" y="51"/>
                  </a:cubicBezTo>
                  <a:cubicBezTo>
                    <a:pt x="25" y="50"/>
                    <a:pt x="25" y="50"/>
                    <a:pt x="27" y="51"/>
                  </a:cubicBezTo>
                  <a:cubicBezTo>
                    <a:pt x="27" y="52"/>
                    <a:pt x="28" y="52"/>
                    <a:pt x="28" y="51"/>
                  </a:cubicBezTo>
                  <a:cubicBezTo>
                    <a:pt x="28" y="51"/>
                    <a:pt x="27" y="49"/>
                    <a:pt x="26" y="49"/>
                  </a:cubicBezTo>
                  <a:cubicBezTo>
                    <a:pt x="26" y="49"/>
                    <a:pt x="25" y="49"/>
                    <a:pt x="25" y="49"/>
                  </a:cubicBezTo>
                  <a:cubicBezTo>
                    <a:pt x="24" y="48"/>
                    <a:pt x="25" y="47"/>
                    <a:pt x="27" y="47"/>
                  </a:cubicBezTo>
                  <a:cubicBezTo>
                    <a:pt x="28" y="47"/>
                    <a:pt x="28" y="47"/>
                    <a:pt x="29" y="46"/>
                  </a:cubicBezTo>
                  <a:cubicBezTo>
                    <a:pt x="29" y="46"/>
                    <a:pt x="30" y="45"/>
                    <a:pt x="29" y="45"/>
                  </a:cubicBezTo>
                  <a:cubicBezTo>
                    <a:pt x="29" y="44"/>
                    <a:pt x="30" y="44"/>
                    <a:pt x="32" y="43"/>
                  </a:cubicBezTo>
                  <a:cubicBezTo>
                    <a:pt x="32" y="43"/>
                    <a:pt x="33" y="43"/>
                    <a:pt x="33" y="42"/>
                  </a:cubicBezTo>
                  <a:cubicBezTo>
                    <a:pt x="33" y="41"/>
                    <a:pt x="33" y="41"/>
                    <a:pt x="32" y="41"/>
                  </a:cubicBezTo>
                  <a:cubicBezTo>
                    <a:pt x="31" y="42"/>
                    <a:pt x="31" y="42"/>
                    <a:pt x="30" y="41"/>
                  </a:cubicBezTo>
                  <a:cubicBezTo>
                    <a:pt x="28" y="41"/>
                    <a:pt x="26" y="41"/>
                    <a:pt x="26" y="42"/>
                  </a:cubicBezTo>
                  <a:cubicBezTo>
                    <a:pt x="26" y="42"/>
                    <a:pt x="26" y="43"/>
                    <a:pt x="25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3"/>
                    <a:pt x="20" y="43"/>
                    <a:pt x="20" y="42"/>
                  </a:cubicBezTo>
                  <a:cubicBezTo>
                    <a:pt x="20" y="42"/>
                    <a:pt x="20" y="42"/>
                    <a:pt x="21" y="41"/>
                  </a:cubicBezTo>
                  <a:cubicBezTo>
                    <a:pt x="21" y="40"/>
                    <a:pt x="21" y="40"/>
                    <a:pt x="22" y="40"/>
                  </a:cubicBezTo>
                  <a:cubicBezTo>
                    <a:pt x="23" y="40"/>
                    <a:pt x="24" y="40"/>
                    <a:pt x="24" y="40"/>
                  </a:cubicBezTo>
                  <a:cubicBezTo>
                    <a:pt x="25" y="39"/>
                    <a:pt x="29" y="38"/>
                    <a:pt x="32" y="38"/>
                  </a:cubicBezTo>
                  <a:cubicBezTo>
                    <a:pt x="34" y="38"/>
                    <a:pt x="36" y="38"/>
                    <a:pt x="36" y="37"/>
                  </a:cubicBezTo>
                  <a:cubicBezTo>
                    <a:pt x="39" y="36"/>
                    <a:pt x="43" y="35"/>
                    <a:pt x="44" y="35"/>
                  </a:cubicBezTo>
                  <a:cubicBezTo>
                    <a:pt x="45" y="35"/>
                    <a:pt x="46" y="35"/>
                    <a:pt x="47" y="35"/>
                  </a:cubicBezTo>
                  <a:cubicBezTo>
                    <a:pt x="47" y="35"/>
                    <a:pt x="49" y="34"/>
                    <a:pt x="50" y="33"/>
                  </a:cubicBezTo>
                  <a:cubicBezTo>
                    <a:pt x="52" y="33"/>
                    <a:pt x="52" y="32"/>
                    <a:pt x="52" y="32"/>
                  </a:cubicBezTo>
                  <a:cubicBezTo>
                    <a:pt x="52" y="31"/>
                    <a:pt x="51" y="31"/>
                    <a:pt x="46" y="31"/>
                  </a:cubicBezTo>
                  <a:cubicBezTo>
                    <a:pt x="41" y="31"/>
                    <a:pt x="40" y="31"/>
                    <a:pt x="39" y="32"/>
                  </a:cubicBezTo>
                  <a:cubicBezTo>
                    <a:pt x="38" y="32"/>
                    <a:pt x="37" y="32"/>
                    <a:pt x="37" y="32"/>
                  </a:cubicBezTo>
                  <a:cubicBezTo>
                    <a:pt x="36" y="32"/>
                    <a:pt x="36" y="32"/>
                    <a:pt x="36" y="31"/>
                  </a:cubicBezTo>
                  <a:cubicBezTo>
                    <a:pt x="36" y="30"/>
                    <a:pt x="36" y="30"/>
                    <a:pt x="38" y="30"/>
                  </a:cubicBezTo>
                  <a:cubicBezTo>
                    <a:pt x="38" y="30"/>
                    <a:pt x="39" y="30"/>
                    <a:pt x="40" y="29"/>
                  </a:cubicBezTo>
                  <a:cubicBezTo>
                    <a:pt x="40" y="28"/>
                    <a:pt x="41" y="28"/>
                    <a:pt x="42" y="28"/>
                  </a:cubicBezTo>
                  <a:cubicBezTo>
                    <a:pt x="43" y="28"/>
                    <a:pt x="44" y="27"/>
                    <a:pt x="45" y="27"/>
                  </a:cubicBezTo>
                  <a:cubicBezTo>
                    <a:pt x="46" y="26"/>
                    <a:pt x="47" y="26"/>
                    <a:pt x="47" y="26"/>
                  </a:cubicBezTo>
                  <a:cubicBezTo>
                    <a:pt x="49" y="26"/>
                    <a:pt x="50" y="25"/>
                    <a:pt x="50" y="24"/>
                  </a:cubicBezTo>
                  <a:cubicBezTo>
                    <a:pt x="50" y="24"/>
                    <a:pt x="51" y="24"/>
                    <a:pt x="51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5" y="23"/>
                    <a:pt x="56" y="23"/>
                    <a:pt x="56" y="22"/>
                  </a:cubicBezTo>
                  <a:cubicBezTo>
                    <a:pt x="56" y="22"/>
                    <a:pt x="54" y="21"/>
                    <a:pt x="52" y="21"/>
                  </a:cubicBezTo>
                  <a:cubicBezTo>
                    <a:pt x="52" y="21"/>
                    <a:pt x="52" y="21"/>
                    <a:pt x="51" y="21"/>
                  </a:cubicBezTo>
                  <a:cubicBezTo>
                    <a:pt x="50" y="21"/>
                    <a:pt x="52" y="19"/>
                    <a:pt x="53" y="19"/>
                  </a:cubicBezTo>
                  <a:cubicBezTo>
                    <a:pt x="54" y="19"/>
                    <a:pt x="63" y="18"/>
                    <a:pt x="65" y="18"/>
                  </a:cubicBezTo>
                  <a:cubicBezTo>
                    <a:pt x="65" y="18"/>
                    <a:pt x="65" y="17"/>
                    <a:pt x="64" y="17"/>
                  </a:cubicBezTo>
                  <a:cubicBezTo>
                    <a:pt x="64" y="16"/>
                    <a:pt x="63" y="15"/>
                    <a:pt x="63" y="15"/>
                  </a:cubicBezTo>
                  <a:cubicBezTo>
                    <a:pt x="63" y="14"/>
                    <a:pt x="63" y="14"/>
                    <a:pt x="64" y="15"/>
                  </a:cubicBezTo>
                  <a:cubicBezTo>
                    <a:pt x="65" y="15"/>
                    <a:pt x="66" y="15"/>
                    <a:pt x="66" y="15"/>
                  </a:cubicBezTo>
                  <a:cubicBezTo>
                    <a:pt x="67" y="15"/>
                    <a:pt x="67" y="14"/>
                    <a:pt x="68" y="14"/>
                  </a:cubicBezTo>
                  <a:cubicBezTo>
                    <a:pt x="68" y="14"/>
                    <a:pt x="69" y="14"/>
                    <a:pt x="69" y="14"/>
                  </a:cubicBezTo>
                  <a:cubicBezTo>
                    <a:pt x="70" y="13"/>
                    <a:pt x="70" y="13"/>
                    <a:pt x="73" y="13"/>
                  </a:cubicBezTo>
                  <a:cubicBezTo>
                    <a:pt x="75" y="14"/>
                    <a:pt x="77" y="13"/>
                    <a:pt x="77" y="13"/>
                  </a:cubicBezTo>
                  <a:cubicBezTo>
                    <a:pt x="77" y="13"/>
                    <a:pt x="78" y="13"/>
                    <a:pt x="79" y="13"/>
                  </a:cubicBezTo>
                  <a:cubicBezTo>
                    <a:pt x="80" y="13"/>
                    <a:pt x="81" y="13"/>
                    <a:pt x="81" y="13"/>
                  </a:cubicBezTo>
                  <a:cubicBezTo>
                    <a:pt x="81" y="13"/>
                    <a:pt x="84" y="13"/>
                    <a:pt x="87" y="13"/>
                  </a:cubicBezTo>
                  <a:cubicBezTo>
                    <a:pt x="92" y="13"/>
                    <a:pt x="93" y="13"/>
                    <a:pt x="95" y="14"/>
                  </a:cubicBezTo>
                  <a:cubicBezTo>
                    <a:pt x="96" y="14"/>
                    <a:pt x="97" y="15"/>
                    <a:pt x="97" y="15"/>
                  </a:cubicBezTo>
                  <a:cubicBezTo>
                    <a:pt x="98" y="16"/>
                    <a:pt x="99" y="16"/>
                    <a:pt x="99" y="15"/>
                  </a:cubicBezTo>
                  <a:cubicBezTo>
                    <a:pt x="100" y="13"/>
                    <a:pt x="100" y="13"/>
                    <a:pt x="104" y="13"/>
                  </a:cubicBezTo>
                  <a:cubicBezTo>
                    <a:pt x="106" y="13"/>
                    <a:pt x="108" y="13"/>
                    <a:pt x="108" y="13"/>
                  </a:cubicBezTo>
                  <a:cubicBezTo>
                    <a:pt x="109" y="13"/>
                    <a:pt x="112" y="13"/>
                    <a:pt x="113" y="14"/>
                  </a:cubicBezTo>
                  <a:cubicBezTo>
                    <a:pt x="114" y="14"/>
                    <a:pt x="118" y="14"/>
                    <a:pt x="119" y="14"/>
                  </a:cubicBezTo>
                  <a:cubicBezTo>
                    <a:pt x="119" y="13"/>
                    <a:pt x="120" y="13"/>
                    <a:pt x="120" y="13"/>
                  </a:cubicBezTo>
                  <a:cubicBezTo>
                    <a:pt x="121" y="14"/>
                    <a:pt x="125" y="14"/>
                    <a:pt x="129" y="14"/>
                  </a:cubicBezTo>
                  <a:cubicBezTo>
                    <a:pt x="134" y="14"/>
                    <a:pt x="140" y="14"/>
                    <a:pt x="143" y="14"/>
                  </a:cubicBezTo>
                  <a:cubicBezTo>
                    <a:pt x="151" y="15"/>
                    <a:pt x="160" y="15"/>
                    <a:pt x="169" y="15"/>
                  </a:cubicBezTo>
                  <a:cubicBezTo>
                    <a:pt x="193" y="16"/>
                    <a:pt x="202" y="16"/>
                    <a:pt x="203" y="17"/>
                  </a:cubicBezTo>
                  <a:cubicBezTo>
                    <a:pt x="204" y="17"/>
                    <a:pt x="204" y="17"/>
                    <a:pt x="204" y="17"/>
                  </a:cubicBezTo>
                  <a:cubicBezTo>
                    <a:pt x="204" y="16"/>
                    <a:pt x="206" y="16"/>
                    <a:pt x="211" y="17"/>
                  </a:cubicBezTo>
                  <a:cubicBezTo>
                    <a:pt x="215" y="17"/>
                    <a:pt x="222" y="17"/>
                    <a:pt x="227" y="17"/>
                  </a:cubicBezTo>
                  <a:cubicBezTo>
                    <a:pt x="232" y="17"/>
                    <a:pt x="238" y="17"/>
                    <a:pt x="239" y="17"/>
                  </a:cubicBezTo>
                  <a:cubicBezTo>
                    <a:pt x="242" y="18"/>
                    <a:pt x="253" y="18"/>
                    <a:pt x="258" y="18"/>
                  </a:cubicBezTo>
                  <a:cubicBezTo>
                    <a:pt x="259" y="18"/>
                    <a:pt x="260" y="18"/>
                    <a:pt x="260" y="18"/>
                  </a:cubicBezTo>
                  <a:cubicBezTo>
                    <a:pt x="260" y="19"/>
                    <a:pt x="265" y="19"/>
                    <a:pt x="265" y="18"/>
                  </a:cubicBezTo>
                  <a:cubicBezTo>
                    <a:pt x="265" y="18"/>
                    <a:pt x="280" y="18"/>
                    <a:pt x="287" y="19"/>
                  </a:cubicBezTo>
                  <a:cubicBezTo>
                    <a:pt x="292" y="19"/>
                    <a:pt x="299" y="19"/>
                    <a:pt x="315" y="19"/>
                  </a:cubicBezTo>
                  <a:cubicBezTo>
                    <a:pt x="321" y="19"/>
                    <a:pt x="327" y="20"/>
                    <a:pt x="327" y="20"/>
                  </a:cubicBezTo>
                  <a:cubicBezTo>
                    <a:pt x="327" y="20"/>
                    <a:pt x="328" y="20"/>
                    <a:pt x="329" y="19"/>
                  </a:cubicBezTo>
                  <a:cubicBezTo>
                    <a:pt x="331" y="19"/>
                    <a:pt x="331" y="19"/>
                    <a:pt x="332" y="19"/>
                  </a:cubicBezTo>
                  <a:cubicBezTo>
                    <a:pt x="333" y="20"/>
                    <a:pt x="341" y="20"/>
                    <a:pt x="353" y="20"/>
                  </a:cubicBezTo>
                  <a:cubicBezTo>
                    <a:pt x="362" y="20"/>
                    <a:pt x="363" y="21"/>
                    <a:pt x="362" y="22"/>
                  </a:cubicBezTo>
                  <a:cubicBezTo>
                    <a:pt x="362" y="22"/>
                    <a:pt x="363" y="23"/>
                    <a:pt x="363" y="23"/>
                  </a:cubicBezTo>
                  <a:cubicBezTo>
                    <a:pt x="363" y="23"/>
                    <a:pt x="364" y="23"/>
                    <a:pt x="364" y="23"/>
                  </a:cubicBezTo>
                  <a:cubicBezTo>
                    <a:pt x="365" y="24"/>
                    <a:pt x="367" y="24"/>
                    <a:pt x="369" y="24"/>
                  </a:cubicBezTo>
                  <a:cubicBezTo>
                    <a:pt x="371" y="24"/>
                    <a:pt x="373" y="24"/>
                    <a:pt x="373" y="24"/>
                  </a:cubicBezTo>
                  <a:cubicBezTo>
                    <a:pt x="373" y="24"/>
                    <a:pt x="374" y="24"/>
                    <a:pt x="374" y="24"/>
                  </a:cubicBezTo>
                  <a:cubicBezTo>
                    <a:pt x="375" y="24"/>
                    <a:pt x="376" y="24"/>
                    <a:pt x="376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79" y="24"/>
                    <a:pt x="381" y="24"/>
                    <a:pt x="383" y="24"/>
                  </a:cubicBezTo>
                  <a:cubicBezTo>
                    <a:pt x="385" y="24"/>
                    <a:pt x="386" y="24"/>
                    <a:pt x="387" y="24"/>
                  </a:cubicBezTo>
                  <a:cubicBezTo>
                    <a:pt x="387" y="24"/>
                    <a:pt x="391" y="24"/>
                    <a:pt x="395" y="24"/>
                  </a:cubicBezTo>
                  <a:cubicBezTo>
                    <a:pt x="407" y="25"/>
                    <a:pt x="408" y="25"/>
                    <a:pt x="410" y="26"/>
                  </a:cubicBezTo>
                  <a:cubicBezTo>
                    <a:pt x="411" y="26"/>
                    <a:pt x="412" y="26"/>
                    <a:pt x="413" y="26"/>
                  </a:cubicBezTo>
                  <a:cubicBezTo>
                    <a:pt x="414" y="26"/>
                    <a:pt x="417" y="26"/>
                    <a:pt x="417" y="27"/>
                  </a:cubicBezTo>
                  <a:cubicBezTo>
                    <a:pt x="417" y="27"/>
                    <a:pt x="417" y="27"/>
                    <a:pt x="416" y="28"/>
                  </a:cubicBezTo>
                  <a:cubicBezTo>
                    <a:pt x="416" y="29"/>
                    <a:pt x="415" y="29"/>
                    <a:pt x="413" y="29"/>
                  </a:cubicBezTo>
                  <a:cubicBezTo>
                    <a:pt x="411" y="29"/>
                    <a:pt x="409" y="29"/>
                    <a:pt x="408" y="29"/>
                  </a:cubicBezTo>
                  <a:cubicBezTo>
                    <a:pt x="407" y="30"/>
                    <a:pt x="395" y="30"/>
                    <a:pt x="391" y="30"/>
                  </a:cubicBezTo>
                  <a:cubicBezTo>
                    <a:pt x="388" y="30"/>
                    <a:pt x="386" y="30"/>
                    <a:pt x="386" y="31"/>
                  </a:cubicBezTo>
                  <a:cubicBezTo>
                    <a:pt x="386" y="32"/>
                    <a:pt x="386" y="32"/>
                    <a:pt x="399" y="32"/>
                  </a:cubicBezTo>
                  <a:cubicBezTo>
                    <a:pt x="402" y="33"/>
                    <a:pt x="405" y="33"/>
                    <a:pt x="406" y="33"/>
                  </a:cubicBezTo>
                  <a:cubicBezTo>
                    <a:pt x="406" y="33"/>
                    <a:pt x="407" y="33"/>
                    <a:pt x="407" y="33"/>
                  </a:cubicBezTo>
                  <a:cubicBezTo>
                    <a:pt x="407" y="33"/>
                    <a:pt x="407" y="33"/>
                    <a:pt x="407" y="34"/>
                  </a:cubicBezTo>
                  <a:cubicBezTo>
                    <a:pt x="407" y="34"/>
                    <a:pt x="407" y="35"/>
                    <a:pt x="406" y="35"/>
                  </a:cubicBezTo>
                  <a:cubicBezTo>
                    <a:pt x="397" y="35"/>
                    <a:pt x="394" y="35"/>
                    <a:pt x="394" y="36"/>
                  </a:cubicBezTo>
                  <a:cubicBezTo>
                    <a:pt x="394" y="37"/>
                    <a:pt x="399" y="37"/>
                    <a:pt x="403" y="37"/>
                  </a:cubicBezTo>
                  <a:cubicBezTo>
                    <a:pt x="405" y="37"/>
                    <a:pt x="407" y="38"/>
                    <a:pt x="407" y="38"/>
                  </a:cubicBezTo>
                  <a:cubicBezTo>
                    <a:pt x="407" y="38"/>
                    <a:pt x="408" y="38"/>
                    <a:pt x="409" y="38"/>
                  </a:cubicBezTo>
                  <a:cubicBezTo>
                    <a:pt x="410" y="37"/>
                    <a:pt x="412" y="38"/>
                    <a:pt x="412" y="38"/>
                  </a:cubicBezTo>
                  <a:cubicBezTo>
                    <a:pt x="412" y="38"/>
                    <a:pt x="412" y="39"/>
                    <a:pt x="412" y="39"/>
                  </a:cubicBezTo>
                  <a:cubicBezTo>
                    <a:pt x="411" y="39"/>
                    <a:pt x="411" y="40"/>
                    <a:pt x="411" y="40"/>
                  </a:cubicBezTo>
                  <a:cubicBezTo>
                    <a:pt x="411" y="41"/>
                    <a:pt x="411" y="41"/>
                    <a:pt x="415" y="41"/>
                  </a:cubicBezTo>
                  <a:cubicBezTo>
                    <a:pt x="419" y="41"/>
                    <a:pt x="420" y="41"/>
                    <a:pt x="419" y="42"/>
                  </a:cubicBezTo>
                  <a:cubicBezTo>
                    <a:pt x="419" y="42"/>
                    <a:pt x="419" y="42"/>
                    <a:pt x="419" y="42"/>
                  </a:cubicBezTo>
                  <a:cubicBezTo>
                    <a:pt x="420" y="42"/>
                    <a:pt x="420" y="42"/>
                    <a:pt x="420" y="41"/>
                  </a:cubicBezTo>
                  <a:cubicBezTo>
                    <a:pt x="420" y="41"/>
                    <a:pt x="422" y="41"/>
                    <a:pt x="426" y="41"/>
                  </a:cubicBezTo>
                  <a:cubicBezTo>
                    <a:pt x="429" y="41"/>
                    <a:pt x="432" y="41"/>
                    <a:pt x="433" y="41"/>
                  </a:cubicBezTo>
                  <a:cubicBezTo>
                    <a:pt x="434" y="41"/>
                    <a:pt x="435" y="41"/>
                    <a:pt x="435" y="43"/>
                  </a:cubicBezTo>
                  <a:cubicBezTo>
                    <a:pt x="436" y="44"/>
                    <a:pt x="436" y="44"/>
                    <a:pt x="437" y="43"/>
                  </a:cubicBezTo>
                  <a:cubicBezTo>
                    <a:pt x="437" y="43"/>
                    <a:pt x="438" y="43"/>
                    <a:pt x="438" y="42"/>
                  </a:cubicBezTo>
                  <a:cubicBezTo>
                    <a:pt x="439" y="42"/>
                    <a:pt x="439" y="42"/>
                    <a:pt x="440" y="42"/>
                  </a:cubicBezTo>
                  <a:cubicBezTo>
                    <a:pt x="440" y="43"/>
                    <a:pt x="440" y="43"/>
                    <a:pt x="439" y="43"/>
                  </a:cubicBezTo>
                  <a:cubicBezTo>
                    <a:pt x="439" y="43"/>
                    <a:pt x="439" y="43"/>
                    <a:pt x="439" y="44"/>
                  </a:cubicBezTo>
                  <a:cubicBezTo>
                    <a:pt x="439" y="44"/>
                    <a:pt x="438" y="45"/>
                    <a:pt x="438" y="45"/>
                  </a:cubicBezTo>
                  <a:cubicBezTo>
                    <a:pt x="438" y="45"/>
                    <a:pt x="438" y="46"/>
                    <a:pt x="439" y="46"/>
                  </a:cubicBezTo>
                  <a:cubicBezTo>
                    <a:pt x="439" y="46"/>
                    <a:pt x="441" y="45"/>
                    <a:pt x="441" y="44"/>
                  </a:cubicBezTo>
                  <a:cubicBezTo>
                    <a:pt x="441" y="44"/>
                    <a:pt x="441" y="43"/>
                    <a:pt x="441" y="43"/>
                  </a:cubicBezTo>
                  <a:cubicBezTo>
                    <a:pt x="442" y="43"/>
                    <a:pt x="449" y="43"/>
                    <a:pt x="450" y="44"/>
                  </a:cubicBezTo>
                  <a:cubicBezTo>
                    <a:pt x="450" y="44"/>
                    <a:pt x="451" y="44"/>
                    <a:pt x="452" y="44"/>
                  </a:cubicBezTo>
                  <a:cubicBezTo>
                    <a:pt x="453" y="44"/>
                    <a:pt x="454" y="44"/>
                    <a:pt x="454" y="45"/>
                  </a:cubicBezTo>
                  <a:cubicBezTo>
                    <a:pt x="455" y="46"/>
                    <a:pt x="455" y="46"/>
                    <a:pt x="455" y="46"/>
                  </a:cubicBezTo>
                  <a:cubicBezTo>
                    <a:pt x="456" y="45"/>
                    <a:pt x="456" y="45"/>
                    <a:pt x="456" y="45"/>
                  </a:cubicBezTo>
                  <a:cubicBezTo>
                    <a:pt x="458" y="43"/>
                    <a:pt x="460" y="43"/>
                    <a:pt x="460" y="45"/>
                  </a:cubicBezTo>
                  <a:cubicBezTo>
                    <a:pt x="460" y="45"/>
                    <a:pt x="460" y="46"/>
                    <a:pt x="461" y="46"/>
                  </a:cubicBezTo>
                  <a:cubicBezTo>
                    <a:pt x="461" y="46"/>
                    <a:pt x="462" y="46"/>
                    <a:pt x="462" y="47"/>
                  </a:cubicBezTo>
                  <a:cubicBezTo>
                    <a:pt x="463" y="48"/>
                    <a:pt x="463" y="48"/>
                    <a:pt x="463" y="47"/>
                  </a:cubicBezTo>
                  <a:cubicBezTo>
                    <a:pt x="464" y="46"/>
                    <a:pt x="464" y="46"/>
                    <a:pt x="465" y="46"/>
                  </a:cubicBezTo>
                  <a:cubicBezTo>
                    <a:pt x="465" y="47"/>
                    <a:pt x="467" y="46"/>
                    <a:pt x="468" y="45"/>
                  </a:cubicBezTo>
                  <a:cubicBezTo>
                    <a:pt x="468" y="45"/>
                    <a:pt x="469" y="44"/>
                    <a:pt x="469" y="44"/>
                  </a:cubicBezTo>
                  <a:cubicBezTo>
                    <a:pt x="470" y="44"/>
                    <a:pt x="470" y="45"/>
                    <a:pt x="470" y="45"/>
                  </a:cubicBezTo>
                  <a:cubicBezTo>
                    <a:pt x="469" y="46"/>
                    <a:pt x="469" y="47"/>
                    <a:pt x="470" y="47"/>
                  </a:cubicBezTo>
                  <a:cubicBezTo>
                    <a:pt x="471" y="47"/>
                    <a:pt x="471" y="48"/>
                    <a:pt x="470" y="48"/>
                  </a:cubicBezTo>
                  <a:cubicBezTo>
                    <a:pt x="470" y="48"/>
                    <a:pt x="470" y="49"/>
                    <a:pt x="469" y="49"/>
                  </a:cubicBezTo>
                  <a:cubicBezTo>
                    <a:pt x="468" y="50"/>
                    <a:pt x="468" y="50"/>
                    <a:pt x="467" y="50"/>
                  </a:cubicBezTo>
                  <a:cubicBezTo>
                    <a:pt x="465" y="50"/>
                    <a:pt x="457" y="51"/>
                    <a:pt x="456" y="51"/>
                  </a:cubicBezTo>
                  <a:cubicBezTo>
                    <a:pt x="455" y="52"/>
                    <a:pt x="456" y="53"/>
                    <a:pt x="457" y="53"/>
                  </a:cubicBezTo>
                  <a:cubicBezTo>
                    <a:pt x="457" y="53"/>
                    <a:pt x="461" y="53"/>
                    <a:pt x="465" y="53"/>
                  </a:cubicBezTo>
                  <a:cubicBezTo>
                    <a:pt x="472" y="53"/>
                    <a:pt x="472" y="53"/>
                    <a:pt x="472" y="53"/>
                  </a:cubicBezTo>
                  <a:cubicBezTo>
                    <a:pt x="472" y="54"/>
                    <a:pt x="472" y="54"/>
                    <a:pt x="472" y="54"/>
                  </a:cubicBezTo>
                  <a:cubicBezTo>
                    <a:pt x="472" y="55"/>
                    <a:pt x="473" y="55"/>
                    <a:pt x="473" y="55"/>
                  </a:cubicBezTo>
                  <a:cubicBezTo>
                    <a:pt x="473" y="56"/>
                    <a:pt x="473" y="56"/>
                    <a:pt x="473" y="57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8"/>
                    <a:pt x="475" y="58"/>
                    <a:pt x="475" y="57"/>
                  </a:cubicBezTo>
                  <a:cubicBezTo>
                    <a:pt x="475" y="57"/>
                    <a:pt x="476" y="56"/>
                    <a:pt x="476" y="56"/>
                  </a:cubicBezTo>
                  <a:cubicBezTo>
                    <a:pt x="477" y="56"/>
                    <a:pt x="478" y="55"/>
                    <a:pt x="478" y="54"/>
                  </a:cubicBezTo>
                  <a:cubicBezTo>
                    <a:pt x="477" y="53"/>
                    <a:pt x="477" y="53"/>
                    <a:pt x="477" y="53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2" y="53"/>
                    <a:pt x="483" y="53"/>
                    <a:pt x="482" y="54"/>
                  </a:cubicBezTo>
                  <a:cubicBezTo>
                    <a:pt x="481" y="54"/>
                    <a:pt x="481" y="55"/>
                    <a:pt x="482" y="55"/>
                  </a:cubicBezTo>
                  <a:cubicBezTo>
                    <a:pt x="482" y="56"/>
                    <a:pt x="482" y="56"/>
                    <a:pt x="483" y="56"/>
                  </a:cubicBezTo>
                  <a:cubicBezTo>
                    <a:pt x="483" y="56"/>
                    <a:pt x="484" y="56"/>
                    <a:pt x="486" y="55"/>
                  </a:cubicBezTo>
                  <a:cubicBezTo>
                    <a:pt x="488" y="55"/>
                    <a:pt x="488" y="55"/>
                    <a:pt x="488" y="56"/>
                  </a:cubicBezTo>
                  <a:cubicBezTo>
                    <a:pt x="488" y="57"/>
                    <a:pt x="488" y="57"/>
                    <a:pt x="489" y="57"/>
                  </a:cubicBezTo>
                  <a:cubicBezTo>
                    <a:pt x="489" y="57"/>
                    <a:pt x="490" y="57"/>
                    <a:pt x="490" y="57"/>
                  </a:cubicBezTo>
                  <a:cubicBezTo>
                    <a:pt x="490" y="56"/>
                    <a:pt x="490" y="56"/>
                    <a:pt x="491" y="57"/>
                  </a:cubicBezTo>
                  <a:cubicBezTo>
                    <a:pt x="493" y="58"/>
                    <a:pt x="494" y="58"/>
                    <a:pt x="496" y="57"/>
                  </a:cubicBezTo>
                  <a:cubicBezTo>
                    <a:pt x="497" y="56"/>
                    <a:pt x="497" y="56"/>
                    <a:pt x="500" y="56"/>
                  </a:cubicBezTo>
                  <a:cubicBezTo>
                    <a:pt x="502" y="56"/>
                    <a:pt x="504" y="57"/>
                    <a:pt x="504" y="57"/>
                  </a:cubicBezTo>
                  <a:cubicBezTo>
                    <a:pt x="505" y="58"/>
                    <a:pt x="506" y="58"/>
                    <a:pt x="507" y="57"/>
                  </a:cubicBezTo>
                  <a:cubicBezTo>
                    <a:pt x="508" y="57"/>
                    <a:pt x="509" y="57"/>
                    <a:pt x="510" y="57"/>
                  </a:cubicBezTo>
                  <a:cubicBezTo>
                    <a:pt x="511" y="57"/>
                    <a:pt x="512" y="57"/>
                    <a:pt x="513" y="56"/>
                  </a:cubicBezTo>
                  <a:cubicBezTo>
                    <a:pt x="514" y="55"/>
                    <a:pt x="514" y="55"/>
                    <a:pt x="515" y="56"/>
                  </a:cubicBezTo>
                  <a:cubicBezTo>
                    <a:pt x="515" y="57"/>
                    <a:pt x="516" y="57"/>
                    <a:pt x="517" y="57"/>
                  </a:cubicBezTo>
                  <a:cubicBezTo>
                    <a:pt x="518" y="57"/>
                    <a:pt x="520" y="56"/>
                    <a:pt x="521" y="56"/>
                  </a:cubicBezTo>
                  <a:cubicBezTo>
                    <a:pt x="522" y="56"/>
                    <a:pt x="524" y="56"/>
                    <a:pt x="526" y="56"/>
                  </a:cubicBezTo>
                  <a:cubicBezTo>
                    <a:pt x="531" y="55"/>
                    <a:pt x="533" y="56"/>
                    <a:pt x="532" y="57"/>
                  </a:cubicBezTo>
                  <a:cubicBezTo>
                    <a:pt x="532" y="58"/>
                    <a:pt x="531" y="58"/>
                    <a:pt x="530" y="58"/>
                  </a:cubicBezTo>
                  <a:cubicBezTo>
                    <a:pt x="529" y="57"/>
                    <a:pt x="529" y="58"/>
                    <a:pt x="529" y="59"/>
                  </a:cubicBezTo>
                  <a:cubicBezTo>
                    <a:pt x="529" y="61"/>
                    <a:pt x="527" y="61"/>
                    <a:pt x="526" y="59"/>
                  </a:cubicBezTo>
                  <a:cubicBezTo>
                    <a:pt x="525" y="58"/>
                    <a:pt x="525" y="58"/>
                    <a:pt x="524" y="59"/>
                  </a:cubicBezTo>
                  <a:cubicBezTo>
                    <a:pt x="524" y="59"/>
                    <a:pt x="523" y="59"/>
                    <a:pt x="521" y="59"/>
                  </a:cubicBezTo>
                  <a:cubicBezTo>
                    <a:pt x="518" y="59"/>
                    <a:pt x="518" y="59"/>
                    <a:pt x="517" y="59"/>
                  </a:cubicBezTo>
                  <a:cubicBezTo>
                    <a:pt x="516" y="58"/>
                    <a:pt x="515" y="58"/>
                    <a:pt x="514" y="59"/>
                  </a:cubicBezTo>
                  <a:cubicBezTo>
                    <a:pt x="514" y="60"/>
                    <a:pt x="513" y="60"/>
                    <a:pt x="513" y="59"/>
                  </a:cubicBezTo>
                  <a:cubicBezTo>
                    <a:pt x="513" y="59"/>
                    <a:pt x="512" y="58"/>
                    <a:pt x="511" y="58"/>
                  </a:cubicBezTo>
                  <a:cubicBezTo>
                    <a:pt x="511" y="58"/>
                    <a:pt x="511" y="58"/>
                    <a:pt x="511" y="59"/>
                  </a:cubicBezTo>
                  <a:cubicBezTo>
                    <a:pt x="510" y="60"/>
                    <a:pt x="510" y="60"/>
                    <a:pt x="510" y="60"/>
                  </a:cubicBezTo>
                  <a:cubicBezTo>
                    <a:pt x="509" y="59"/>
                    <a:pt x="509" y="59"/>
                    <a:pt x="509" y="59"/>
                  </a:cubicBezTo>
                  <a:cubicBezTo>
                    <a:pt x="509" y="58"/>
                    <a:pt x="508" y="58"/>
                    <a:pt x="507" y="58"/>
                  </a:cubicBezTo>
                  <a:cubicBezTo>
                    <a:pt x="506" y="58"/>
                    <a:pt x="505" y="59"/>
                    <a:pt x="505" y="59"/>
                  </a:cubicBezTo>
                  <a:cubicBezTo>
                    <a:pt x="504" y="60"/>
                    <a:pt x="504" y="60"/>
                    <a:pt x="503" y="60"/>
                  </a:cubicBezTo>
                  <a:cubicBezTo>
                    <a:pt x="502" y="59"/>
                    <a:pt x="502" y="59"/>
                    <a:pt x="501" y="60"/>
                  </a:cubicBezTo>
                  <a:cubicBezTo>
                    <a:pt x="501" y="61"/>
                    <a:pt x="498" y="62"/>
                    <a:pt x="493" y="62"/>
                  </a:cubicBezTo>
                  <a:cubicBezTo>
                    <a:pt x="489" y="62"/>
                    <a:pt x="488" y="62"/>
                    <a:pt x="488" y="63"/>
                  </a:cubicBezTo>
                  <a:cubicBezTo>
                    <a:pt x="487" y="63"/>
                    <a:pt x="487" y="63"/>
                    <a:pt x="486" y="63"/>
                  </a:cubicBezTo>
                  <a:cubicBezTo>
                    <a:pt x="486" y="63"/>
                    <a:pt x="485" y="63"/>
                    <a:pt x="485" y="63"/>
                  </a:cubicBezTo>
                  <a:cubicBezTo>
                    <a:pt x="485" y="63"/>
                    <a:pt x="485" y="63"/>
                    <a:pt x="484" y="63"/>
                  </a:cubicBezTo>
                  <a:cubicBezTo>
                    <a:pt x="483" y="63"/>
                    <a:pt x="483" y="64"/>
                    <a:pt x="482" y="64"/>
                  </a:cubicBezTo>
                  <a:cubicBezTo>
                    <a:pt x="482" y="64"/>
                    <a:pt x="480" y="64"/>
                    <a:pt x="477" y="64"/>
                  </a:cubicBezTo>
                  <a:cubicBezTo>
                    <a:pt x="475" y="64"/>
                    <a:pt x="472" y="63"/>
                    <a:pt x="472" y="63"/>
                  </a:cubicBezTo>
                  <a:cubicBezTo>
                    <a:pt x="470" y="63"/>
                    <a:pt x="469" y="63"/>
                    <a:pt x="468" y="63"/>
                  </a:cubicBezTo>
                  <a:cubicBezTo>
                    <a:pt x="468" y="63"/>
                    <a:pt x="466" y="64"/>
                    <a:pt x="464" y="64"/>
                  </a:cubicBezTo>
                  <a:cubicBezTo>
                    <a:pt x="463" y="64"/>
                    <a:pt x="460" y="64"/>
                    <a:pt x="458" y="64"/>
                  </a:cubicBezTo>
                  <a:cubicBezTo>
                    <a:pt x="455" y="65"/>
                    <a:pt x="454" y="65"/>
                    <a:pt x="457" y="66"/>
                  </a:cubicBezTo>
                  <a:cubicBezTo>
                    <a:pt x="457" y="67"/>
                    <a:pt x="458" y="67"/>
                    <a:pt x="458" y="68"/>
                  </a:cubicBezTo>
                  <a:cubicBezTo>
                    <a:pt x="457" y="68"/>
                    <a:pt x="457" y="68"/>
                    <a:pt x="457" y="69"/>
                  </a:cubicBezTo>
                  <a:cubicBezTo>
                    <a:pt x="457" y="69"/>
                    <a:pt x="454" y="69"/>
                    <a:pt x="454" y="68"/>
                  </a:cubicBezTo>
                  <a:cubicBezTo>
                    <a:pt x="454" y="68"/>
                    <a:pt x="454" y="67"/>
                    <a:pt x="454" y="67"/>
                  </a:cubicBezTo>
                  <a:cubicBezTo>
                    <a:pt x="454" y="67"/>
                    <a:pt x="453" y="67"/>
                    <a:pt x="453" y="68"/>
                  </a:cubicBezTo>
                  <a:cubicBezTo>
                    <a:pt x="452" y="69"/>
                    <a:pt x="452" y="69"/>
                    <a:pt x="449" y="69"/>
                  </a:cubicBezTo>
                  <a:cubicBezTo>
                    <a:pt x="444" y="68"/>
                    <a:pt x="441" y="68"/>
                    <a:pt x="441" y="67"/>
                  </a:cubicBezTo>
                  <a:cubicBezTo>
                    <a:pt x="441" y="67"/>
                    <a:pt x="441" y="67"/>
                    <a:pt x="442" y="67"/>
                  </a:cubicBezTo>
                  <a:cubicBezTo>
                    <a:pt x="443" y="67"/>
                    <a:pt x="443" y="67"/>
                    <a:pt x="443" y="66"/>
                  </a:cubicBezTo>
                  <a:cubicBezTo>
                    <a:pt x="442" y="65"/>
                    <a:pt x="442" y="65"/>
                    <a:pt x="441" y="65"/>
                  </a:cubicBezTo>
                  <a:cubicBezTo>
                    <a:pt x="441" y="65"/>
                    <a:pt x="440" y="65"/>
                    <a:pt x="439" y="65"/>
                  </a:cubicBezTo>
                  <a:cubicBezTo>
                    <a:pt x="439" y="65"/>
                    <a:pt x="439" y="65"/>
                    <a:pt x="438" y="64"/>
                  </a:cubicBezTo>
                  <a:cubicBezTo>
                    <a:pt x="438" y="64"/>
                    <a:pt x="437" y="64"/>
                    <a:pt x="437" y="65"/>
                  </a:cubicBezTo>
                  <a:cubicBezTo>
                    <a:pt x="437" y="65"/>
                    <a:pt x="437" y="66"/>
                    <a:pt x="436" y="66"/>
                  </a:cubicBezTo>
                  <a:cubicBezTo>
                    <a:pt x="436" y="66"/>
                    <a:pt x="436" y="67"/>
                    <a:pt x="437" y="67"/>
                  </a:cubicBezTo>
                  <a:cubicBezTo>
                    <a:pt x="437" y="68"/>
                    <a:pt x="437" y="68"/>
                    <a:pt x="438" y="67"/>
                  </a:cubicBezTo>
                  <a:cubicBezTo>
                    <a:pt x="438" y="67"/>
                    <a:pt x="438" y="67"/>
                    <a:pt x="439" y="67"/>
                  </a:cubicBezTo>
                  <a:cubicBezTo>
                    <a:pt x="439" y="68"/>
                    <a:pt x="439" y="68"/>
                    <a:pt x="438" y="68"/>
                  </a:cubicBezTo>
                  <a:cubicBezTo>
                    <a:pt x="437" y="68"/>
                    <a:pt x="436" y="69"/>
                    <a:pt x="435" y="69"/>
                  </a:cubicBezTo>
                  <a:cubicBezTo>
                    <a:pt x="434" y="69"/>
                    <a:pt x="434" y="69"/>
                    <a:pt x="434" y="68"/>
                  </a:cubicBezTo>
                  <a:cubicBezTo>
                    <a:pt x="434" y="68"/>
                    <a:pt x="433" y="67"/>
                    <a:pt x="432" y="68"/>
                  </a:cubicBezTo>
                  <a:cubicBezTo>
                    <a:pt x="432" y="68"/>
                    <a:pt x="432" y="68"/>
                    <a:pt x="432" y="69"/>
                  </a:cubicBezTo>
                  <a:cubicBezTo>
                    <a:pt x="432" y="70"/>
                    <a:pt x="432" y="70"/>
                    <a:pt x="432" y="70"/>
                  </a:cubicBezTo>
                  <a:cubicBezTo>
                    <a:pt x="424" y="70"/>
                    <a:pt x="424" y="70"/>
                    <a:pt x="424" y="70"/>
                  </a:cubicBezTo>
                  <a:cubicBezTo>
                    <a:pt x="417" y="70"/>
                    <a:pt x="417" y="70"/>
                    <a:pt x="416" y="70"/>
                  </a:cubicBezTo>
                  <a:cubicBezTo>
                    <a:pt x="416" y="71"/>
                    <a:pt x="416" y="73"/>
                    <a:pt x="416" y="73"/>
                  </a:cubicBezTo>
                  <a:cubicBezTo>
                    <a:pt x="416" y="73"/>
                    <a:pt x="417" y="73"/>
                    <a:pt x="418" y="73"/>
                  </a:cubicBezTo>
                  <a:cubicBezTo>
                    <a:pt x="420" y="73"/>
                    <a:pt x="420" y="73"/>
                    <a:pt x="418" y="74"/>
                  </a:cubicBezTo>
                  <a:cubicBezTo>
                    <a:pt x="418" y="74"/>
                    <a:pt x="417" y="74"/>
                    <a:pt x="417" y="74"/>
                  </a:cubicBezTo>
                  <a:cubicBezTo>
                    <a:pt x="417" y="75"/>
                    <a:pt x="417" y="75"/>
                    <a:pt x="418" y="75"/>
                  </a:cubicBezTo>
                  <a:cubicBezTo>
                    <a:pt x="418" y="75"/>
                    <a:pt x="419" y="75"/>
                    <a:pt x="419" y="75"/>
                  </a:cubicBezTo>
                  <a:cubicBezTo>
                    <a:pt x="420" y="75"/>
                    <a:pt x="421" y="75"/>
                    <a:pt x="422" y="76"/>
                  </a:cubicBezTo>
                  <a:cubicBezTo>
                    <a:pt x="422" y="76"/>
                    <a:pt x="422" y="76"/>
                    <a:pt x="420" y="76"/>
                  </a:cubicBezTo>
                  <a:cubicBezTo>
                    <a:pt x="418" y="76"/>
                    <a:pt x="416" y="76"/>
                    <a:pt x="416" y="76"/>
                  </a:cubicBezTo>
                  <a:cubicBezTo>
                    <a:pt x="416" y="76"/>
                    <a:pt x="413" y="76"/>
                    <a:pt x="409" y="76"/>
                  </a:cubicBezTo>
                  <a:cubicBezTo>
                    <a:pt x="404" y="76"/>
                    <a:pt x="402" y="76"/>
                    <a:pt x="401" y="76"/>
                  </a:cubicBezTo>
                  <a:cubicBezTo>
                    <a:pt x="401" y="76"/>
                    <a:pt x="400" y="76"/>
                    <a:pt x="400" y="76"/>
                  </a:cubicBezTo>
                  <a:cubicBezTo>
                    <a:pt x="400" y="76"/>
                    <a:pt x="400" y="76"/>
                    <a:pt x="399" y="76"/>
                  </a:cubicBezTo>
                  <a:cubicBezTo>
                    <a:pt x="399" y="76"/>
                    <a:pt x="399" y="76"/>
                    <a:pt x="399" y="75"/>
                  </a:cubicBezTo>
                  <a:cubicBezTo>
                    <a:pt x="399" y="74"/>
                    <a:pt x="399" y="74"/>
                    <a:pt x="398" y="74"/>
                  </a:cubicBezTo>
                  <a:cubicBezTo>
                    <a:pt x="398" y="73"/>
                    <a:pt x="397" y="73"/>
                    <a:pt x="398" y="73"/>
                  </a:cubicBezTo>
                  <a:cubicBezTo>
                    <a:pt x="398" y="73"/>
                    <a:pt x="402" y="73"/>
                    <a:pt x="402" y="73"/>
                  </a:cubicBezTo>
                  <a:cubicBezTo>
                    <a:pt x="402" y="73"/>
                    <a:pt x="405" y="73"/>
                    <a:pt x="405" y="73"/>
                  </a:cubicBezTo>
                  <a:cubicBezTo>
                    <a:pt x="405" y="72"/>
                    <a:pt x="406" y="71"/>
                    <a:pt x="407" y="72"/>
                  </a:cubicBezTo>
                  <a:cubicBezTo>
                    <a:pt x="408" y="72"/>
                    <a:pt x="408" y="72"/>
                    <a:pt x="409" y="71"/>
                  </a:cubicBezTo>
                  <a:cubicBezTo>
                    <a:pt x="410" y="70"/>
                    <a:pt x="409" y="70"/>
                    <a:pt x="400" y="70"/>
                  </a:cubicBezTo>
                  <a:cubicBezTo>
                    <a:pt x="393" y="70"/>
                    <a:pt x="391" y="70"/>
                    <a:pt x="391" y="69"/>
                  </a:cubicBezTo>
                  <a:cubicBezTo>
                    <a:pt x="390" y="68"/>
                    <a:pt x="390" y="68"/>
                    <a:pt x="389" y="69"/>
                  </a:cubicBezTo>
                  <a:cubicBezTo>
                    <a:pt x="389" y="69"/>
                    <a:pt x="388" y="70"/>
                    <a:pt x="387" y="70"/>
                  </a:cubicBezTo>
                  <a:cubicBezTo>
                    <a:pt x="386" y="70"/>
                    <a:pt x="386" y="70"/>
                    <a:pt x="386" y="70"/>
                  </a:cubicBezTo>
                  <a:cubicBezTo>
                    <a:pt x="385" y="71"/>
                    <a:pt x="387" y="72"/>
                    <a:pt x="387" y="72"/>
                  </a:cubicBezTo>
                  <a:cubicBezTo>
                    <a:pt x="388" y="72"/>
                    <a:pt x="389" y="73"/>
                    <a:pt x="389" y="73"/>
                  </a:cubicBezTo>
                  <a:cubicBezTo>
                    <a:pt x="390" y="74"/>
                    <a:pt x="390" y="74"/>
                    <a:pt x="389" y="74"/>
                  </a:cubicBezTo>
                  <a:cubicBezTo>
                    <a:pt x="387" y="74"/>
                    <a:pt x="387" y="74"/>
                    <a:pt x="388" y="75"/>
                  </a:cubicBezTo>
                  <a:cubicBezTo>
                    <a:pt x="389" y="76"/>
                    <a:pt x="389" y="76"/>
                    <a:pt x="389" y="76"/>
                  </a:cubicBezTo>
                  <a:cubicBezTo>
                    <a:pt x="387" y="76"/>
                    <a:pt x="387" y="76"/>
                    <a:pt x="387" y="76"/>
                  </a:cubicBezTo>
                  <a:cubicBezTo>
                    <a:pt x="386" y="76"/>
                    <a:pt x="385" y="76"/>
                    <a:pt x="384" y="77"/>
                  </a:cubicBezTo>
                  <a:cubicBezTo>
                    <a:pt x="383" y="77"/>
                    <a:pt x="380" y="77"/>
                    <a:pt x="377" y="77"/>
                  </a:cubicBezTo>
                  <a:cubicBezTo>
                    <a:pt x="374" y="77"/>
                    <a:pt x="372" y="77"/>
                    <a:pt x="372" y="77"/>
                  </a:cubicBezTo>
                  <a:cubicBezTo>
                    <a:pt x="371" y="78"/>
                    <a:pt x="370" y="78"/>
                    <a:pt x="369" y="77"/>
                  </a:cubicBezTo>
                  <a:cubicBezTo>
                    <a:pt x="369" y="77"/>
                    <a:pt x="369" y="77"/>
                    <a:pt x="369" y="77"/>
                  </a:cubicBezTo>
                  <a:close/>
                  <a:moveTo>
                    <a:pt x="335" y="74"/>
                  </a:moveTo>
                  <a:cubicBezTo>
                    <a:pt x="335" y="74"/>
                    <a:pt x="334" y="73"/>
                    <a:pt x="334" y="74"/>
                  </a:cubicBezTo>
                  <a:cubicBezTo>
                    <a:pt x="333" y="74"/>
                    <a:pt x="333" y="76"/>
                    <a:pt x="334" y="75"/>
                  </a:cubicBezTo>
                  <a:cubicBezTo>
                    <a:pt x="335" y="75"/>
                    <a:pt x="335" y="75"/>
                    <a:pt x="335" y="74"/>
                  </a:cubicBezTo>
                  <a:close/>
                  <a:moveTo>
                    <a:pt x="411" y="75"/>
                  </a:moveTo>
                  <a:cubicBezTo>
                    <a:pt x="412" y="75"/>
                    <a:pt x="412" y="74"/>
                    <a:pt x="410" y="74"/>
                  </a:cubicBezTo>
                  <a:cubicBezTo>
                    <a:pt x="409" y="74"/>
                    <a:pt x="409" y="74"/>
                    <a:pt x="410" y="75"/>
                  </a:cubicBezTo>
                  <a:cubicBezTo>
                    <a:pt x="410" y="76"/>
                    <a:pt x="410" y="76"/>
                    <a:pt x="411" y="75"/>
                  </a:cubicBezTo>
                  <a:close/>
                  <a:moveTo>
                    <a:pt x="353" y="75"/>
                  </a:moveTo>
                  <a:cubicBezTo>
                    <a:pt x="354" y="74"/>
                    <a:pt x="353" y="74"/>
                    <a:pt x="352" y="74"/>
                  </a:cubicBezTo>
                  <a:cubicBezTo>
                    <a:pt x="352" y="74"/>
                    <a:pt x="351" y="74"/>
                    <a:pt x="352" y="75"/>
                  </a:cubicBezTo>
                  <a:cubicBezTo>
                    <a:pt x="352" y="75"/>
                    <a:pt x="353" y="75"/>
                    <a:pt x="353" y="75"/>
                  </a:cubicBezTo>
                  <a:close/>
                  <a:moveTo>
                    <a:pt x="283" y="73"/>
                  </a:moveTo>
                  <a:cubicBezTo>
                    <a:pt x="283" y="72"/>
                    <a:pt x="282" y="72"/>
                    <a:pt x="281" y="73"/>
                  </a:cubicBezTo>
                  <a:cubicBezTo>
                    <a:pt x="281" y="74"/>
                    <a:pt x="281" y="74"/>
                    <a:pt x="282" y="74"/>
                  </a:cubicBezTo>
                  <a:cubicBezTo>
                    <a:pt x="283" y="74"/>
                    <a:pt x="283" y="73"/>
                    <a:pt x="283" y="73"/>
                  </a:cubicBezTo>
                  <a:cubicBezTo>
                    <a:pt x="283" y="73"/>
                    <a:pt x="283" y="73"/>
                    <a:pt x="283" y="73"/>
                  </a:cubicBezTo>
                  <a:close/>
                  <a:moveTo>
                    <a:pt x="253" y="72"/>
                  </a:moveTo>
                  <a:cubicBezTo>
                    <a:pt x="253" y="72"/>
                    <a:pt x="253" y="72"/>
                    <a:pt x="253" y="72"/>
                  </a:cubicBezTo>
                  <a:cubicBezTo>
                    <a:pt x="253" y="72"/>
                    <a:pt x="252" y="72"/>
                    <a:pt x="252" y="72"/>
                  </a:cubicBezTo>
                  <a:cubicBezTo>
                    <a:pt x="252" y="73"/>
                    <a:pt x="253" y="73"/>
                    <a:pt x="253" y="73"/>
                  </a:cubicBezTo>
                  <a:cubicBezTo>
                    <a:pt x="253" y="73"/>
                    <a:pt x="253" y="73"/>
                    <a:pt x="253" y="72"/>
                  </a:cubicBezTo>
                  <a:close/>
                  <a:moveTo>
                    <a:pt x="248" y="72"/>
                  </a:moveTo>
                  <a:cubicBezTo>
                    <a:pt x="248" y="71"/>
                    <a:pt x="248" y="71"/>
                    <a:pt x="248" y="71"/>
                  </a:cubicBezTo>
                  <a:cubicBezTo>
                    <a:pt x="248" y="71"/>
                    <a:pt x="247" y="71"/>
                    <a:pt x="247" y="72"/>
                  </a:cubicBezTo>
                  <a:cubicBezTo>
                    <a:pt x="247" y="72"/>
                    <a:pt x="247" y="72"/>
                    <a:pt x="248" y="72"/>
                  </a:cubicBezTo>
                  <a:cubicBezTo>
                    <a:pt x="248" y="72"/>
                    <a:pt x="248" y="72"/>
                    <a:pt x="248" y="72"/>
                  </a:cubicBezTo>
                  <a:close/>
                  <a:moveTo>
                    <a:pt x="317" y="72"/>
                  </a:moveTo>
                  <a:cubicBezTo>
                    <a:pt x="317" y="71"/>
                    <a:pt x="316" y="70"/>
                    <a:pt x="316" y="71"/>
                  </a:cubicBezTo>
                  <a:cubicBezTo>
                    <a:pt x="315" y="71"/>
                    <a:pt x="315" y="71"/>
                    <a:pt x="315" y="71"/>
                  </a:cubicBezTo>
                  <a:cubicBezTo>
                    <a:pt x="315" y="72"/>
                    <a:pt x="316" y="72"/>
                    <a:pt x="317" y="72"/>
                  </a:cubicBezTo>
                  <a:close/>
                  <a:moveTo>
                    <a:pt x="189" y="70"/>
                  </a:moveTo>
                  <a:cubicBezTo>
                    <a:pt x="189" y="69"/>
                    <a:pt x="189" y="69"/>
                    <a:pt x="189" y="69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lose/>
                  <a:moveTo>
                    <a:pt x="184" y="68"/>
                  </a:moveTo>
                  <a:cubicBezTo>
                    <a:pt x="184" y="68"/>
                    <a:pt x="184" y="68"/>
                    <a:pt x="184" y="68"/>
                  </a:cubicBezTo>
                  <a:cubicBezTo>
                    <a:pt x="183" y="68"/>
                    <a:pt x="183" y="68"/>
                    <a:pt x="183" y="68"/>
                  </a:cubicBezTo>
                  <a:cubicBezTo>
                    <a:pt x="183" y="69"/>
                    <a:pt x="183" y="69"/>
                    <a:pt x="184" y="69"/>
                  </a:cubicBezTo>
                  <a:cubicBezTo>
                    <a:pt x="184" y="69"/>
                    <a:pt x="184" y="69"/>
                    <a:pt x="184" y="68"/>
                  </a:cubicBezTo>
                  <a:close/>
                  <a:moveTo>
                    <a:pt x="410" y="68"/>
                  </a:moveTo>
                  <a:cubicBezTo>
                    <a:pt x="410" y="67"/>
                    <a:pt x="410" y="67"/>
                    <a:pt x="409" y="67"/>
                  </a:cubicBezTo>
                  <a:cubicBezTo>
                    <a:pt x="408" y="67"/>
                    <a:pt x="408" y="68"/>
                    <a:pt x="409" y="68"/>
                  </a:cubicBezTo>
                  <a:cubicBezTo>
                    <a:pt x="410" y="69"/>
                    <a:pt x="410" y="69"/>
                    <a:pt x="410" y="68"/>
                  </a:cubicBezTo>
                  <a:close/>
                  <a:moveTo>
                    <a:pt x="447" y="65"/>
                  </a:moveTo>
                  <a:cubicBezTo>
                    <a:pt x="447" y="64"/>
                    <a:pt x="446" y="64"/>
                    <a:pt x="446" y="65"/>
                  </a:cubicBezTo>
                  <a:cubicBezTo>
                    <a:pt x="446" y="65"/>
                    <a:pt x="447" y="66"/>
                    <a:pt x="447" y="66"/>
                  </a:cubicBezTo>
                  <a:cubicBezTo>
                    <a:pt x="447" y="66"/>
                    <a:pt x="448" y="65"/>
                    <a:pt x="447" y="65"/>
                  </a:cubicBezTo>
                  <a:close/>
                  <a:moveTo>
                    <a:pt x="464" y="61"/>
                  </a:moveTo>
                  <a:cubicBezTo>
                    <a:pt x="465" y="60"/>
                    <a:pt x="463" y="59"/>
                    <a:pt x="462" y="60"/>
                  </a:cubicBezTo>
                  <a:cubicBezTo>
                    <a:pt x="462" y="60"/>
                    <a:pt x="462" y="60"/>
                    <a:pt x="462" y="61"/>
                  </a:cubicBezTo>
                  <a:cubicBezTo>
                    <a:pt x="463" y="61"/>
                    <a:pt x="464" y="61"/>
                    <a:pt x="464" y="61"/>
                  </a:cubicBezTo>
                  <a:cubicBezTo>
                    <a:pt x="464" y="61"/>
                    <a:pt x="464" y="61"/>
                    <a:pt x="464" y="61"/>
                  </a:cubicBezTo>
                  <a:close/>
                  <a:moveTo>
                    <a:pt x="473" y="61"/>
                  </a:moveTo>
                  <a:cubicBezTo>
                    <a:pt x="473" y="60"/>
                    <a:pt x="472" y="60"/>
                    <a:pt x="472" y="61"/>
                  </a:cubicBezTo>
                  <a:cubicBezTo>
                    <a:pt x="472" y="61"/>
                    <a:pt x="472" y="61"/>
                    <a:pt x="472" y="61"/>
                  </a:cubicBezTo>
                  <a:cubicBezTo>
                    <a:pt x="473" y="61"/>
                    <a:pt x="473" y="61"/>
                    <a:pt x="473" y="61"/>
                  </a:cubicBezTo>
                  <a:close/>
                  <a:moveTo>
                    <a:pt x="490" y="60"/>
                  </a:moveTo>
                  <a:cubicBezTo>
                    <a:pt x="490" y="60"/>
                    <a:pt x="489" y="60"/>
                    <a:pt x="489" y="60"/>
                  </a:cubicBezTo>
                  <a:cubicBezTo>
                    <a:pt x="489" y="60"/>
                    <a:pt x="489" y="60"/>
                    <a:pt x="488" y="60"/>
                  </a:cubicBezTo>
                  <a:cubicBezTo>
                    <a:pt x="488" y="61"/>
                    <a:pt x="489" y="61"/>
                    <a:pt x="489" y="61"/>
                  </a:cubicBezTo>
                  <a:cubicBezTo>
                    <a:pt x="490" y="61"/>
                    <a:pt x="490" y="61"/>
                    <a:pt x="490" y="60"/>
                  </a:cubicBezTo>
                  <a:close/>
                  <a:moveTo>
                    <a:pt x="497" y="60"/>
                  </a:moveTo>
                  <a:cubicBezTo>
                    <a:pt x="497" y="59"/>
                    <a:pt x="496" y="59"/>
                    <a:pt x="496" y="60"/>
                  </a:cubicBezTo>
                  <a:cubicBezTo>
                    <a:pt x="496" y="60"/>
                    <a:pt x="496" y="61"/>
                    <a:pt x="497" y="61"/>
                  </a:cubicBezTo>
                  <a:cubicBezTo>
                    <a:pt x="497" y="61"/>
                    <a:pt x="497" y="60"/>
                    <a:pt x="497" y="60"/>
                  </a:cubicBezTo>
                  <a:cubicBezTo>
                    <a:pt x="497" y="60"/>
                    <a:pt x="497" y="60"/>
                    <a:pt x="497" y="60"/>
                  </a:cubicBezTo>
                  <a:close/>
                  <a:moveTo>
                    <a:pt x="471" y="55"/>
                  </a:moveTo>
                  <a:cubicBezTo>
                    <a:pt x="471" y="54"/>
                    <a:pt x="470" y="55"/>
                    <a:pt x="471" y="55"/>
                  </a:cubicBezTo>
                  <a:cubicBezTo>
                    <a:pt x="471" y="55"/>
                    <a:pt x="471" y="56"/>
                    <a:pt x="471" y="55"/>
                  </a:cubicBezTo>
                  <a:cubicBezTo>
                    <a:pt x="472" y="55"/>
                    <a:pt x="472" y="55"/>
                    <a:pt x="471" y="55"/>
                  </a:cubicBezTo>
                  <a:cubicBezTo>
                    <a:pt x="471" y="55"/>
                    <a:pt x="471" y="55"/>
                    <a:pt x="471" y="55"/>
                  </a:cubicBezTo>
                  <a:close/>
                  <a:moveTo>
                    <a:pt x="480" y="55"/>
                  </a:moveTo>
                  <a:cubicBezTo>
                    <a:pt x="480" y="55"/>
                    <a:pt x="479" y="54"/>
                    <a:pt x="479" y="54"/>
                  </a:cubicBezTo>
                  <a:cubicBezTo>
                    <a:pt x="479" y="54"/>
                    <a:pt x="478" y="55"/>
                    <a:pt x="478" y="55"/>
                  </a:cubicBezTo>
                  <a:cubicBezTo>
                    <a:pt x="478" y="55"/>
                    <a:pt x="479" y="55"/>
                    <a:pt x="479" y="55"/>
                  </a:cubicBezTo>
                  <a:cubicBezTo>
                    <a:pt x="480" y="55"/>
                    <a:pt x="480" y="55"/>
                    <a:pt x="480" y="55"/>
                  </a:cubicBezTo>
                  <a:close/>
                  <a:moveTo>
                    <a:pt x="440" y="53"/>
                  </a:moveTo>
                  <a:cubicBezTo>
                    <a:pt x="441" y="53"/>
                    <a:pt x="438" y="52"/>
                    <a:pt x="437" y="52"/>
                  </a:cubicBezTo>
                  <a:cubicBezTo>
                    <a:pt x="436" y="52"/>
                    <a:pt x="435" y="53"/>
                    <a:pt x="435" y="53"/>
                  </a:cubicBezTo>
                  <a:cubicBezTo>
                    <a:pt x="435" y="53"/>
                    <a:pt x="435" y="54"/>
                    <a:pt x="436" y="54"/>
                  </a:cubicBezTo>
                  <a:cubicBezTo>
                    <a:pt x="437" y="54"/>
                    <a:pt x="440" y="54"/>
                    <a:pt x="440" y="53"/>
                  </a:cubicBezTo>
                  <a:close/>
                  <a:moveTo>
                    <a:pt x="436" y="53"/>
                  </a:moveTo>
                  <a:cubicBezTo>
                    <a:pt x="436" y="52"/>
                    <a:pt x="437" y="52"/>
                    <a:pt x="438" y="52"/>
                  </a:cubicBezTo>
                  <a:cubicBezTo>
                    <a:pt x="439" y="53"/>
                    <a:pt x="438" y="53"/>
                    <a:pt x="437" y="53"/>
                  </a:cubicBezTo>
                  <a:cubicBezTo>
                    <a:pt x="437" y="53"/>
                    <a:pt x="436" y="53"/>
                    <a:pt x="436" y="53"/>
                  </a:cubicBezTo>
                  <a:close/>
                  <a:moveTo>
                    <a:pt x="231" y="51"/>
                  </a:moveTo>
                  <a:cubicBezTo>
                    <a:pt x="231" y="50"/>
                    <a:pt x="231" y="50"/>
                    <a:pt x="231" y="50"/>
                  </a:cubicBezTo>
                  <a:cubicBezTo>
                    <a:pt x="230" y="51"/>
                    <a:pt x="230" y="51"/>
                    <a:pt x="230" y="51"/>
                  </a:cubicBezTo>
                  <a:cubicBezTo>
                    <a:pt x="230" y="51"/>
                    <a:pt x="230" y="51"/>
                    <a:pt x="231" y="51"/>
                  </a:cubicBezTo>
                  <a:cubicBezTo>
                    <a:pt x="231" y="51"/>
                    <a:pt x="231" y="51"/>
                    <a:pt x="231" y="51"/>
                  </a:cubicBezTo>
                  <a:close/>
                  <a:moveTo>
                    <a:pt x="436" y="45"/>
                  </a:moveTo>
                  <a:cubicBezTo>
                    <a:pt x="436" y="45"/>
                    <a:pt x="436" y="45"/>
                    <a:pt x="436" y="45"/>
                  </a:cubicBezTo>
                  <a:cubicBezTo>
                    <a:pt x="436" y="45"/>
                    <a:pt x="436" y="45"/>
                    <a:pt x="436" y="46"/>
                  </a:cubicBezTo>
                  <a:cubicBezTo>
                    <a:pt x="436" y="46"/>
                    <a:pt x="436" y="46"/>
                    <a:pt x="436" y="46"/>
                  </a:cubicBezTo>
                  <a:cubicBezTo>
                    <a:pt x="436" y="46"/>
                    <a:pt x="436" y="46"/>
                    <a:pt x="436" y="45"/>
                  </a:cubicBezTo>
                  <a:close/>
                  <a:moveTo>
                    <a:pt x="47" y="44"/>
                  </a:move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lose/>
                  <a:moveTo>
                    <a:pt x="62" y="39"/>
                  </a:moveTo>
                  <a:cubicBezTo>
                    <a:pt x="62" y="39"/>
                    <a:pt x="62" y="39"/>
                    <a:pt x="62" y="39"/>
                  </a:cubicBezTo>
                  <a:cubicBezTo>
                    <a:pt x="62" y="39"/>
                    <a:pt x="61" y="39"/>
                    <a:pt x="61" y="39"/>
                  </a:cubicBezTo>
                  <a:cubicBezTo>
                    <a:pt x="61" y="39"/>
                    <a:pt x="62" y="40"/>
                    <a:pt x="62" y="40"/>
                  </a:cubicBezTo>
                  <a:cubicBezTo>
                    <a:pt x="62" y="40"/>
                    <a:pt x="62" y="39"/>
                    <a:pt x="62" y="39"/>
                  </a:cubicBezTo>
                  <a:close/>
                  <a:moveTo>
                    <a:pt x="377" y="36"/>
                  </a:moveTo>
                  <a:cubicBezTo>
                    <a:pt x="378" y="36"/>
                    <a:pt x="377" y="35"/>
                    <a:pt x="376" y="35"/>
                  </a:cubicBezTo>
                  <a:cubicBezTo>
                    <a:pt x="374" y="35"/>
                    <a:pt x="373" y="36"/>
                    <a:pt x="374" y="37"/>
                  </a:cubicBezTo>
                  <a:cubicBezTo>
                    <a:pt x="375" y="37"/>
                    <a:pt x="377" y="37"/>
                    <a:pt x="377" y="36"/>
                  </a:cubicBezTo>
                  <a:cubicBezTo>
                    <a:pt x="377" y="36"/>
                    <a:pt x="377" y="36"/>
                    <a:pt x="377" y="36"/>
                  </a:cubicBezTo>
                  <a:close/>
                  <a:moveTo>
                    <a:pt x="385" y="36"/>
                  </a:moveTo>
                  <a:cubicBezTo>
                    <a:pt x="385" y="36"/>
                    <a:pt x="385" y="36"/>
                    <a:pt x="385" y="36"/>
                  </a:cubicBezTo>
                  <a:cubicBezTo>
                    <a:pt x="384" y="36"/>
                    <a:pt x="384" y="36"/>
                    <a:pt x="384" y="37"/>
                  </a:cubicBezTo>
                  <a:cubicBezTo>
                    <a:pt x="385" y="37"/>
                    <a:pt x="385" y="37"/>
                    <a:pt x="385" y="36"/>
                  </a:cubicBezTo>
                  <a:cubicBezTo>
                    <a:pt x="385" y="36"/>
                    <a:pt x="385" y="36"/>
                    <a:pt x="385" y="36"/>
                  </a:cubicBezTo>
                  <a:close/>
                  <a:moveTo>
                    <a:pt x="391" y="37"/>
                  </a:moveTo>
                  <a:cubicBezTo>
                    <a:pt x="391" y="37"/>
                    <a:pt x="392" y="37"/>
                    <a:pt x="392" y="37"/>
                  </a:cubicBezTo>
                  <a:cubicBezTo>
                    <a:pt x="393" y="37"/>
                    <a:pt x="393" y="37"/>
                    <a:pt x="393" y="36"/>
                  </a:cubicBezTo>
                  <a:cubicBezTo>
                    <a:pt x="393" y="36"/>
                    <a:pt x="393" y="36"/>
                    <a:pt x="392" y="36"/>
                  </a:cubicBezTo>
                  <a:cubicBezTo>
                    <a:pt x="390" y="36"/>
                    <a:pt x="389" y="36"/>
                    <a:pt x="388" y="36"/>
                  </a:cubicBezTo>
                  <a:cubicBezTo>
                    <a:pt x="388" y="36"/>
                    <a:pt x="388" y="36"/>
                    <a:pt x="388" y="36"/>
                  </a:cubicBezTo>
                  <a:cubicBezTo>
                    <a:pt x="388" y="37"/>
                    <a:pt x="388" y="37"/>
                    <a:pt x="389" y="37"/>
                  </a:cubicBezTo>
                  <a:cubicBezTo>
                    <a:pt x="390" y="37"/>
                    <a:pt x="391" y="37"/>
                    <a:pt x="391" y="37"/>
                  </a:cubicBezTo>
                  <a:cubicBezTo>
                    <a:pt x="391" y="37"/>
                    <a:pt x="391" y="37"/>
                    <a:pt x="391" y="37"/>
                  </a:cubicBezTo>
                  <a:close/>
                  <a:moveTo>
                    <a:pt x="382" y="31"/>
                  </a:moveTo>
                  <a:cubicBezTo>
                    <a:pt x="382" y="30"/>
                    <a:pt x="379" y="30"/>
                    <a:pt x="376" y="31"/>
                  </a:cubicBezTo>
                  <a:cubicBezTo>
                    <a:pt x="375" y="31"/>
                    <a:pt x="375" y="31"/>
                    <a:pt x="375" y="31"/>
                  </a:cubicBezTo>
                  <a:cubicBezTo>
                    <a:pt x="376" y="32"/>
                    <a:pt x="376" y="32"/>
                    <a:pt x="376" y="32"/>
                  </a:cubicBezTo>
                  <a:cubicBezTo>
                    <a:pt x="378" y="32"/>
                    <a:pt x="382" y="32"/>
                    <a:pt x="382" y="31"/>
                  </a:cubicBezTo>
                  <a:close/>
                  <a:moveTo>
                    <a:pt x="378" y="31"/>
                  </a:moveTo>
                  <a:cubicBezTo>
                    <a:pt x="378" y="31"/>
                    <a:pt x="378" y="31"/>
                    <a:pt x="378" y="31"/>
                  </a:cubicBezTo>
                  <a:cubicBezTo>
                    <a:pt x="378" y="31"/>
                    <a:pt x="379" y="31"/>
                    <a:pt x="379" y="31"/>
                  </a:cubicBezTo>
                  <a:cubicBezTo>
                    <a:pt x="379" y="31"/>
                    <a:pt x="378" y="32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lose/>
                  <a:moveTo>
                    <a:pt x="66" y="25"/>
                  </a:moveTo>
                  <a:cubicBezTo>
                    <a:pt x="66" y="25"/>
                    <a:pt x="66" y="25"/>
                    <a:pt x="65" y="24"/>
                  </a:cubicBezTo>
                  <a:cubicBezTo>
                    <a:pt x="65" y="23"/>
                    <a:pt x="65" y="23"/>
                    <a:pt x="65" y="24"/>
                  </a:cubicBezTo>
                  <a:cubicBezTo>
                    <a:pt x="64" y="25"/>
                    <a:pt x="64" y="26"/>
                    <a:pt x="65" y="26"/>
                  </a:cubicBezTo>
                  <a:cubicBezTo>
                    <a:pt x="65" y="26"/>
                    <a:pt x="65" y="26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lose/>
                  <a:moveTo>
                    <a:pt x="62" y="23"/>
                  </a:moveTo>
                  <a:cubicBezTo>
                    <a:pt x="62" y="23"/>
                    <a:pt x="61" y="21"/>
                    <a:pt x="60" y="21"/>
                  </a:cubicBezTo>
                  <a:cubicBezTo>
                    <a:pt x="60" y="21"/>
                    <a:pt x="59" y="22"/>
                    <a:pt x="59" y="23"/>
                  </a:cubicBezTo>
                  <a:cubicBezTo>
                    <a:pt x="60" y="23"/>
                    <a:pt x="62" y="23"/>
                    <a:pt x="62" y="23"/>
                  </a:cubicBezTo>
                  <a:close/>
                  <a:moveTo>
                    <a:pt x="96" y="21"/>
                  </a:moveTo>
                  <a:cubicBezTo>
                    <a:pt x="96" y="21"/>
                    <a:pt x="96" y="20"/>
                    <a:pt x="96" y="20"/>
                  </a:cubicBezTo>
                  <a:cubicBezTo>
                    <a:pt x="96" y="20"/>
                    <a:pt x="96" y="21"/>
                    <a:pt x="96" y="21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6" y="21"/>
                    <a:pt x="96" y="21"/>
                    <a:pt x="96" y="21"/>
                  </a:cubicBezTo>
                  <a:close/>
                  <a:moveTo>
                    <a:pt x="95" y="19"/>
                  </a:moveTo>
                  <a:cubicBezTo>
                    <a:pt x="95" y="19"/>
                    <a:pt x="95" y="19"/>
                    <a:pt x="94" y="19"/>
                  </a:cubicBezTo>
                  <a:cubicBezTo>
                    <a:pt x="94" y="19"/>
                    <a:pt x="94" y="19"/>
                    <a:pt x="94" y="21"/>
                  </a:cubicBezTo>
                  <a:cubicBezTo>
                    <a:pt x="94" y="21"/>
                    <a:pt x="95" y="20"/>
                    <a:pt x="95" y="19"/>
                  </a:cubicBezTo>
                  <a:close/>
                  <a:moveTo>
                    <a:pt x="393" y="76"/>
                  </a:moveTo>
                  <a:cubicBezTo>
                    <a:pt x="392" y="76"/>
                    <a:pt x="391" y="76"/>
                    <a:pt x="391" y="76"/>
                  </a:cubicBezTo>
                  <a:cubicBezTo>
                    <a:pt x="392" y="76"/>
                    <a:pt x="392" y="76"/>
                    <a:pt x="392" y="75"/>
                  </a:cubicBezTo>
                  <a:cubicBezTo>
                    <a:pt x="391" y="74"/>
                    <a:pt x="391" y="73"/>
                    <a:pt x="393" y="73"/>
                  </a:cubicBezTo>
                  <a:cubicBezTo>
                    <a:pt x="396" y="73"/>
                    <a:pt x="397" y="73"/>
                    <a:pt x="397" y="75"/>
                  </a:cubicBezTo>
                  <a:cubicBezTo>
                    <a:pt x="397" y="75"/>
                    <a:pt x="397" y="76"/>
                    <a:pt x="397" y="76"/>
                  </a:cubicBezTo>
                  <a:cubicBezTo>
                    <a:pt x="397" y="77"/>
                    <a:pt x="395" y="77"/>
                    <a:pt x="393" y="76"/>
                  </a:cubicBezTo>
                  <a:cubicBezTo>
                    <a:pt x="393" y="76"/>
                    <a:pt x="393" y="76"/>
                    <a:pt x="393" y="76"/>
                  </a:cubicBezTo>
                  <a:close/>
                  <a:moveTo>
                    <a:pt x="420" y="74"/>
                  </a:moveTo>
                  <a:cubicBezTo>
                    <a:pt x="420" y="74"/>
                    <a:pt x="421" y="73"/>
                    <a:pt x="423" y="73"/>
                  </a:cubicBezTo>
                  <a:cubicBezTo>
                    <a:pt x="424" y="73"/>
                    <a:pt x="424" y="74"/>
                    <a:pt x="423" y="74"/>
                  </a:cubicBezTo>
                  <a:cubicBezTo>
                    <a:pt x="422" y="75"/>
                    <a:pt x="420" y="75"/>
                    <a:pt x="420" y="74"/>
                  </a:cubicBezTo>
                  <a:cubicBezTo>
                    <a:pt x="420" y="74"/>
                    <a:pt x="420" y="74"/>
                    <a:pt x="420" y="74"/>
                  </a:cubicBezTo>
                  <a:close/>
                  <a:moveTo>
                    <a:pt x="210" y="73"/>
                  </a:moveTo>
                  <a:cubicBezTo>
                    <a:pt x="210" y="72"/>
                    <a:pt x="211" y="72"/>
                    <a:pt x="211" y="72"/>
                  </a:cubicBezTo>
                  <a:cubicBezTo>
                    <a:pt x="212" y="72"/>
                    <a:pt x="213" y="73"/>
                    <a:pt x="212" y="73"/>
                  </a:cubicBezTo>
                  <a:cubicBezTo>
                    <a:pt x="212" y="73"/>
                    <a:pt x="210" y="73"/>
                    <a:pt x="210" y="73"/>
                  </a:cubicBezTo>
                  <a:close/>
                  <a:moveTo>
                    <a:pt x="390" y="73"/>
                  </a:moveTo>
                  <a:cubicBezTo>
                    <a:pt x="389" y="72"/>
                    <a:pt x="389" y="72"/>
                    <a:pt x="388" y="72"/>
                  </a:cubicBezTo>
                  <a:cubicBezTo>
                    <a:pt x="387" y="72"/>
                    <a:pt x="386" y="71"/>
                    <a:pt x="387" y="71"/>
                  </a:cubicBezTo>
                  <a:cubicBezTo>
                    <a:pt x="387" y="70"/>
                    <a:pt x="403" y="70"/>
                    <a:pt x="404" y="71"/>
                  </a:cubicBezTo>
                  <a:cubicBezTo>
                    <a:pt x="405" y="71"/>
                    <a:pt x="404" y="72"/>
                    <a:pt x="402" y="72"/>
                  </a:cubicBezTo>
                  <a:cubicBezTo>
                    <a:pt x="402" y="72"/>
                    <a:pt x="399" y="72"/>
                    <a:pt x="396" y="72"/>
                  </a:cubicBezTo>
                  <a:cubicBezTo>
                    <a:pt x="394" y="73"/>
                    <a:pt x="391" y="73"/>
                    <a:pt x="391" y="73"/>
                  </a:cubicBezTo>
                  <a:cubicBezTo>
                    <a:pt x="390" y="73"/>
                    <a:pt x="390" y="73"/>
                    <a:pt x="390" y="73"/>
                  </a:cubicBezTo>
                  <a:cubicBezTo>
                    <a:pt x="390" y="73"/>
                    <a:pt x="390" y="73"/>
                    <a:pt x="390" y="73"/>
                  </a:cubicBezTo>
                  <a:close/>
                  <a:moveTo>
                    <a:pt x="114" y="69"/>
                  </a:moveTo>
                  <a:cubicBezTo>
                    <a:pt x="114" y="69"/>
                    <a:pt x="114" y="68"/>
                    <a:pt x="114" y="68"/>
                  </a:cubicBezTo>
                  <a:cubicBezTo>
                    <a:pt x="114" y="68"/>
                    <a:pt x="115" y="69"/>
                    <a:pt x="115" y="69"/>
                  </a:cubicBezTo>
                  <a:cubicBezTo>
                    <a:pt x="115" y="69"/>
                    <a:pt x="114" y="69"/>
                    <a:pt x="114" y="69"/>
                  </a:cubicBezTo>
                  <a:cubicBezTo>
                    <a:pt x="114" y="69"/>
                    <a:pt x="114" y="69"/>
                    <a:pt x="114" y="69"/>
                  </a:cubicBezTo>
                  <a:close/>
                  <a:moveTo>
                    <a:pt x="459" y="68"/>
                  </a:moveTo>
                  <a:cubicBezTo>
                    <a:pt x="459" y="68"/>
                    <a:pt x="459" y="67"/>
                    <a:pt x="459" y="67"/>
                  </a:cubicBezTo>
                  <a:cubicBezTo>
                    <a:pt x="459" y="66"/>
                    <a:pt x="460" y="66"/>
                    <a:pt x="460" y="67"/>
                  </a:cubicBezTo>
                  <a:cubicBezTo>
                    <a:pt x="461" y="68"/>
                    <a:pt x="461" y="68"/>
                    <a:pt x="460" y="68"/>
                  </a:cubicBezTo>
                  <a:cubicBezTo>
                    <a:pt x="460" y="68"/>
                    <a:pt x="460" y="68"/>
                    <a:pt x="459" y="68"/>
                  </a:cubicBezTo>
                  <a:close/>
                  <a:moveTo>
                    <a:pt x="470" y="67"/>
                  </a:moveTo>
                  <a:cubicBezTo>
                    <a:pt x="469" y="67"/>
                    <a:pt x="469" y="67"/>
                    <a:pt x="471" y="67"/>
                  </a:cubicBezTo>
                  <a:cubicBezTo>
                    <a:pt x="471" y="67"/>
                    <a:pt x="472" y="67"/>
                    <a:pt x="472" y="67"/>
                  </a:cubicBezTo>
                  <a:cubicBezTo>
                    <a:pt x="473" y="67"/>
                    <a:pt x="473" y="67"/>
                    <a:pt x="473" y="67"/>
                  </a:cubicBezTo>
                  <a:cubicBezTo>
                    <a:pt x="474" y="67"/>
                    <a:pt x="474" y="67"/>
                    <a:pt x="473" y="67"/>
                  </a:cubicBezTo>
                  <a:cubicBezTo>
                    <a:pt x="471" y="68"/>
                    <a:pt x="470" y="68"/>
                    <a:pt x="470" y="67"/>
                  </a:cubicBezTo>
                  <a:close/>
                  <a:moveTo>
                    <a:pt x="465" y="67"/>
                  </a:moveTo>
                  <a:cubicBezTo>
                    <a:pt x="465" y="67"/>
                    <a:pt x="466" y="67"/>
                    <a:pt x="467" y="67"/>
                  </a:cubicBezTo>
                  <a:cubicBezTo>
                    <a:pt x="468" y="67"/>
                    <a:pt x="469" y="67"/>
                    <a:pt x="468" y="67"/>
                  </a:cubicBezTo>
                  <a:cubicBezTo>
                    <a:pt x="467" y="68"/>
                    <a:pt x="466" y="68"/>
                    <a:pt x="465" y="67"/>
                  </a:cubicBezTo>
                  <a:close/>
                  <a:moveTo>
                    <a:pt x="481" y="67"/>
                  </a:moveTo>
                  <a:cubicBezTo>
                    <a:pt x="481" y="66"/>
                    <a:pt x="483" y="66"/>
                    <a:pt x="483" y="66"/>
                  </a:cubicBezTo>
                  <a:cubicBezTo>
                    <a:pt x="484" y="67"/>
                    <a:pt x="483" y="67"/>
                    <a:pt x="482" y="67"/>
                  </a:cubicBezTo>
                  <a:cubicBezTo>
                    <a:pt x="482" y="67"/>
                    <a:pt x="481" y="67"/>
                    <a:pt x="481" y="67"/>
                  </a:cubicBezTo>
                  <a:close/>
                  <a:moveTo>
                    <a:pt x="174" y="67"/>
                  </a:moveTo>
                  <a:cubicBezTo>
                    <a:pt x="173" y="67"/>
                    <a:pt x="173" y="66"/>
                    <a:pt x="173" y="66"/>
                  </a:cubicBezTo>
                  <a:cubicBezTo>
                    <a:pt x="173" y="66"/>
                    <a:pt x="174" y="65"/>
                    <a:pt x="175" y="65"/>
                  </a:cubicBezTo>
                  <a:cubicBezTo>
                    <a:pt x="177" y="65"/>
                    <a:pt x="178" y="66"/>
                    <a:pt x="177" y="66"/>
                  </a:cubicBezTo>
                  <a:cubicBezTo>
                    <a:pt x="176" y="67"/>
                    <a:pt x="174" y="67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lose/>
                  <a:moveTo>
                    <a:pt x="439" y="67"/>
                  </a:moveTo>
                  <a:cubicBezTo>
                    <a:pt x="439" y="66"/>
                    <a:pt x="440" y="66"/>
                    <a:pt x="440" y="66"/>
                  </a:cubicBezTo>
                  <a:cubicBezTo>
                    <a:pt x="440" y="66"/>
                    <a:pt x="440" y="66"/>
                    <a:pt x="440" y="66"/>
                  </a:cubicBezTo>
                  <a:cubicBezTo>
                    <a:pt x="440" y="66"/>
                    <a:pt x="440" y="67"/>
                    <a:pt x="440" y="67"/>
                  </a:cubicBezTo>
                  <a:cubicBezTo>
                    <a:pt x="440" y="67"/>
                    <a:pt x="439" y="67"/>
                    <a:pt x="439" y="67"/>
                  </a:cubicBezTo>
                  <a:close/>
                  <a:moveTo>
                    <a:pt x="478" y="67"/>
                  </a:moveTo>
                  <a:cubicBezTo>
                    <a:pt x="479" y="67"/>
                    <a:pt x="479" y="67"/>
                    <a:pt x="479" y="67"/>
                  </a:cubicBezTo>
                  <a:cubicBezTo>
                    <a:pt x="479" y="67"/>
                    <a:pt x="479" y="67"/>
                    <a:pt x="479" y="67"/>
                  </a:cubicBezTo>
                  <a:cubicBezTo>
                    <a:pt x="478" y="67"/>
                    <a:pt x="478" y="67"/>
                    <a:pt x="478" y="67"/>
                  </a:cubicBezTo>
                  <a:cubicBezTo>
                    <a:pt x="478" y="67"/>
                    <a:pt x="478" y="67"/>
                    <a:pt x="478" y="67"/>
                  </a:cubicBezTo>
                  <a:close/>
                  <a:moveTo>
                    <a:pt x="77" y="66"/>
                  </a:moveTo>
                  <a:cubicBezTo>
                    <a:pt x="77" y="66"/>
                    <a:pt x="77" y="64"/>
                    <a:pt x="78" y="64"/>
                  </a:cubicBezTo>
                  <a:cubicBezTo>
                    <a:pt x="79" y="64"/>
                    <a:pt x="79" y="65"/>
                    <a:pt x="79" y="66"/>
                  </a:cubicBezTo>
                  <a:cubicBezTo>
                    <a:pt x="78" y="67"/>
                    <a:pt x="77" y="67"/>
                    <a:pt x="77" y="66"/>
                  </a:cubicBezTo>
                  <a:close/>
                  <a:moveTo>
                    <a:pt x="460" y="66"/>
                  </a:moveTo>
                  <a:cubicBezTo>
                    <a:pt x="460" y="65"/>
                    <a:pt x="461" y="65"/>
                    <a:pt x="464" y="65"/>
                  </a:cubicBezTo>
                  <a:cubicBezTo>
                    <a:pt x="467" y="64"/>
                    <a:pt x="467" y="64"/>
                    <a:pt x="468" y="65"/>
                  </a:cubicBezTo>
                  <a:cubicBezTo>
                    <a:pt x="469" y="66"/>
                    <a:pt x="468" y="66"/>
                    <a:pt x="464" y="66"/>
                  </a:cubicBezTo>
                  <a:cubicBezTo>
                    <a:pt x="461" y="66"/>
                    <a:pt x="460" y="66"/>
                    <a:pt x="460" y="66"/>
                  </a:cubicBezTo>
                  <a:close/>
                  <a:moveTo>
                    <a:pt x="487" y="66"/>
                  </a:moveTo>
                  <a:cubicBezTo>
                    <a:pt x="487" y="66"/>
                    <a:pt x="487" y="66"/>
                    <a:pt x="488" y="66"/>
                  </a:cubicBezTo>
                  <a:cubicBezTo>
                    <a:pt x="488" y="66"/>
                    <a:pt x="488" y="66"/>
                    <a:pt x="487" y="67"/>
                  </a:cubicBezTo>
                  <a:cubicBezTo>
                    <a:pt x="487" y="67"/>
                    <a:pt x="487" y="66"/>
                    <a:pt x="487" y="66"/>
                  </a:cubicBezTo>
                  <a:cubicBezTo>
                    <a:pt x="487" y="66"/>
                    <a:pt x="487" y="66"/>
                    <a:pt x="487" y="66"/>
                  </a:cubicBezTo>
                  <a:close/>
                  <a:moveTo>
                    <a:pt x="475" y="66"/>
                  </a:moveTo>
                  <a:cubicBezTo>
                    <a:pt x="475" y="65"/>
                    <a:pt x="476" y="64"/>
                    <a:pt x="477" y="65"/>
                  </a:cubicBezTo>
                  <a:cubicBezTo>
                    <a:pt x="478" y="65"/>
                    <a:pt x="478" y="65"/>
                    <a:pt x="477" y="66"/>
                  </a:cubicBezTo>
                  <a:cubicBezTo>
                    <a:pt x="477" y="66"/>
                    <a:pt x="475" y="66"/>
                    <a:pt x="475" y="66"/>
                  </a:cubicBezTo>
                  <a:cubicBezTo>
                    <a:pt x="475" y="66"/>
                    <a:pt x="475" y="66"/>
                    <a:pt x="475" y="66"/>
                  </a:cubicBezTo>
                  <a:close/>
                  <a:moveTo>
                    <a:pt x="471" y="65"/>
                  </a:moveTo>
                  <a:cubicBezTo>
                    <a:pt x="471" y="64"/>
                    <a:pt x="471" y="64"/>
                    <a:pt x="472" y="64"/>
                  </a:cubicBezTo>
                  <a:cubicBezTo>
                    <a:pt x="473" y="64"/>
                    <a:pt x="473" y="65"/>
                    <a:pt x="472" y="65"/>
                  </a:cubicBezTo>
                  <a:cubicBezTo>
                    <a:pt x="471" y="65"/>
                    <a:pt x="471" y="65"/>
                    <a:pt x="471" y="65"/>
                  </a:cubicBezTo>
                  <a:close/>
                  <a:moveTo>
                    <a:pt x="534" y="57"/>
                  </a:moveTo>
                  <a:cubicBezTo>
                    <a:pt x="533" y="57"/>
                    <a:pt x="533" y="56"/>
                    <a:pt x="534" y="56"/>
                  </a:cubicBezTo>
                  <a:cubicBezTo>
                    <a:pt x="536" y="56"/>
                    <a:pt x="536" y="57"/>
                    <a:pt x="535" y="57"/>
                  </a:cubicBezTo>
                  <a:cubicBezTo>
                    <a:pt x="535" y="57"/>
                    <a:pt x="535" y="58"/>
                    <a:pt x="535" y="58"/>
                  </a:cubicBezTo>
                  <a:cubicBezTo>
                    <a:pt x="535" y="58"/>
                    <a:pt x="534" y="57"/>
                    <a:pt x="534" y="57"/>
                  </a:cubicBezTo>
                  <a:close/>
                  <a:moveTo>
                    <a:pt x="554" y="56"/>
                  </a:moveTo>
                  <a:cubicBezTo>
                    <a:pt x="554" y="56"/>
                    <a:pt x="554" y="55"/>
                    <a:pt x="555" y="55"/>
                  </a:cubicBezTo>
                  <a:cubicBezTo>
                    <a:pt x="555" y="55"/>
                    <a:pt x="555" y="55"/>
                    <a:pt x="555" y="56"/>
                  </a:cubicBezTo>
                  <a:cubicBezTo>
                    <a:pt x="555" y="56"/>
                    <a:pt x="555" y="56"/>
                    <a:pt x="554" y="56"/>
                  </a:cubicBezTo>
                  <a:cubicBezTo>
                    <a:pt x="554" y="56"/>
                    <a:pt x="554" y="56"/>
                    <a:pt x="554" y="56"/>
                  </a:cubicBezTo>
                  <a:close/>
                  <a:moveTo>
                    <a:pt x="556" y="56"/>
                  </a:moveTo>
                  <a:cubicBezTo>
                    <a:pt x="556" y="55"/>
                    <a:pt x="557" y="55"/>
                    <a:pt x="557" y="55"/>
                  </a:cubicBezTo>
                  <a:cubicBezTo>
                    <a:pt x="557" y="55"/>
                    <a:pt x="557" y="55"/>
                    <a:pt x="557" y="55"/>
                  </a:cubicBezTo>
                  <a:cubicBezTo>
                    <a:pt x="557" y="56"/>
                    <a:pt x="557" y="56"/>
                    <a:pt x="557" y="56"/>
                  </a:cubicBezTo>
                  <a:cubicBezTo>
                    <a:pt x="557" y="56"/>
                    <a:pt x="556" y="56"/>
                    <a:pt x="556" y="56"/>
                  </a:cubicBezTo>
                  <a:close/>
                  <a:moveTo>
                    <a:pt x="457" y="52"/>
                  </a:moveTo>
                  <a:cubicBezTo>
                    <a:pt x="457" y="51"/>
                    <a:pt x="458" y="51"/>
                    <a:pt x="459" y="52"/>
                  </a:cubicBezTo>
                  <a:cubicBezTo>
                    <a:pt x="459" y="52"/>
                    <a:pt x="459" y="52"/>
                    <a:pt x="459" y="52"/>
                  </a:cubicBezTo>
                  <a:cubicBezTo>
                    <a:pt x="457" y="53"/>
                    <a:pt x="457" y="53"/>
                    <a:pt x="457" y="52"/>
                  </a:cubicBezTo>
                  <a:close/>
                  <a:moveTo>
                    <a:pt x="470" y="50"/>
                  </a:moveTo>
                  <a:cubicBezTo>
                    <a:pt x="469" y="50"/>
                    <a:pt x="470" y="49"/>
                    <a:pt x="471" y="49"/>
                  </a:cubicBezTo>
                  <a:cubicBezTo>
                    <a:pt x="471" y="49"/>
                    <a:pt x="472" y="49"/>
                    <a:pt x="472" y="50"/>
                  </a:cubicBezTo>
                  <a:cubicBezTo>
                    <a:pt x="472" y="50"/>
                    <a:pt x="471" y="51"/>
                    <a:pt x="470" y="50"/>
                  </a:cubicBezTo>
                  <a:cubicBezTo>
                    <a:pt x="470" y="50"/>
                    <a:pt x="470" y="50"/>
                    <a:pt x="470" y="50"/>
                  </a:cubicBezTo>
                  <a:close/>
                  <a:moveTo>
                    <a:pt x="23" y="50"/>
                  </a:moveTo>
                  <a:cubicBezTo>
                    <a:pt x="23" y="49"/>
                    <a:pt x="24" y="49"/>
                    <a:pt x="24" y="50"/>
                  </a:cubicBezTo>
                  <a:cubicBezTo>
                    <a:pt x="24" y="50"/>
                    <a:pt x="24" y="50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lose/>
                  <a:moveTo>
                    <a:pt x="473" y="49"/>
                  </a:moveTo>
                  <a:cubicBezTo>
                    <a:pt x="472" y="48"/>
                    <a:pt x="472" y="48"/>
                    <a:pt x="473" y="48"/>
                  </a:cubicBezTo>
                  <a:cubicBezTo>
                    <a:pt x="474" y="47"/>
                    <a:pt x="475" y="47"/>
                    <a:pt x="475" y="49"/>
                  </a:cubicBezTo>
                  <a:cubicBezTo>
                    <a:pt x="475" y="50"/>
                    <a:pt x="473" y="51"/>
                    <a:pt x="473" y="49"/>
                  </a:cubicBezTo>
                  <a:close/>
                  <a:moveTo>
                    <a:pt x="16" y="49"/>
                  </a:moveTo>
                  <a:cubicBezTo>
                    <a:pt x="15" y="48"/>
                    <a:pt x="16" y="47"/>
                    <a:pt x="17" y="47"/>
                  </a:cubicBezTo>
                  <a:cubicBezTo>
                    <a:pt x="18" y="47"/>
                    <a:pt x="20" y="48"/>
                    <a:pt x="20" y="49"/>
                  </a:cubicBezTo>
                  <a:cubicBezTo>
                    <a:pt x="20" y="50"/>
                    <a:pt x="20" y="50"/>
                    <a:pt x="19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478" y="50"/>
                  </a:moveTo>
                  <a:cubicBezTo>
                    <a:pt x="478" y="49"/>
                    <a:pt x="478" y="47"/>
                    <a:pt x="478" y="47"/>
                  </a:cubicBezTo>
                  <a:cubicBezTo>
                    <a:pt x="479" y="47"/>
                    <a:pt x="480" y="49"/>
                    <a:pt x="479" y="49"/>
                  </a:cubicBezTo>
                  <a:cubicBezTo>
                    <a:pt x="479" y="50"/>
                    <a:pt x="479" y="50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lose/>
                  <a:moveTo>
                    <a:pt x="476" y="49"/>
                  </a:moveTo>
                  <a:cubicBezTo>
                    <a:pt x="476" y="48"/>
                    <a:pt x="477" y="48"/>
                    <a:pt x="477" y="49"/>
                  </a:cubicBezTo>
                  <a:cubicBezTo>
                    <a:pt x="477" y="49"/>
                    <a:pt x="477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lose/>
                  <a:moveTo>
                    <a:pt x="19" y="47"/>
                  </a:moveTo>
                  <a:cubicBezTo>
                    <a:pt x="19" y="47"/>
                    <a:pt x="20" y="46"/>
                    <a:pt x="22" y="46"/>
                  </a:cubicBezTo>
                  <a:cubicBezTo>
                    <a:pt x="24" y="45"/>
                    <a:pt x="25" y="45"/>
                    <a:pt x="25" y="47"/>
                  </a:cubicBezTo>
                  <a:cubicBezTo>
                    <a:pt x="24" y="48"/>
                    <a:pt x="20" y="48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lose/>
                  <a:moveTo>
                    <a:pt x="412" y="41"/>
                  </a:moveTo>
                  <a:cubicBezTo>
                    <a:pt x="411" y="40"/>
                    <a:pt x="411" y="39"/>
                    <a:pt x="413" y="39"/>
                  </a:cubicBezTo>
                  <a:cubicBezTo>
                    <a:pt x="414" y="39"/>
                    <a:pt x="414" y="39"/>
                    <a:pt x="414" y="40"/>
                  </a:cubicBezTo>
                  <a:cubicBezTo>
                    <a:pt x="414" y="40"/>
                    <a:pt x="414" y="40"/>
                    <a:pt x="413" y="40"/>
                  </a:cubicBezTo>
                  <a:cubicBezTo>
                    <a:pt x="413" y="40"/>
                    <a:pt x="413" y="41"/>
                    <a:pt x="412" y="41"/>
                  </a:cubicBezTo>
                  <a:cubicBezTo>
                    <a:pt x="412" y="41"/>
                    <a:pt x="412" y="41"/>
                    <a:pt x="412" y="41"/>
                  </a:cubicBezTo>
                  <a:cubicBezTo>
                    <a:pt x="412" y="41"/>
                    <a:pt x="412" y="41"/>
                    <a:pt x="412" y="41"/>
                  </a:cubicBezTo>
                  <a:close/>
                  <a:moveTo>
                    <a:pt x="16" y="40"/>
                  </a:moveTo>
                  <a:cubicBezTo>
                    <a:pt x="16" y="40"/>
                    <a:pt x="17" y="38"/>
                    <a:pt x="18" y="38"/>
                  </a:cubicBezTo>
                  <a:cubicBezTo>
                    <a:pt x="18" y="38"/>
                    <a:pt x="19" y="38"/>
                    <a:pt x="18" y="39"/>
                  </a:cubicBezTo>
                  <a:cubicBezTo>
                    <a:pt x="18" y="40"/>
                    <a:pt x="16" y="41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lose/>
                  <a:moveTo>
                    <a:pt x="418" y="40"/>
                  </a:moveTo>
                  <a:cubicBezTo>
                    <a:pt x="417" y="40"/>
                    <a:pt x="416" y="40"/>
                    <a:pt x="417" y="40"/>
                  </a:cubicBezTo>
                  <a:cubicBezTo>
                    <a:pt x="419" y="39"/>
                    <a:pt x="421" y="39"/>
                    <a:pt x="421" y="40"/>
                  </a:cubicBezTo>
                  <a:cubicBezTo>
                    <a:pt x="421" y="40"/>
                    <a:pt x="420" y="40"/>
                    <a:pt x="418" y="40"/>
                  </a:cubicBezTo>
                  <a:close/>
                  <a:moveTo>
                    <a:pt x="421" y="40"/>
                  </a:moveTo>
                  <a:cubicBezTo>
                    <a:pt x="421" y="40"/>
                    <a:pt x="421" y="39"/>
                    <a:pt x="422" y="39"/>
                  </a:cubicBezTo>
                  <a:cubicBezTo>
                    <a:pt x="423" y="39"/>
                    <a:pt x="423" y="39"/>
                    <a:pt x="423" y="40"/>
                  </a:cubicBezTo>
                  <a:cubicBezTo>
                    <a:pt x="423" y="40"/>
                    <a:pt x="423" y="40"/>
                    <a:pt x="423" y="40"/>
                  </a:cubicBezTo>
                  <a:cubicBezTo>
                    <a:pt x="423" y="40"/>
                    <a:pt x="423" y="40"/>
                    <a:pt x="422" y="40"/>
                  </a:cubicBezTo>
                  <a:cubicBezTo>
                    <a:pt x="422" y="40"/>
                    <a:pt x="422" y="40"/>
                    <a:pt x="421" y="40"/>
                  </a:cubicBezTo>
                  <a:cubicBezTo>
                    <a:pt x="421" y="40"/>
                    <a:pt x="421" y="40"/>
                    <a:pt x="421" y="40"/>
                  </a:cubicBezTo>
                  <a:close/>
                  <a:moveTo>
                    <a:pt x="425" y="40"/>
                  </a:moveTo>
                  <a:cubicBezTo>
                    <a:pt x="425" y="40"/>
                    <a:pt x="425" y="40"/>
                    <a:pt x="426" y="40"/>
                  </a:cubicBezTo>
                  <a:cubicBezTo>
                    <a:pt x="426" y="40"/>
                    <a:pt x="426" y="40"/>
                    <a:pt x="425" y="40"/>
                  </a:cubicBezTo>
                  <a:cubicBezTo>
                    <a:pt x="425" y="40"/>
                    <a:pt x="425" y="40"/>
                    <a:pt x="425" y="40"/>
                  </a:cubicBezTo>
                  <a:close/>
                  <a:moveTo>
                    <a:pt x="428" y="40"/>
                  </a:moveTo>
                  <a:cubicBezTo>
                    <a:pt x="428" y="39"/>
                    <a:pt x="429" y="39"/>
                    <a:pt x="429" y="39"/>
                  </a:cubicBezTo>
                  <a:cubicBezTo>
                    <a:pt x="429" y="40"/>
                    <a:pt x="429" y="40"/>
                    <a:pt x="429" y="40"/>
                  </a:cubicBezTo>
                  <a:cubicBezTo>
                    <a:pt x="429" y="41"/>
                    <a:pt x="428" y="41"/>
                    <a:pt x="428" y="40"/>
                  </a:cubicBezTo>
                  <a:cubicBezTo>
                    <a:pt x="428" y="40"/>
                    <a:pt x="428" y="40"/>
                    <a:pt x="428" y="40"/>
                  </a:cubicBezTo>
                  <a:close/>
                  <a:moveTo>
                    <a:pt x="18" y="37"/>
                  </a:moveTo>
                  <a:cubicBezTo>
                    <a:pt x="17" y="37"/>
                    <a:pt x="17" y="36"/>
                    <a:pt x="18" y="36"/>
                  </a:cubicBezTo>
                  <a:cubicBezTo>
                    <a:pt x="19" y="35"/>
                    <a:pt x="20" y="35"/>
                    <a:pt x="20" y="34"/>
                  </a:cubicBezTo>
                  <a:cubicBezTo>
                    <a:pt x="21" y="33"/>
                    <a:pt x="21" y="33"/>
                    <a:pt x="23" y="35"/>
                  </a:cubicBezTo>
                  <a:cubicBezTo>
                    <a:pt x="24" y="36"/>
                    <a:pt x="24" y="36"/>
                    <a:pt x="24" y="37"/>
                  </a:cubicBezTo>
                  <a:cubicBezTo>
                    <a:pt x="24" y="37"/>
                    <a:pt x="23" y="38"/>
                    <a:pt x="23" y="37"/>
                  </a:cubicBezTo>
                  <a:cubicBezTo>
                    <a:pt x="23" y="37"/>
                    <a:pt x="22" y="37"/>
                    <a:pt x="21" y="37"/>
                  </a:cubicBezTo>
                  <a:cubicBezTo>
                    <a:pt x="19" y="37"/>
                    <a:pt x="19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lose/>
                  <a:moveTo>
                    <a:pt x="34" y="37"/>
                  </a:moveTo>
                  <a:cubicBezTo>
                    <a:pt x="33" y="36"/>
                    <a:pt x="33" y="36"/>
                    <a:pt x="33" y="36"/>
                  </a:cubicBezTo>
                  <a:cubicBezTo>
                    <a:pt x="32" y="37"/>
                    <a:pt x="31" y="37"/>
                    <a:pt x="29" y="37"/>
                  </a:cubicBezTo>
                  <a:cubicBezTo>
                    <a:pt x="26" y="37"/>
                    <a:pt x="26" y="37"/>
                    <a:pt x="26" y="36"/>
                  </a:cubicBezTo>
                  <a:cubicBezTo>
                    <a:pt x="27" y="35"/>
                    <a:pt x="29" y="34"/>
                    <a:pt x="32" y="34"/>
                  </a:cubicBezTo>
                  <a:cubicBezTo>
                    <a:pt x="36" y="33"/>
                    <a:pt x="38" y="33"/>
                    <a:pt x="39" y="32"/>
                  </a:cubicBezTo>
                  <a:cubicBezTo>
                    <a:pt x="40" y="31"/>
                    <a:pt x="48" y="31"/>
                    <a:pt x="48" y="32"/>
                  </a:cubicBezTo>
                  <a:cubicBezTo>
                    <a:pt x="48" y="33"/>
                    <a:pt x="48" y="33"/>
                    <a:pt x="45" y="34"/>
                  </a:cubicBezTo>
                  <a:cubicBezTo>
                    <a:pt x="44" y="34"/>
                    <a:pt x="43" y="35"/>
                    <a:pt x="42" y="35"/>
                  </a:cubicBezTo>
                  <a:cubicBezTo>
                    <a:pt x="42" y="35"/>
                    <a:pt x="40" y="36"/>
                    <a:pt x="39" y="36"/>
                  </a:cubicBezTo>
                  <a:cubicBezTo>
                    <a:pt x="37" y="36"/>
                    <a:pt x="36" y="37"/>
                    <a:pt x="35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lose/>
                  <a:moveTo>
                    <a:pt x="36" y="36"/>
                  </a:moveTo>
                  <a:cubicBezTo>
                    <a:pt x="36" y="36"/>
                    <a:pt x="36" y="35"/>
                    <a:pt x="35" y="35"/>
                  </a:cubicBez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6" y="36"/>
                    <a:pt x="36" y="36"/>
                    <a:pt x="36" y="36"/>
                  </a:cubicBezTo>
                  <a:close/>
                  <a:moveTo>
                    <a:pt x="34" y="35"/>
                  </a:moveTo>
                  <a:cubicBezTo>
                    <a:pt x="35" y="34"/>
                    <a:pt x="33" y="34"/>
                    <a:pt x="33" y="35"/>
                  </a:cubicBezTo>
                  <a:cubicBezTo>
                    <a:pt x="32" y="35"/>
                    <a:pt x="32" y="35"/>
                    <a:pt x="33" y="35"/>
                  </a:cubicBezTo>
                  <a:cubicBezTo>
                    <a:pt x="34" y="35"/>
                    <a:pt x="34" y="35"/>
                    <a:pt x="34" y="35"/>
                  </a:cubicBezTo>
                  <a:close/>
                  <a:moveTo>
                    <a:pt x="40" y="35"/>
                  </a:moveTo>
                  <a:cubicBezTo>
                    <a:pt x="40" y="34"/>
                    <a:pt x="41" y="34"/>
                    <a:pt x="43" y="34"/>
                  </a:cubicBezTo>
                  <a:cubicBezTo>
                    <a:pt x="46" y="33"/>
                    <a:pt x="46" y="32"/>
                    <a:pt x="43" y="32"/>
                  </a:cubicBezTo>
                  <a:cubicBezTo>
                    <a:pt x="41" y="32"/>
                    <a:pt x="40" y="33"/>
                    <a:pt x="38" y="33"/>
                  </a:cubicBezTo>
                  <a:cubicBezTo>
                    <a:pt x="37" y="34"/>
                    <a:pt x="37" y="34"/>
                    <a:pt x="37" y="35"/>
                  </a:cubicBezTo>
                  <a:cubicBezTo>
                    <a:pt x="39" y="35"/>
                    <a:pt x="39" y="35"/>
                    <a:pt x="40" y="35"/>
                  </a:cubicBezTo>
                  <a:close/>
                  <a:moveTo>
                    <a:pt x="27" y="33"/>
                  </a:moveTo>
                  <a:cubicBezTo>
                    <a:pt x="27" y="33"/>
                    <a:pt x="27" y="32"/>
                    <a:pt x="27" y="32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31" y="31"/>
                    <a:pt x="32" y="31"/>
                    <a:pt x="34" y="31"/>
                  </a:cubicBezTo>
                  <a:cubicBezTo>
                    <a:pt x="36" y="32"/>
                    <a:pt x="36" y="33"/>
                    <a:pt x="33" y="33"/>
                  </a:cubicBezTo>
                  <a:cubicBezTo>
                    <a:pt x="33" y="33"/>
                    <a:pt x="31" y="33"/>
                    <a:pt x="30" y="34"/>
                  </a:cubicBezTo>
                  <a:cubicBezTo>
                    <a:pt x="28" y="34"/>
                    <a:pt x="27" y="35"/>
                    <a:pt x="27" y="35"/>
                  </a:cubicBezTo>
                  <a:cubicBezTo>
                    <a:pt x="27" y="35"/>
                    <a:pt x="27" y="34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lose/>
                  <a:moveTo>
                    <a:pt x="409" y="34"/>
                  </a:moveTo>
                  <a:cubicBezTo>
                    <a:pt x="409" y="34"/>
                    <a:pt x="409" y="34"/>
                    <a:pt x="410" y="34"/>
                  </a:cubicBezTo>
                  <a:cubicBezTo>
                    <a:pt x="410" y="34"/>
                    <a:pt x="410" y="34"/>
                    <a:pt x="410" y="34"/>
                  </a:cubicBezTo>
                  <a:cubicBezTo>
                    <a:pt x="410" y="34"/>
                    <a:pt x="409" y="35"/>
                    <a:pt x="409" y="35"/>
                  </a:cubicBezTo>
                  <a:cubicBezTo>
                    <a:pt x="409" y="35"/>
                    <a:pt x="409" y="34"/>
                    <a:pt x="409" y="34"/>
                  </a:cubicBezTo>
                  <a:close/>
                  <a:moveTo>
                    <a:pt x="389" y="32"/>
                  </a:moveTo>
                  <a:cubicBezTo>
                    <a:pt x="387" y="31"/>
                    <a:pt x="387" y="31"/>
                    <a:pt x="388" y="31"/>
                  </a:cubicBezTo>
                  <a:cubicBezTo>
                    <a:pt x="389" y="31"/>
                    <a:pt x="389" y="31"/>
                    <a:pt x="390" y="31"/>
                  </a:cubicBezTo>
                  <a:cubicBezTo>
                    <a:pt x="390" y="30"/>
                    <a:pt x="391" y="31"/>
                    <a:pt x="391" y="31"/>
                  </a:cubicBezTo>
                  <a:cubicBezTo>
                    <a:pt x="391" y="32"/>
                    <a:pt x="389" y="32"/>
                    <a:pt x="389" y="32"/>
                  </a:cubicBezTo>
                  <a:cubicBezTo>
                    <a:pt x="389" y="32"/>
                    <a:pt x="389" y="32"/>
                    <a:pt x="389" y="32"/>
                  </a:cubicBezTo>
                  <a:close/>
                  <a:moveTo>
                    <a:pt x="420" y="27"/>
                  </a:moveTo>
                  <a:cubicBezTo>
                    <a:pt x="420" y="27"/>
                    <a:pt x="420" y="27"/>
                    <a:pt x="421" y="27"/>
                  </a:cubicBezTo>
                  <a:cubicBezTo>
                    <a:pt x="422" y="27"/>
                    <a:pt x="422" y="28"/>
                    <a:pt x="421" y="28"/>
                  </a:cubicBezTo>
                  <a:cubicBezTo>
                    <a:pt x="420" y="28"/>
                    <a:pt x="420" y="28"/>
                    <a:pt x="420" y="27"/>
                  </a:cubicBezTo>
                  <a:close/>
                  <a:moveTo>
                    <a:pt x="422" y="28"/>
                  </a:moveTo>
                  <a:cubicBezTo>
                    <a:pt x="423" y="27"/>
                    <a:pt x="423" y="27"/>
                    <a:pt x="423" y="27"/>
                  </a:cubicBezTo>
                  <a:cubicBezTo>
                    <a:pt x="423" y="27"/>
                    <a:pt x="423" y="27"/>
                    <a:pt x="423" y="28"/>
                  </a:cubicBezTo>
                  <a:cubicBezTo>
                    <a:pt x="423" y="28"/>
                    <a:pt x="423" y="28"/>
                    <a:pt x="423" y="28"/>
                  </a:cubicBezTo>
                  <a:cubicBezTo>
                    <a:pt x="423" y="28"/>
                    <a:pt x="422" y="28"/>
                    <a:pt x="422" y="28"/>
                  </a:cubicBezTo>
                  <a:close/>
                  <a:moveTo>
                    <a:pt x="364" y="21"/>
                  </a:moveTo>
                  <a:cubicBezTo>
                    <a:pt x="364" y="21"/>
                    <a:pt x="365" y="21"/>
                    <a:pt x="366" y="21"/>
                  </a:cubicBezTo>
                  <a:cubicBezTo>
                    <a:pt x="367" y="21"/>
                    <a:pt x="368" y="21"/>
                    <a:pt x="368" y="21"/>
                  </a:cubicBezTo>
                  <a:cubicBezTo>
                    <a:pt x="368" y="21"/>
                    <a:pt x="367" y="21"/>
                    <a:pt x="366" y="21"/>
                  </a:cubicBezTo>
                  <a:cubicBezTo>
                    <a:pt x="365" y="21"/>
                    <a:pt x="364" y="21"/>
                    <a:pt x="364" y="21"/>
                  </a:cubicBezTo>
                  <a:close/>
                  <a:moveTo>
                    <a:pt x="442" y="79"/>
                  </a:moveTo>
                  <a:cubicBezTo>
                    <a:pt x="442" y="79"/>
                    <a:pt x="441" y="79"/>
                    <a:pt x="441" y="79"/>
                  </a:cubicBezTo>
                  <a:cubicBezTo>
                    <a:pt x="440" y="79"/>
                    <a:pt x="440" y="79"/>
                    <a:pt x="440" y="79"/>
                  </a:cubicBezTo>
                  <a:cubicBezTo>
                    <a:pt x="440" y="80"/>
                    <a:pt x="440" y="80"/>
                    <a:pt x="441" y="80"/>
                  </a:cubicBezTo>
                  <a:cubicBezTo>
                    <a:pt x="441" y="80"/>
                    <a:pt x="442" y="80"/>
                    <a:pt x="442" y="79"/>
                  </a:cubicBezTo>
                  <a:close/>
                  <a:moveTo>
                    <a:pt x="464" y="79"/>
                  </a:moveTo>
                  <a:cubicBezTo>
                    <a:pt x="464" y="79"/>
                    <a:pt x="463" y="79"/>
                    <a:pt x="463" y="79"/>
                  </a:cubicBezTo>
                  <a:cubicBezTo>
                    <a:pt x="463" y="79"/>
                    <a:pt x="463" y="79"/>
                    <a:pt x="464" y="79"/>
                  </a:cubicBezTo>
                  <a:cubicBezTo>
                    <a:pt x="464" y="79"/>
                    <a:pt x="464" y="79"/>
                    <a:pt x="464" y="79"/>
                  </a:cubicBezTo>
                  <a:cubicBezTo>
                    <a:pt x="464" y="79"/>
                    <a:pt x="464" y="79"/>
                    <a:pt x="464" y="79"/>
                  </a:cubicBezTo>
                  <a:close/>
                  <a:moveTo>
                    <a:pt x="467" y="79"/>
                  </a:moveTo>
                  <a:cubicBezTo>
                    <a:pt x="467" y="78"/>
                    <a:pt x="467" y="78"/>
                    <a:pt x="466" y="78"/>
                  </a:cubicBezTo>
                  <a:cubicBezTo>
                    <a:pt x="464" y="79"/>
                    <a:pt x="464" y="79"/>
                    <a:pt x="464" y="79"/>
                  </a:cubicBezTo>
                  <a:cubicBezTo>
                    <a:pt x="466" y="79"/>
                    <a:pt x="466" y="79"/>
                    <a:pt x="466" y="79"/>
                  </a:cubicBezTo>
                  <a:cubicBezTo>
                    <a:pt x="467" y="79"/>
                    <a:pt x="467" y="79"/>
                    <a:pt x="467" y="79"/>
                  </a:cubicBezTo>
                  <a:close/>
                  <a:moveTo>
                    <a:pt x="477" y="78"/>
                  </a:moveTo>
                  <a:cubicBezTo>
                    <a:pt x="477" y="78"/>
                    <a:pt x="477" y="78"/>
                    <a:pt x="477" y="77"/>
                  </a:cubicBezTo>
                  <a:cubicBezTo>
                    <a:pt x="477" y="77"/>
                    <a:pt x="476" y="77"/>
                    <a:pt x="475" y="78"/>
                  </a:cubicBezTo>
                  <a:cubicBezTo>
                    <a:pt x="474" y="79"/>
                    <a:pt x="475" y="79"/>
                    <a:pt x="476" y="79"/>
                  </a:cubicBezTo>
                  <a:cubicBezTo>
                    <a:pt x="477" y="79"/>
                    <a:pt x="478" y="79"/>
                    <a:pt x="477" y="78"/>
                  </a:cubicBezTo>
                  <a:cubicBezTo>
                    <a:pt x="477" y="78"/>
                    <a:pt x="477" y="78"/>
                    <a:pt x="477" y="78"/>
                  </a:cubicBezTo>
                  <a:close/>
                  <a:moveTo>
                    <a:pt x="439" y="78"/>
                  </a:moveTo>
                  <a:cubicBezTo>
                    <a:pt x="438" y="78"/>
                    <a:pt x="436" y="77"/>
                    <a:pt x="435" y="78"/>
                  </a:cubicBezTo>
                  <a:cubicBezTo>
                    <a:pt x="435" y="78"/>
                    <a:pt x="435" y="78"/>
                    <a:pt x="436" y="78"/>
                  </a:cubicBezTo>
                  <a:cubicBezTo>
                    <a:pt x="439" y="79"/>
                    <a:pt x="439" y="79"/>
                    <a:pt x="439" y="78"/>
                  </a:cubicBezTo>
                  <a:cubicBezTo>
                    <a:pt x="439" y="78"/>
                    <a:pt x="439" y="78"/>
                    <a:pt x="439" y="78"/>
                  </a:cubicBezTo>
                  <a:close/>
                  <a:moveTo>
                    <a:pt x="445" y="78"/>
                  </a:moveTo>
                  <a:cubicBezTo>
                    <a:pt x="446" y="78"/>
                    <a:pt x="446" y="78"/>
                    <a:pt x="445" y="77"/>
                  </a:cubicBezTo>
                  <a:cubicBezTo>
                    <a:pt x="444" y="76"/>
                    <a:pt x="442" y="77"/>
                    <a:pt x="443" y="78"/>
                  </a:cubicBezTo>
                  <a:cubicBezTo>
                    <a:pt x="443" y="79"/>
                    <a:pt x="444" y="79"/>
                    <a:pt x="445" y="78"/>
                  </a:cubicBezTo>
                  <a:close/>
                  <a:moveTo>
                    <a:pt x="471" y="77"/>
                  </a:moveTo>
                  <a:cubicBezTo>
                    <a:pt x="471" y="78"/>
                    <a:pt x="472" y="78"/>
                    <a:pt x="473" y="77"/>
                  </a:cubicBezTo>
                  <a:cubicBezTo>
                    <a:pt x="473" y="77"/>
                    <a:pt x="473" y="77"/>
                    <a:pt x="473" y="77"/>
                  </a:cubicBezTo>
                  <a:cubicBezTo>
                    <a:pt x="473" y="76"/>
                    <a:pt x="472" y="76"/>
                    <a:pt x="471" y="76"/>
                  </a:cubicBezTo>
                  <a:cubicBezTo>
                    <a:pt x="469" y="77"/>
                    <a:pt x="468" y="77"/>
                    <a:pt x="469" y="78"/>
                  </a:cubicBezTo>
                  <a:cubicBezTo>
                    <a:pt x="469" y="78"/>
                    <a:pt x="470" y="78"/>
                    <a:pt x="470" y="78"/>
                  </a:cubicBezTo>
                  <a:cubicBezTo>
                    <a:pt x="471" y="77"/>
                    <a:pt x="471" y="77"/>
                    <a:pt x="471" y="77"/>
                  </a:cubicBezTo>
                  <a:cubicBezTo>
                    <a:pt x="471" y="77"/>
                    <a:pt x="471" y="77"/>
                    <a:pt x="471" y="77"/>
                  </a:cubicBezTo>
                  <a:close/>
                  <a:moveTo>
                    <a:pt x="483" y="77"/>
                  </a:moveTo>
                  <a:cubicBezTo>
                    <a:pt x="483" y="77"/>
                    <a:pt x="483" y="77"/>
                    <a:pt x="483" y="76"/>
                  </a:cubicBezTo>
                  <a:cubicBezTo>
                    <a:pt x="483" y="76"/>
                    <a:pt x="483" y="76"/>
                    <a:pt x="483" y="76"/>
                  </a:cubicBezTo>
                  <a:cubicBezTo>
                    <a:pt x="483" y="76"/>
                    <a:pt x="480" y="76"/>
                    <a:pt x="480" y="76"/>
                  </a:cubicBezTo>
                  <a:cubicBezTo>
                    <a:pt x="480" y="76"/>
                    <a:pt x="480" y="76"/>
                    <a:pt x="480" y="77"/>
                  </a:cubicBezTo>
                  <a:cubicBezTo>
                    <a:pt x="480" y="77"/>
                    <a:pt x="483" y="78"/>
                    <a:pt x="483" y="77"/>
                  </a:cubicBezTo>
                  <a:cubicBezTo>
                    <a:pt x="483" y="77"/>
                    <a:pt x="483" y="77"/>
                    <a:pt x="483" y="77"/>
                  </a:cubicBezTo>
                  <a:close/>
                  <a:moveTo>
                    <a:pt x="469" y="76"/>
                  </a:moveTo>
                  <a:cubicBezTo>
                    <a:pt x="469" y="75"/>
                    <a:pt x="468" y="75"/>
                    <a:pt x="465" y="75"/>
                  </a:cubicBezTo>
                  <a:cubicBezTo>
                    <a:pt x="463" y="75"/>
                    <a:pt x="461" y="75"/>
                    <a:pt x="461" y="75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60" y="76"/>
                    <a:pt x="460" y="76"/>
                    <a:pt x="462" y="76"/>
                  </a:cubicBezTo>
                  <a:cubicBezTo>
                    <a:pt x="465" y="76"/>
                    <a:pt x="468" y="76"/>
                    <a:pt x="469" y="76"/>
                  </a:cubicBezTo>
                  <a:cubicBezTo>
                    <a:pt x="469" y="76"/>
                    <a:pt x="469" y="76"/>
                    <a:pt x="469" y="76"/>
                  </a:cubicBezTo>
                  <a:close/>
                  <a:moveTo>
                    <a:pt x="471" y="75"/>
                  </a:moveTo>
                  <a:cubicBezTo>
                    <a:pt x="471" y="75"/>
                    <a:pt x="470" y="75"/>
                    <a:pt x="470" y="75"/>
                  </a:cubicBezTo>
                  <a:cubicBezTo>
                    <a:pt x="470" y="75"/>
                    <a:pt x="470" y="75"/>
                    <a:pt x="471" y="75"/>
                  </a:cubicBezTo>
                  <a:cubicBezTo>
                    <a:pt x="471" y="75"/>
                    <a:pt x="471" y="75"/>
                    <a:pt x="471" y="75"/>
                  </a:cubicBezTo>
                  <a:cubicBezTo>
                    <a:pt x="471" y="75"/>
                    <a:pt x="471" y="75"/>
                    <a:pt x="471" y="75"/>
                  </a:cubicBezTo>
                  <a:close/>
                  <a:moveTo>
                    <a:pt x="479" y="75"/>
                  </a:moveTo>
                  <a:cubicBezTo>
                    <a:pt x="480" y="75"/>
                    <a:pt x="480" y="75"/>
                    <a:pt x="480" y="75"/>
                  </a:cubicBezTo>
                  <a:cubicBezTo>
                    <a:pt x="480" y="74"/>
                    <a:pt x="476" y="75"/>
                    <a:pt x="476" y="75"/>
                  </a:cubicBezTo>
                  <a:cubicBezTo>
                    <a:pt x="476" y="76"/>
                    <a:pt x="477" y="76"/>
                    <a:pt x="479" y="75"/>
                  </a:cubicBezTo>
                  <a:close/>
                  <a:moveTo>
                    <a:pt x="441" y="74"/>
                  </a:moveTo>
                  <a:cubicBezTo>
                    <a:pt x="441" y="74"/>
                    <a:pt x="441" y="74"/>
                    <a:pt x="441" y="74"/>
                  </a:cubicBezTo>
                  <a:cubicBezTo>
                    <a:pt x="440" y="74"/>
                    <a:pt x="440" y="74"/>
                    <a:pt x="440" y="74"/>
                  </a:cubicBezTo>
                  <a:cubicBezTo>
                    <a:pt x="440" y="74"/>
                    <a:pt x="441" y="74"/>
                    <a:pt x="441" y="74"/>
                  </a:cubicBezTo>
                  <a:close/>
                  <a:moveTo>
                    <a:pt x="472" y="74"/>
                  </a:moveTo>
                  <a:cubicBezTo>
                    <a:pt x="473" y="73"/>
                    <a:pt x="474" y="73"/>
                    <a:pt x="474" y="73"/>
                  </a:cubicBezTo>
                  <a:cubicBezTo>
                    <a:pt x="474" y="73"/>
                    <a:pt x="474" y="72"/>
                    <a:pt x="474" y="72"/>
                  </a:cubicBezTo>
                  <a:cubicBezTo>
                    <a:pt x="475" y="72"/>
                    <a:pt x="475" y="72"/>
                    <a:pt x="476" y="72"/>
                  </a:cubicBezTo>
                  <a:cubicBezTo>
                    <a:pt x="476" y="71"/>
                    <a:pt x="477" y="71"/>
                    <a:pt x="477" y="71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0"/>
                    <a:pt x="477" y="70"/>
                    <a:pt x="476" y="70"/>
                  </a:cubicBezTo>
                  <a:cubicBezTo>
                    <a:pt x="468" y="70"/>
                    <a:pt x="468" y="70"/>
                    <a:pt x="466" y="71"/>
                  </a:cubicBezTo>
                  <a:cubicBezTo>
                    <a:pt x="465" y="72"/>
                    <a:pt x="464" y="72"/>
                    <a:pt x="464" y="71"/>
                  </a:cubicBezTo>
                  <a:cubicBezTo>
                    <a:pt x="464" y="70"/>
                    <a:pt x="464" y="70"/>
                    <a:pt x="463" y="70"/>
                  </a:cubicBezTo>
                  <a:cubicBezTo>
                    <a:pt x="461" y="71"/>
                    <a:pt x="459" y="72"/>
                    <a:pt x="458" y="71"/>
                  </a:cubicBezTo>
                  <a:cubicBezTo>
                    <a:pt x="457" y="70"/>
                    <a:pt x="451" y="71"/>
                    <a:pt x="450" y="71"/>
                  </a:cubicBezTo>
                  <a:cubicBezTo>
                    <a:pt x="450" y="72"/>
                    <a:pt x="450" y="71"/>
                    <a:pt x="449" y="71"/>
                  </a:cubicBezTo>
                  <a:cubicBezTo>
                    <a:pt x="447" y="70"/>
                    <a:pt x="445" y="71"/>
                    <a:pt x="444" y="71"/>
                  </a:cubicBezTo>
                  <a:cubicBezTo>
                    <a:pt x="444" y="72"/>
                    <a:pt x="444" y="72"/>
                    <a:pt x="445" y="72"/>
                  </a:cubicBezTo>
                  <a:cubicBezTo>
                    <a:pt x="449" y="72"/>
                    <a:pt x="455" y="72"/>
                    <a:pt x="455" y="73"/>
                  </a:cubicBezTo>
                  <a:cubicBezTo>
                    <a:pt x="455" y="73"/>
                    <a:pt x="455" y="73"/>
                    <a:pt x="456" y="72"/>
                  </a:cubicBezTo>
                  <a:cubicBezTo>
                    <a:pt x="456" y="72"/>
                    <a:pt x="457" y="72"/>
                    <a:pt x="458" y="72"/>
                  </a:cubicBezTo>
                  <a:cubicBezTo>
                    <a:pt x="459" y="73"/>
                    <a:pt x="459" y="73"/>
                    <a:pt x="460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2" y="73"/>
                    <a:pt x="462" y="73"/>
                    <a:pt x="463" y="72"/>
                  </a:cubicBezTo>
                  <a:cubicBezTo>
                    <a:pt x="463" y="72"/>
                    <a:pt x="464" y="72"/>
                    <a:pt x="465" y="72"/>
                  </a:cubicBezTo>
                  <a:cubicBezTo>
                    <a:pt x="466" y="72"/>
                    <a:pt x="466" y="72"/>
                    <a:pt x="467" y="73"/>
                  </a:cubicBezTo>
                  <a:cubicBezTo>
                    <a:pt x="467" y="74"/>
                    <a:pt x="467" y="74"/>
                    <a:pt x="469" y="74"/>
                  </a:cubicBezTo>
                  <a:cubicBezTo>
                    <a:pt x="469" y="74"/>
                    <a:pt x="470" y="74"/>
                    <a:pt x="472" y="74"/>
                  </a:cubicBezTo>
                  <a:cubicBezTo>
                    <a:pt x="472" y="74"/>
                    <a:pt x="472" y="74"/>
                    <a:pt x="472" y="74"/>
                  </a:cubicBezTo>
                  <a:close/>
                  <a:moveTo>
                    <a:pt x="450" y="73"/>
                  </a:moveTo>
                  <a:cubicBezTo>
                    <a:pt x="450" y="73"/>
                    <a:pt x="449" y="73"/>
                    <a:pt x="449" y="73"/>
                  </a:cubicBezTo>
                  <a:cubicBezTo>
                    <a:pt x="449" y="73"/>
                    <a:pt x="449" y="73"/>
                    <a:pt x="449" y="73"/>
                  </a:cubicBezTo>
                  <a:cubicBezTo>
                    <a:pt x="449" y="73"/>
                    <a:pt x="449" y="74"/>
                    <a:pt x="449" y="74"/>
                  </a:cubicBezTo>
                  <a:cubicBezTo>
                    <a:pt x="449" y="74"/>
                    <a:pt x="450" y="73"/>
                    <a:pt x="450" y="73"/>
                  </a:cubicBezTo>
                  <a:close/>
                  <a:moveTo>
                    <a:pt x="479" y="73"/>
                  </a:moveTo>
                  <a:cubicBezTo>
                    <a:pt x="479" y="73"/>
                    <a:pt x="478" y="73"/>
                    <a:pt x="478" y="73"/>
                  </a:cubicBezTo>
                  <a:cubicBezTo>
                    <a:pt x="478" y="73"/>
                    <a:pt x="478" y="74"/>
                    <a:pt x="478" y="74"/>
                  </a:cubicBezTo>
                  <a:cubicBezTo>
                    <a:pt x="479" y="74"/>
                    <a:pt x="479" y="73"/>
                    <a:pt x="479" y="73"/>
                  </a:cubicBezTo>
                  <a:close/>
                  <a:moveTo>
                    <a:pt x="442" y="72"/>
                  </a:moveTo>
                  <a:cubicBezTo>
                    <a:pt x="444" y="72"/>
                    <a:pt x="442" y="71"/>
                    <a:pt x="439" y="71"/>
                  </a:cubicBezTo>
                  <a:cubicBezTo>
                    <a:pt x="435" y="71"/>
                    <a:pt x="434" y="71"/>
                    <a:pt x="437" y="72"/>
                  </a:cubicBezTo>
                  <a:cubicBezTo>
                    <a:pt x="438" y="72"/>
                    <a:pt x="441" y="72"/>
                    <a:pt x="442" y="72"/>
                  </a:cubicBezTo>
                  <a:close/>
                  <a:moveTo>
                    <a:pt x="165" y="70"/>
                  </a:moveTo>
                  <a:cubicBezTo>
                    <a:pt x="166" y="70"/>
                    <a:pt x="165" y="70"/>
                    <a:pt x="165" y="70"/>
                  </a:cubicBezTo>
                  <a:cubicBezTo>
                    <a:pt x="165" y="70"/>
                    <a:pt x="164" y="70"/>
                    <a:pt x="164" y="70"/>
                  </a:cubicBezTo>
                  <a:cubicBezTo>
                    <a:pt x="164" y="70"/>
                    <a:pt x="165" y="70"/>
                    <a:pt x="165" y="70"/>
                  </a:cubicBezTo>
                  <a:cubicBezTo>
                    <a:pt x="165" y="70"/>
                    <a:pt x="165" y="70"/>
                    <a:pt x="165" y="70"/>
                  </a:cubicBezTo>
                  <a:close/>
                  <a:moveTo>
                    <a:pt x="502" y="66"/>
                  </a:moveTo>
                  <a:cubicBezTo>
                    <a:pt x="504" y="66"/>
                    <a:pt x="506" y="65"/>
                    <a:pt x="506" y="65"/>
                  </a:cubicBezTo>
                  <a:cubicBezTo>
                    <a:pt x="506" y="64"/>
                    <a:pt x="504" y="64"/>
                    <a:pt x="498" y="64"/>
                  </a:cubicBezTo>
                  <a:cubicBezTo>
                    <a:pt x="492" y="64"/>
                    <a:pt x="490" y="64"/>
                    <a:pt x="491" y="65"/>
                  </a:cubicBezTo>
                  <a:cubicBezTo>
                    <a:pt x="491" y="65"/>
                    <a:pt x="493" y="65"/>
                    <a:pt x="495" y="65"/>
                  </a:cubicBezTo>
                  <a:cubicBezTo>
                    <a:pt x="498" y="65"/>
                    <a:pt x="499" y="65"/>
                    <a:pt x="499" y="67"/>
                  </a:cubicBezTo>
                  <a:cubicBezTo>
                    <a:pt x="499" y="67"/>
                    <a:pt x="499" y="67"/>
                    <a:pt x="500" y="66"/>
                  </a:cubicBezTo>
                  <a:cubicBezTo>
                    <a:pt x="501" y="65"/>
                    <a:pt x="501" y="65"/>
                    <a:pt x="502" y="66"/>
                  </a:cubicBezTo>
                  <a:cubicBezTo>
                    <a:pt x="502" y="66"/>
                    <a:pt x="502" y="66"/>
                    <a:pt x="502" y="66"/>
                  </a:cubicBezTo>
                  <a:close/>
                  <a:moveTo>
                    <a:pt x="512" y="67"/>
                  </a:moveTo>
                  <a:cubicBezTo>
                    <a:pt x="512" y="67"/>
                    <a:pt x="514" y="67"/>
                    <a:pt x="515" y="67"/>
                  </a:cubicBezTo>
                  <a:cubicBezTo>
                    <a:pt x="517" y="67"/>
                    <a:pt x="519" y="66"/>
                    <a:pt x="520" y="66"/>
                  </a:cubicBezTo>
                  <a:cubicBezTo>
                    <a:pt x="522" y="66"/>
                    <a:pt x="523" y="66"/>
                    <a:pt x="524" y="66"/>
                  </a:cubicBezTo>
                  <a:cubicBezTo>
                    <a:pt x="524" y="66"/>
                    <a:pt x="525" y="66"/>
                    <a:pt x="525" y="66"/>
                  </a:cubicBezTo>
                  <a:cubicBezTo>
                    <a:pt x="526" y="65"/>
                    <a:pt x="525" y="65"/>
                    <a:pt x="524" y="65"/>
                  </a:cubicBezTo>
                  <a:cubicBezTo>
                    <a:pt x="523" y="65"/>
                    <a:pt x="520" y="65"/>
                    <a:pt x="516" y="65"/>
                  </a:cubicBezTo>
                  <a:cubicBezTo>
                    <a:pt x="507" y="65"/>
                    <a:pt x="505" y="66"/>
                    <a:pt x="509" y="67"/>
                  </a:cubicBezTo>
                  <a:cubicBezTo>
                    <a:pt x="510" y="67"/>
                    <a:pt x="512" y="67"/>
                    <a:pt x="512" y="67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2" y="67"/>
                    <a:pt x="512" y="67"/>
                    <a:pt x="512" y="67"/>
                  </a:cubicBezTo>
                  <a:close/>
                  <a:moveTo>
                    <a:pt x="67" y="64"/>
                  </a:moveTo>
                  <a:cubicBezTo>
                    <a:pt x="67" y="64"/>
                    <a:pt x="66" y="64"/>
                    <a:pt x="66" y="64"/>
                  </a:cubicBezTo>
                  <a:cubicBezTo>
                    <a:pt x="65" y="64"/>
                    <a:pt x="65" y="64"/>
                    <a:pt x="65" y="63"/>
                  </a:cubicBezTo>
                  <a:cubicBezTo>
                    <a:pt x="65" y="62"/>
                    <a:pt x="65" y="62"/>
                    <a:pt x="63" y="63"/>
                  </a:cubicBezTo>
                  <a:cubicBezTo>
                    <a:pt x="62" y="64"/>
                    <a:pt x="61" y="64"/>
                    <a:pt x="61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5"/>
                    <a:pt x="65" y="65"/>
                    <a:pt x="67" y="65"/>
                  </a:cubicBezTo>
                  <a:cubicBezTo>
                    <a:pt x="68" y="65"/>
                    <a:pt x="68" y="65"/>
                    <a:pt x="67" y="64"/>
                  </a:cubicBezTo>
                  <a:close/>
                  <a:moveTo>
                    <a:pt x="490" y="64"/>
                  </a:moveTo>
                  <a:cubicBezTo>
                    <a:pt x="490" y="64"/>
                    <a:pt x="489" y="64"/>
                    <a:pt x="489" y="64"/>
                  </a:cubicBezTo>
                  <a:cubicBezTo>
                    <a:pt x="489" y="64"/>
                    <a:pt x="489" y="64"/>
                    <a:pt x="489" y="64"/>
                  </a:cubicBezTo>
                  <a:cubicBezTo>
                    <a:pt x="489" y="64"/>
                    <a:pt x="489" y="65"/>
                    <a:pt x="490" y="65"/>
                  </a:cubicBezTo>
                  <a:cubicBezTo>
                    <a:pt x="490" y="65"/>
                    <a:pt x="490" y="64"/>
                    <a:pt x="490" y="64"/>
                  </a:cubicBezTo>
                  <a:close/>
                  <a:moveTo>
                    <a:pt x="509" y="64"/>
                  </a:moveTo>
                  <a:cubicBezTo>
                    <a:pt x="509" y="64"/>
                    <a:pt x="509" y="64"/>
                    <a:pt x="509" y="64"/>
                  </a:cubicBezTo>
                  <a:cubicBezTo>
                    <a:pt x="509" y="64"/>
                    <a:pt x="508" y="64"/>
                    <a:pt x="508" y="64"/>
                  </a:cubicBezTo>
                  <a:cubicBezTo>
                    <a:pt x="508" y="64"/>
                    <a:pt x="508" y="65"/>
                    <a:pt x="508" y="65"/>
                  </a:cubicBezTo>
                  <a:cubicBezTo>
                    <a:pt x="509" y="65"/>
                    <a:pt x="509" y="64"/>
                    <a:pt x="509" y="64"/>
                  </a:cubicBezTo>
                  <a:close/>
                  <a:moveTo>
                    <a:pt x="515" y="64"/>
                  </a:moveTo>
                  <a:cubicBezTo>
                    <a:pt x="515" y="64"/>
                    <a:pt x="515" y="64"/>
                    <a:pt x="515" y="64"/>
                  </a:cubicBezTo>
                  <a:cubicBezTo>
                    <a:pt x="515" y="63"/>
                    <a:pt x="513" y="63"/>
                    <a:pt x="513" y="64"/>
                  </a:cubicBezTo>
                  <a:cubicBezTo>
                    <a:pt x="513" y="64"/>
                    <a:pt x="513" y="65"/>
                    <a:pt x="514" y="64"/>
                  </a:cubicBezTo>
                  <a:cubicBezTo>
                    <a:pt x="514" y="64"/>
                    <a:pt x="515" y="64"/>
                    <a:pt x="515" y="64"/>
                  </a:cubicBezTo>
                  <a:cubicBezTo>
                    <a:pt x="515" y="64"/>
                    <a:pt x="515" y="64"/>
                    <a:pt x="515" y="64"/>
                  </a:cubicBezTo>
                  <a:close/>
                  <a:moveTo>
                    <a:pt x="523" y="64"/>
                  </a:moveTo>
                  <a:cubicBezTo>
                    <a:pt x="524" y="64"/>
                    <a:pt x="525" y="63"/>
                    <a:pt x="523" y="63"/>
                  </a:cubicBezTo>
                  <a:cubicBezTo>
                    <a:pt x="523" y="63"/>
                    <a:pt x="521" y="63"/>
                    <a:pt x="521" y="63"/>
                  </a:cubicBezTo>
                  <a:cubicBezTo>
                    <a:pt x="520" y="63"/>
                    <a:pt x="519" y="63"/>
                    <a:pt x="518" y="63"/>
                  </a:cubicBezTo>
                  <a:cubicBezTo>
                    <a:pt x="518" y="63"/>
                    <a:pt x="518" y="63"/>
                    <a:pt x="517" y="63"/>
                  </a:cubicBezTo>
                  <a:cubicBezTo>
                    <a:pt x="516" y="63"/>
                    <a:pt x="516" y="63"/>
                    <a:pt x="517" y="64"/>
                  </a:cubicBezTo>
                  <a:cubicBezTo>
                    <a:pt x="517" y="64"/>
                    <a:pt x="520" y="64"/>
                    <a:pt x="523" y="64"/>
                  </a:cubicBezTo>
                  <a:close/>
                  <a:moveTo>
                    <a:pt x="513" y="63"/>
                  </a:moveTo>
                  <a:cubicBezTo>
                    <a:pt x="514" y="62"/>
                    <a:pt x="514" y="62"/>
                    <a:pt x="513" y="62"/>
                  </a:cubicBezTo>
                  <a:cubicBezTo>
                    <a:pt x="513" y="61"/>
                    <a:pt x="511" y="62"/>
                    <a:pt x="511" y="62"/>
                  </a:cubicBezTo>
                  <a:cubicBezTo>
                    <a:pt x="511" y="63"/>
                    <a:pt x="512" y="63"/>
                    <a:pt x="513" y="63"/>
                  </a:cubicBezTo>
                  <a:cubicBezTo>
                    <a:pt x="513" y="63"/>
                    <a:pt x="513" y="63"/>
                    <a:pt x="513" y="63"/>
                  </a:cubicBezTo>
                  <a:close/>
                  <a:moveTo>
                    <a:pt x="521" y="61"/>
                  </a:moveTo>
                  <a:cubicBezTo>
                    <a:pt x="521" y="61"/>
                    <a:pt x="520" y="61"/>
                    <a:pt x="520" y="61"/>
                  </a:cubicBezTo>
                  <a:cubicBezTo>
                    <a:pt x="520" y="61"/>
                    <a:pt x="520" y="61"/>
                    <a:pt x="520" y="61"/>
                  </a:cubicBezTo>
                  <a:cubicBezTo>
                    <a:pt x="520" y="62"/>
                    <a:pt x="520" y="62"/>
                    <a:pt x="520" y="62"/>
                  </a:cubicBezTo>
                  <a:cubicBezTo>
                    <a:pt x="520" y="62"/>
                    <a:pt x="521" y="62"/>
                    <a:pt x="521" y="61"/>
                  </a:cubicBezTo>
                  <a:close/>
                  <a:moveTo>
                    <a:pt x="523" y="61"/>
                  </a:moveTo>
                  <a:cubicBezTo>
                    <a:pt x="523" y="61"/>
                    <a:pt x="523" y="61"/>
                    <a:pt x="522" y="61"/>
                  </a:cubicBezTo>
                  <a:cubicBezTo>
                    <a:pt x="522" y="61"/>
                    <a:pt x="521" y="61"/>
                    <a:pt x="521" y="61"/>
                  </a:cubicBezTo>
                  <a:cubicBezTo>
                    <a:pt x="521" y="62"/>
                    <a:pt x="522" y="62"/>
                    <a:pt x="522" y="62"/>
                  </a:cubicBezTo>
                  <a:cubicBezTo>
                    <a:pt x="523" y="62"/>
                    <a:pt x="523" y="62"/>
                    <a:pt x="523" y="61"/>
                  </a:cubicBezTo>
                  <a:close/>
                  <a:moveTo>
                    <a:pt x="549" y="59"/>
                  </a:moveTo>
                  <a:cubicBezTo>
                    <a:pt x="549" y="59"/>
                    <a:pt x="549" y="58"/>
                    <a:pt x="548" y="58"/>
                  </a:cubicBezTo>
                  <a:cubicBezTo>
                    <a:pt x="548" y="58"/>
                    <a:pt x="548" y="59"/>
                    <a:pt x="548" y="59"/>
                  </a:cubicBezTo>
                  <a:cubicBezTo>
                    <a:pt x="548" y="59"/>
                    <a:pt x="548" y="59"/>
                    <a:pt x="549" y="59"/>
                  </a:cubicBezTo>
                  <a:cubicBezTo>
                    <a:pt x="549" y="59"/>
                    <a:pt x="549" y="59"/>
                    <a:pt x="549" y="59"/>
                  </a:cubicBezTo>
                  <a:close/>
                  <a:moveTo>
                    <a:pt x="572" y="57"/>
                  </a:moveTo>
                  <a:cubicBezTo>
                    <a:pt x="572" y="57"/>
                    <a:pt x="571" y="57"/>
                    <a:pt x="571" y="57"/>
                  </a:cubicBezTo>
                  <a:cubicBezTo>
                    <a:pt x="571" y="57"/>
                    <a:pt x="571" y="57"/>
                    <a:pt x="572" y="57"/>
                  </a:cubicBezTo>
                  <a:cubicBezTo>
                    <a:pt x="572" y="57"/>
                    <a:pt x="572" y="57"/>
                    <a:pt x="572" y="57"/>
                  </a:cubicBezTo>
                  <a:cubicBezTo>
                    <a:pt x="572" y="57"/>
                    <a:pt x="572" y="57"/>
                    <a:pt x="572" y="57"/>
                  </a:cubicBezTo>
                  <a:close/>
                  <a:moveTo>
                    <a:pt x="586" y="55"/>
                  </a:moveTo>
                  <a:cubicBezTo>
                    <a:pt x="588" y="55"/>
                    <a:pt x="587" y="54"/>
                    <a:pt x="583" y="55"/>
                  </a:cubicBezTo>
                  <a:cubicBezTo>
                    <a:pt x="579" y="55"/>
                    <a:pt x="577" y="56"/>
                    <a:pt x="581" y="56"/>
                  </a:cubicBezTo>
                  <a:cubicBezTo>
                    <a:pt x="583" y="56"/>
                    <a:pt x="585" y="56"/>
                    <a:pt x="586" y="55"/>
                  </a:cubicBezTo>
                  <a:close/>
                  <a:moveTo>
                    <a:pt x="578" y="55"/>
                  </a:moveTo>
                  <a:cubicBezTo>
                    <a:pt x="579" y="54"/>
                    <a:pt x="577" y="53"/>
                    <a:pt x="576" y="53"/>
                  </a:cubicBezTo>
                  <a:cubicBezTo>
                    <a:pt x="575" y="54"/>
                    <a:pt x="575" y="54"/>
                    <a:pt x="575" y="54"/>
                  </a:cubicBezTo>
                  <a:cubicBezTo>
                    <a:pt x="575" y="55"/>
                    <a:pt x="577" y="55"/>
                    <a:pt x="578" y="55"/>
                  </a:cubicBezTo>
                  <a:cubicBezTo>
                    <a:pt x="578" y="55"/>
                    <a:pt x="578" y="55"/>
                    <a:pt x="578" y="55"/>
                  </a:cubicBezTo>
                  <a:close/>
                  <a:moveTo>
                    <a:pt x="581" y="53"/>
                  </a:moveTo>
                  <a:cubicBezTo>
                    <a:pt x="581" y="52"/>
                    <a:pt x="581" y="52"/>
                    <a:pt x="581" y="52"/>
                  </a:cubicBezTo>
                  <a:cubicBezTo>
                    <a:pt x="580" y="52"/>
                    <a:pt x="580" y="52"/>
                    <a:pt x="580" y="53"/>
                  </a:cubicBezTo>
                  <a:cubicBezTo>
                    <a:pt x="580" y="53"/>
                    <a:pt x="580" y="53"/>
                    <a:pt x="581" y="53"/>
                  </a:cubicBezTo>
                  <a:cubicBezTo>
                    <a:pt x="581" y="53"/>
                    <a:pt x="581" y="53"/>
                    <a:pt x="581" y="53"/>
                  </a:cubicBezTo>
                  <a:close/>
                  <a:moveTo>
                    <a:pt x="584" y="53"/>
                  </a:moveTo>
                  <a:cubicBezTo>
                    <a:pt x="584" y="52"/>
                    <a:pt x="584" y="52"/>
                    <a:pt x="583" y="52"/>
                  </a:cubicBezTo>
                  <a:cubicBezTo>
                    <a:pt x="583" y="52"/>
                    <a:pt x="583" y="52"/>
                    <a:pt x="583" y="53"/>
                  </a:cubicBezTo>
                  <a:cubicBezTo>
                    <a:pt x="583" y="53"/>
                    <a:pt x="583" y="53"/>
                    <a:pt x="583" y="53"/>
                  </a:cubicBezTo>
                  <a:cubicBezTo>
                    <a:pt x="583" y="53"/>
                    <a:pt x="584" y="53"/>
                    <a:pt x="584" y="53"/>
                  </a:cubicBezTo>
                  <a:close/>
                  <a:moveTo>
                    <a:pt x="476" y="52"/>
                  </a:moveTo>
                  <a:cubicBezTo>
                    <a:pt x="477" y="52"/>
                    <a:pt x="477" y="52"/>
                    <a:pt x="476" y="52"/>
                  </a:cubicBezTo>
                  <a:cubicBezTo>
                    <a:pt x="476" y="51"/>
                    <a:pt x="475" y="51"/>
                    <a:pt x="474" y="52"/>
                  </a:cubicBezTo>
                  <a:cubicBezTo>
                    <a:pt x="474" y="52"/>
                    <a:pt x="473" y="52"/>
                    <a:pt x="474" y="52"/>
                  </a:cubicBezTo>
                  <a:cubicBezTo>
                    <a:pt x="475" y="53"/>
                    <a:pt x="475" y="53"/>
                    <a:pt x="476" y="52"/>
                  </a:cubicBezTo>
                  <a:close/>
                  <a:moveTo>
                    <a:pt x="484" y="52"/>
                  </a:moveTo>
                  <a:cubicBezTo>
                    <a:pt x="484" y="51"/>
                    <a:pt x="484" y="51"/>
                    <a:pt x="482" y="51"/>
                  </a:cubicBezTo>
                  <a:cubicBezTo>
                    <a:pt x="480" y="51"/>
                    <a:pt x="480" y="52"/>
                    <a:pt x="480" y="52"/>
                  </a:cubicBezTo>
                  <a:cubicBezTo>
                    <a:pt x="482" y="52"/>
                    <a:pt x="484" y="52"/>
                    <a:pt x="484" y="52"/>
                  </a:cubicBezTo>
                  <a:cubicBezTo>
                    <a:pt x="484" y="52"/>
                    <a:pt x="484" y="52"/>
                    <a:pt x="484" y="52"/>
                  </a:cubicBezTo>
                  <a:close/>
                  <a:moveTo>
                    <a:pt x="502" y="48"/>
                  </a:moveTo>
                  <a:cubicBezTo>
                    <a:pt x="501" y="48"/>
                    <a:pt x="501" y="48"/>
                    <a:pt x="501" y="49"/>
                  </a:cubicBezTo>
                  <a:cubicBezTo>
                    <a:pt x="502" y="49"/>
                    <a:pt x="502" y="49"/>
                    <a:pt x="502" y="49"/>
                  </a:cubicBezTo>
                  <a:cubicBezTo>
                    <a:pt x="502" y="48"/>
                    <a:pt x="502" y="48"/>
                    <a:pt x="502" y="48"/>
                  </a:cubicBezTo>
                  <a:cubicBezTo>
                    <a:pt x="502" y="48"/>
                    <a:pt x="502" y="48"/>
                    <a:pt x="502" y="48"/>
                  </a:cubicBezTo>
                  <a:close/>
                  <a:moveTo>
                    <a:pt x="523" y="48"/>
                  </a:moveTo>
                  <a:cubicBezTo>
                    <a:pt x="524" y="48"/>
                    <a:pt x="524" y="48"/>
                    <a:pt x="523" y="48"/>
                  </a:cubicBezTo>
                  <a:cubicBezTo>
                    <a:pt x="522" y="47"/>
                    <a:pt x="521" y="48"/>
                    <a:pt x="521" y="48"/>
                  </a:cubicBezTo>
                  <a:cubicBezTo>
                    <a:pt x="521" y="48"/>
                    <a:pt x="522" y="48"/>
                    <a:pt x="523" y="48"/>
                  </a:cubicBezTo>
                  <a:close/>
                  <a:moveTo>
                    <a:pt x="526" y="47"/>
                  </a:move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8"/>
                    <a:pt x="526" y="48"/>
                    <a:pt x="526" y="48"/>
                  </a:cubicBezTo>
                  <a:cubicBezTo>
                    <a:pt x="526" y="48"/>
                    <a:pt x="526" y="48"/>
                    <a:pt x="526" y="47"/>
                  </a:cubicBezTo>
                  <a:close/>
                  <a:moveTo>
                    <a:pt x="529" y="47"/>
                  </a:moveTo>
                  <a:cubicBezTo>
                    <a:pt x="529" y="47"/>
                    <a:pt x="529" y="47"/>
                    <a:pt x="528" y="47"/>
                  </a:cubicBezTo>
                  <a:cubicBezTo>
                    <a:pt x="528" y="47"/>
                    <a:pt x="528" y="47"/>
                    <a:pt x="528" y="47"/>
                  </a:cubicBezTo>
                  <a:cubicBezTo>
                    <a:pt x="528" y="48"/>
                    <a:pt x="528" y="48"/>
                    <a:pt x="528" y="48"/>
                  </a:cubicBezTo>
                  <a:cubicBezTo>
                    <a:pt x="529" y="48"/>
                    <a:pt x="529" y="48"/>
                    <a:pt x="529" y="47"/>
                  </a:cubicBezTo>
                  <a:close/>
                  <a:moveTo>
                    <a:pt x="505" y="47"/>
                  </a:moveTo>
                  <a:cubicBezTo>
                    <a:pt x="505" y="46"/>
                    <a:pt x="504" y="46"/>
                    <a:pt x="503" y="46"/>
                  </a:cubicBezTo>
                  <a:cubicBezTo>
                    <a:pt x="502" y="47"/>
                    <a:pt x="503" y="47"/>
                    <a:pt x="504" y="47"/>
                  </a:cubicBezTo>
                  <a:cubicBezTo>
                    <a:pt x="505" y="47"/>
                    <a:pt x="505" y="47"/>
                    <a:pt x="505" y="47"/>
                  </a:cubicBezTo>
                  <a:close/>
                  <a:moveTo>
                    <a:pt x="479" y="45"/>
                  </a:moveTo>
                  <a:cubicBezTo>
                    <a:pt x="479" y="45"/>
                    <a:pt x="477" y="45"/>
                    <a:pt x="477" y="45"/>
                  </a:cubicBezTo>
                  <a:cubicBezTo>
                    <a:pt x="477" y="45"/>
                    <a:pt x="477" y="46"/>
                    <a:pt x="479" y="46"/>
                  </a:cubicBezTo>
                  <a:cubicBezTo>
                    <a:pt x="479" y="46"/>
                    <a:pt x="479" y="46"/>
                    <a:pt x="479" y="45"/>
                  </a:cubicBezTo>
                  <a:close/>
                  <a:moveTo>
                    <a:pt x="490" y="44"/>
                  </a:moveTo>
                  <a:cubicBezTo>
                    <a:pt x="490" y="44"/>
                    <a:pt x="489" y="44"/>
                    <a:pt x="488" y="44"/>
                  </a:cubicBezTo>
                  <a:cubicBezTo>
                    <a:pt x="488" y="44"/>
                    <a:pt x="488" y="44"/>
                    <a:pt x="488" y="44"/>
                  </a:cubicBezTo>
                  <a:cubicBezTo>
                    <a:pt x="489" y="45"/>
                    <a:pt x="490" y="45"/>
                    <a:pt x="490" y="44"/>
                  </a:cubicBezTo>
                  <a:cubicBezTo>
                    <a:pt x="490" y="44"/>
                    <a:pt x="490" y="44"/>
                    <a:pt x="490" y="44"/>
                  </a:cubicBezTo>
                  <a:close/>
                  <a:moveTo>
                    <a:pt x="451" y="41"/>
                  </a:moveTo>
                  <a:cubicBezTo>
                    <a:pt x="451" y="41"/>
                    <a:pt x="451" y="41"/>
                    <a:pt x="451" y="40"/>
                  </a:cubicBezTo>
                  <a:cubicBezTo>
                    <a:pt x="451" y="40"/>
                    <a:pt x="449" y="39"/>
                    <a:pt x="448" y="39"/>
                  </a:cubicBezTo>
                  <a:cubicBezTo>
                    <a:pt x="448" y="40"/>
                    <a:pt x="448" y="40"/>
                    <a:pt x="450" y="41"/>
                  </a:cubicBezTo>
                  <a:cubicBezTo>
                    <a:pt x="451" y="42"/>
                    <a:pt x="451" y="42"/>
                    <a:pt x="451" y="41"/>
                  </a:cubicBezTo>
                  <a:cubicBezTo>
                    <a:pt x="451" y="41"/>
                    <a:pt x="451" y="41"/>
                    <a:pt x="451" y="41"/>
                  </a:cubicBezTo>
                  <a:close/>
                  <a:moveTo>
                    <a:pt x="462" y="40"/>
                  </a:moveTo>
                  <a:cubicBezTo>
                    <a:pt x="462" y="39"/>
                    <a:pt x="462" y="39"/>
                    <a:pt x="462" y="39"/>
                  </a:cubicBezTo>
                  <a:cubicBezTo>
                    <a:pt x="461" y="39"/>
                    <a:pt x="461" y="39"/>
                    <a:pt x="461" y="40"/>
                  </a:cubicBezTo>
                  <a:cubicBezTo>
                    <a:pt x="461" y="40"/>
                    <a:pt x="461" y="40"/>
                    <a:pt x="462" y="40"/>
                  </a:cubicBezTo>
                  <a:cubicBezTo>
                    <a:pt x="462" y="40"/>
                    <a:pt x="462" y="40"/>
                    <a:pt x="462" y="40"/>
                  </a:cubicBezTo>
                  <a:close/>
                  <a:moveTo>
                    <a:pt x="460" y="37"/>
                  </a:moveTo>
                  <a:cubicBezTo>
                    <a:pt x="460" y="37"/>
                    <a:pt x="460" y="37"/>
                    <a:pt x="460" y="37"/>
                  </a:cubicBezTo>
                  <a:cubicBezTo>
                    <a:pt x="460" y="37"/>
                    <a:pt x="459" y="37"/>
                    <a:pt x="459" y="37"/>
                  </a:cubicBezTo>
                  <a:cubicBezTo>
                    <a:pt x="459" y="37"/>
                    <a:pt x="459" y="37"/>
                    <a:pt x="459" y="37"/>
                  </a:cubicBezTo>
                  <a:cubicBezTo>
                    <a:pt x="460" y="37"/>
                    <a:pt x="460" y="37"/>
                    <a:pt x="460" y="37"/>
                  </a:cubicBezTo>
                  <a:close/>
                  <a:moveTo>
                    <a:pt x="433" y="36"/>
                  </a:moveTo>
                  <a:cubicBezTo>
                    <a:pt x="432" y="36"/>
                    <a:pt x="432" y="36"/>
                    <a:pt x="432" y="37"/>
                  </a:cubicBezTo>
                  <a:cubicBezTo>
                    <a:pt x="433" y="37"/>
                    <a:pt x="433" y="37"/>
                    <a:pt x="434" y="36"/>
                  </a:cubicBezTo>
                  <a:cubicBezTo>
                    <a:pt x="434" y="36"/>
                    <a:pt x="434" y="36"/>
                    <a:pt x="433" y="36"/>
                  </a:cubicBezTo>
                  <a:cubicBezTo>
                    <a:pt x="433" y="36"/>
                    <a:pt x="433" y="36"/>
                    <a:pt x="433" y="36"/>
                  </a:cubicBezTo>
                  <a:close/>
                  <a:moveTo>
                    <a:pt x="431" y="34"/>
                  </a:moveTo>
                  <a:cubicBezTo>
                    <a:pt x="432" y="34"/>
                    <a:pt x="433" y="33"/>
                    <a:pt x="433" y="33"/>
                  </a:cubicBezTo>
                  <a:cubicBezTo>
                    <a:pt x="434" y="33"/>
                    <a:pt x="434" y="33"/>
                    <a:pt x="434" y="33"/>
                  </a:cubicBezTo>
                  <a:cubicBezTo>
                    <a:pt x="434" y="33"/>
                    <a:pt x="432" y="32"/>
                    <a:pt x="429" y="33"/>
                  </a:cubicBezTo>
                  <a:cubicBezTo>
                    <a:pt x="428" y="33"/>
                    <a:pt x="425" y="33"/>
                    <a:pt x="422" y="33"/>
                  </a:cubicBezTo>
                  <a:cubicBezTo>
                    <a:pt x="419" y="33"/>
                    <a:pt x="416" y="34"/>
                    <a:pt x="415" y="34"/>
                  </a:cubicBezTo>
                  <a:cubicBezTo>
                    <a:pt x="414" y="35"/>
                    <a:pt x="414" y="35"/>
                    <a:pt x="414" y="35"/>
                  </a:cubicBezTo>
                  <a:cubicBezTo>
                    <a:pt x="415" y="35"/>
                    <a:pt x="415" y="35"/>
                    <a:pt x="415" y="35"/>
                  </a:cubicBezTo>
                  <a:cubicBezTo>
                    <a:pt x="416" y="35"/>
                    <a:pt x="419" y="35"/>
                    <a:pt x="423" y="35"/>
                  </a:cubicBezTo>
                  <a:cubicBezTo>
                    <a:pt x="429" y="35"/>
                    <a:pt x="430" y="35"/>
                    <a:pt x="431" y="34"/>
                  </a:cubicBezTo>
                  <a:cubicBezTo>
                    <a:pt x="431" y="34"/>
                    <a:pt x="431" y="34"/>
                    <a:pt x="431" y="34"/>
                  </a:cubicBezTo>
                  <a:close/>
                  <a:moveTo>
                    <a:pt x="466" y="34"/>
                  </a:moveTo>
                  <a:cubicBezTo>
                    <a:pt x="465" y="34"/>
                    <a:pt x="465" y="34"/>
                    <a:pt x="465" y="34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6" y="35"/>
                    <a:pt x="466" y="34"/>
                    <a:pt x="466" y="34"/>
                  </a:cubicBezTo>
                  <a:close/>
                  <a:moveTo>
                    <a:pt x="434" y="25"/>
                  </a:moveTo>
                  <a:cubicBezTo>
                    <a:pt x="434" y="25"/>
                    <a:pt x="434" y="25"/>
                    <a:pt x="434" y="25"/>
                  </a:cubicBezTo>
                  <a:cubicBezTo>
                    <a:pt x="434" y="25"/>
                    <a:pt x="434" y="25"/>
                    <a:pt x="434" y="25"/>
                  </a:cubicBezTo>
                  <a:cubicBezTo>
                    <a:pt x="434" y="25"/>
                    <a:pt x="434" y="25"/>
                    <a:pt x="434" y="25"/>
                  </a:cubicBezTo>
                  <a:cubicBezTo>
                    <a:pt x="434" y="25"/>
                    <a:pt x="434" y="25"/>
                    <a:pt x="434" y="25"/>
                  </a:cubicBezTo>
                  <a:close/>
                  <a:moveTo>
                    <a:pt x="427" y="25"/>
                  </a:moveTo>
                  <a:cubicBezTo>
                    <a:pt x="427" y="24"/>
                    <a:pt x="425" y="24"/>
                    <a:pt x="424" y="25"/>
                  </a:cubicBezTo>
                  <a:cubicBezTo>
                    <a:pt x="423" y="25"/>
                    <a:pt x="423" y="25"/>
                    <a:pt x="425" y="25"/>
                  </a:cubicBezTo>
                  <a:cubicBezTo>
                    <a:pt x="426" y="25"/>
                    <a:pt x="427" y="25"/>
                    <a:pt x="427" y="25"/>
                  </a:cubicBezTo>
                  <a:close/>
                  <a:moveTo>
                    <a:pt x="378" y="23"/>
                  </a:moveTo>
                  <a:cubicBezTo>
                    <a:pt x="377" y="23"/>
                    <a:pt x="377" y="23"/>
                    <a:pt x="377" y="23"/>
                  </a:cubicBezTo>
                  <a:cubicBezTo>
                    <a:pt x="376" y="23"/>
                    <a:pt x="377" y="23"/>
                    <a:pt x="377" y="23"/>
                  </a:cubicBezTo>
                  <a:cubicBezTo>
                    <a:pt x="378" y="23"/>
                    <a:pt x="378" y="23"/>
                    <a:pt x="378" y="23"/>
                  </a:cubicBezTo>
                  <a:cubicBezTo>
                    <a:pt x="378" y="23"/>
                    <a:pt x="378" y="23"/>
                    <a:pt x="378" y="23"/>
                  </a:cubicBezTo>
                  <a:close/>
                  <a:moveTo>
                    <a:pt x="390" y="23"/>
                  </a:moveTo>
                  <a:cubicBezTo>
                    <a:pt x="389" y="23"/>
                    <a:pt x="389" y="23"/>
                    <a:pt x="389" y="23"/>
                  </a:cubicBezTo>
                  <a:cubicBezTo>
                    <a:pt x="389" y="23"/>
                    <a:pt x="389" y="23"/>
                    <a:pt x="389" y="23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3"/>
                  </a:cubicBezTo>
                  <a:close/>
                  <a:moveTo>
                    <a:pt x="35" y="22"/>
                  </a:moveTo>
                  <a:cubicBezTo>
                    <a:pt x="35" y="22"/>
                    <a:pt x="35" y="22"/>
                    <a:pt x="34" y="22"/>
                  </a:cubicBezTo>
                  <a:cubicBezTo>
                    <a:pt x="33" y="22"/>
                    <a:pt x="33" y="23"/>
                    <a:pt x="34" y="23"/>
                  </a:cubicBezTo>
                  <a:cubicBezTo>
                    <a:pt x="35" y="23"/>
                    <a:pt x="35" y="22"/>
                    <a:pt x="35" y="22"/>
                  </a:cubicBezTo>
                  <a:close/>
                  <a:moveTo>
                    <a:pt x="36" y="2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4" y="18"/>
                  </a:cubicBezTo>
                  <a:cubicBezTo>
                    <a:pt x="33" y="18"/>
                    <a:pt x="32" y="18"/>
                    <a:pt x="31" y="18"/>
                  </a:cubicBezTo>
                  <a:cubicBezTo>
                    <a:pt x="30" y="18"/>
                    <a:pt x="29" y="18"/>
                    <a:pt x="29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6"/>
                    <a:pt x="28" y="17"/>
                    <a:pt x="28" y="17"/>
                  </a:cubicBezTo>
                  <a:cubicBezTo>
                    <a:pt x="28" y="18"/>
                    <a:pt x="28" y="19"/>
                    <a:pt x="28" y="19"/>
                  </a:cubicBezTo>
                  <a:cubicBezTo>
                    <a:pt x="27" y="19"/>
                    <a:pt x="28" y="20"/>
                    <a:pt x="31" y="20"/>
                  </a:cubicBezTo>
                  <a:cubicBezTo>
                    <a:pt x="33" y="20"/>
                    <a:pt x="35" y="20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lose/>
                  <a:moveTo>
                    <a:pt x="39" y="20"/>
                  </a:moveTo>
                  <a:cubicBezTo>
                    <a:pt x="39" y="19"/>
                    <a:pt x="38" y="20"/>
                    <a:pt x="38" y="20"/>
                  </a:cubicBezTo>
                  <a:cubicBezTo>
                    <a:pt x="38" y="20"/>
                    <a:pt x="38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lose/>
                  <a:moveTo>
                    <a:pt x="57" y="17"/>
                  </a:moveTo>
                  <a:cubicBezTo>
                    <a:pt x="57" y="17"/>
                    <a:pt x="57" y="17"/>
                    <a:pt x="57" y="17"/>
                  </a:cubicBezTo>
                  <a:cubicBezTo>
                    <a:pt x="56" y="16"/>
                    <a:pt x="52" y="17"/>
                    <a:pt x="52" y="17"/>
                  </a:cubicBezTo>
                  <a:cubicBezTo>
                    <a:pt x="52" y="18"/>
                    <a:pt x="56" y="18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lose/>
                  <a:moveTo>
                    <a:pt x="27" y="17"/>
                  </a:moveTo>
                  <a:cubicBezTo>
                    <a:pt x="28" y="16"/>
                    <a:pt x="27" y="16"/>
                    <a:pt x="26" y="17"/>
                  </a:cubicBezTo>
                  <a:cubicBezTo>
                    <a:pt x="25" y="17"/>
                    <a:pt x="24" y="17"/>
                    <a:pt x="24" y="17"/>
                  </a:cubicBezTo>
                  <a:cubicBezTo>
                    <a:pt x="24" y="17"/>
                    <a:pt x="24" y="17"/>
                    <a:pt x="25" y="17"/>
                  </a:cubicBezTo>
                  <a:cubicBezTo>
                    <a:pt x="26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  <a:moveTo>
                    <a:pt x="396" y="81"/>
                  </a:moveTo>
                  <a:cubicBezTo>
                    <a:pt x="396" y="80"/>
                    <a:pt x="396" y="79"/>
                    <a:pt x="396" y="79"/>
                  </a:cubicBezTo>
                  <a:cubicBezTo>
                    <a:pt x="397" y="79"/>
                    <a:pt x="397" y="80"/>
                    <a:pt x="397" y="80"/>
                  </a:cubicBezTo>
                  <a:cubicBezTo>
                    <a:pt x="397" y="81"/>
                    <a:pt x="396" y="81"/>
                    <a:pt x="396" y="81"/>
                  </a:cubicBezTo>
                  <a:cubicBezTo>
                    <a:pt x="396" y="81"/>
                    <a:pt x="396" y="81"/>
                    <a:pt x="396" y="81"/>
                  </a:cubicBezTo>
                  <a:close/>
                  <a:moveTo>
                    <a:pt x="411" y="80"/>
                  </a:moveTo>
                  <a:cubicBezTo>
                    <a:pt x="411" y="80"/>
                    <a:pt x="412" y="80"/>
                    <a:pt x="412" y="80"/>
                  </a:cubicBezTo>
                  <a:cubicBezTo>
                    <a:pt x="412" y="80"/>
                    <a:pt x="412" y="80"/>
                    <a:pt x="412" y="80"/>
                  </a:cubicBezTo>
                  <a:cubicBezTo>
                    <a:pt x="413" y="80"/>
                    <a:pt x="412" y="81"/>
                    <a:pt x="412" y="81"/>
                  </a:cubicBezTo>
                  <a:cubicBezTo>
                    <a:pt x="411" y="81"/>
                    <a:pt x="411" y="80"/>
                    <a:pt x="411" y="80"/>
                  </a:cubicBezTo>
                  <a:close/>
                  <a:moveTo>
                    <a:pt x="487" y="78"/>
                  </a:moveTo>
                  <a:cubicBezTo>
                    <a:pt x="487" y="78"/>
                    <a:pt x="487" y="78"/>
                    <a:pt x="487" y="78"/>
                  </a:cubicBezTo>
                  <a:cubicBezTo>
                    <a:pt x="488" y="78"/>
                    <a:pt x="488" y="77"/>
                    <a:pt x="488" y="77"/>
                  </a:cubicBezTo>
                  <a:cubicBezTo>
                    <a:pt x="489" y="77"/>
                    <a:pt x="490" y="78"/>
                    <a:pt x="490" y="78"/>
                  </a:cubicBezTo>
                  <a:cubicBezTo>
                    <a:pt x="490" y="79"/>
                    <a:pt x="487" y="79"/>
                    <a:pt x="487" y="78"/>
                  </a:cubicBezTo>
                  <a:close/>
                  <a:moveTo>
                    <a:pt x="498" y="78"/>
                  </a:moveTo>
                  <a:cubicBezTo>
                    <a:pt x="497" y="78"/>
                    <a:pt x="498" y="77"/>
                    <a:pt x="499" y="77"/>
                  </a:cubicBezTo>
                  <a:cubicBezTo>
                    <a:pt x="500" y="77"/>
                    <a:pt x="500" y="78"/>
                    <a:pt x="499" y="78"/>
                  </a:cubicBezTo>
                  <a:cubicBezTo>
                    <a:pt x="499" y="78"/>
                    <a:pt x="499" y="78"/>
                    <a:pt x="498" y="78"/>
                  </a:cubicBezTo>
                  <a:cubicBezTo>
                    <a:pt x="498" y="78"/>
                    <a:pt x="498" y="78"/>
                    <a:pt x="498" y="78"/>
                  </a:cubicBezTo>
                  <a:close/>
                  <a:moveTo>
                    <a:pt x="502" y="78"/>
                  </a:moveTo>
                  <a:cubicBezTo>
                    <a:pt x="501" y="76"/>
                    <a:pt x="503" y="76"/>
                    <a:pt x="505" y="77"/>
                  </a:cubicBezTo>
                  <a:cubicBezTo>
                    <a:pt x="506" y="77"/>
                    <a:pt x="506" y="77"/>
                    <a:pt x="505" y="78"/>
                  </a:cubicBezTo>
                  <a:cubicBezTo>
                    <a:pt x="504" y="78"/>
                    <a:pt x="503" y="78"/>
                    <a:pt x="502" y="78"/>
                  </a:cubicBezTo>
                  <a:close/>
                  <a:moveTo>
                    <a:pt x="507" y="77"/>
                  </a:moveTo>
                  <a:cubicBezTo>
                    <a:pt x="507" y="77"/>
                    <a:pt x="507" y="77"/>
                    <a:pt x="508" y="77"/>
                  </a:cubicBezTo>
                  <a:cubicBezTo>
                    <a:pt x="508" y="76"/>
                    <a:pt x="509" y="76"/>
                    <a:pt x="509" y="76"/>
                  </a:cubicBezTo>
                  <a:cubicBezTo>
                    <a:pt x="509" y="75"/>
                    <a:pt x="510" y="74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1" y="75"/>
                    <a:pt x="511" y="75"/>
                    <a:pt x="512" y="74"/>
                  </a:cubicBezTo>
                  <a:cubicBezTo>
                    <a:pt x="512" y="74"/>
                    <a:pt x="513" y="73"/>
                    <a:pt x="513" y="73"/>
                  </a:cubicBezTo>
                  <a:cubicBezTo>
                    <a:pt x="514" y="72"/>
                    <a:pt x="514" y="72"/>
                    <a:pt x="513" y="72"/>
                  </a:cubicBezTo>
                  <a:cubicBezTo>
                    <a:pt x="512" y="71"/>
                    <a:pt x="513" y="71"/>
                    <a:pt x="514" y="71"/>
                  </a:cubicBezTo>
                  <a:cubicBezTo>
                    <a:pt x="515" y="71"/>
                    <a:pt x="516" y="71"/>
                    <a:pt x="516" y="72"/>
                  </a:cubicBezTo>
                  <a:cubicBezTo>
                    <a:pt x="516" y="72"/>
                    <a:pt x="517" y="73"/>
                    <a:pt x="517" y="73"/>
                  </a:cubicBezTo>
                  <a:cubicBezTo>
                    <a:pt x="517" y="72"/>
                    <a:pt x="517" y="72"/>
                    <a:pt x="517" y="72"/>
                  </a:cubicBezTo>
                  <a:cubicBezTo>
                    <a:pt x="517" y="71"/>
                    <a:pt x="518" y="71"/>
                    <a:pt x="519" y="71"/>
                  </a:cubicBezTo>
                  <a:cubicBezTo>
                    <a:pt x="519" y="71"/>
                    <a:pt x="520" y="71"/>
                    <a:pt x="520" y="71"/>
                  </a:cubicBezTo>
                  <a:cubicBezTo>
                    <a:pt x="520" y="72"/>
                    <a:pt x="520" y="72"/>
                    <a:pt x="520" y="72"/>
                  </a:cubicBezTo>
                  <a:cubicBezTo>
                    <a:pt x="521" y="73"/>
                    <a:pt x="521" y="73"/>
                    <a:pt x="520" y="74"/>
                  </a:cubicBezTo>
                  <a:cubicBezTo>
                    <a:pt x="519" y="74"/>
                    <a:pt x="518" y="74"/>
                    <a:pt x="518" y="74"/>
                  </a:cubicBezTo>
                  <a:cubicBezTo>
                    <a:pt x="517" y="74"/>
                    <a:pt x="516" y="74"/>
                    <a:pt x="516" y="75"/>
                  </a:cubicBezTo>
                  <a:cubicBezTo>
                    <a:pt x="516" y="76"/>
                    <a:pt x="516" y="76"/>
                    <a:pt x="517" y="76"/>
                  </a:cubicBezTo>
                  <a:cubicBezTo>
                    <a:pt x="518" y="76"/>
                    <a:pt x="518" y="76"/>
                    <a:pt x="518" y="77"/>
                  </a:cubicBezTo>
                  <a:cubicBezTo>
                    <a:pt x="518" y="77"/>
                    <a:pt x="518" y="77"/>
                    <a:pt x="518" y="77"/>
                  </a:cubicBezTo>
                  <a:cubicBezTo>
                    <a:pt x="514" y="78"/>
                    <a:pt x="507" y="78"/>
                    <a:pt x="507" y="77"/>
                  </a:cubicBezTo>
                  <a:cubicBezTo>
                    <a:pt x="507" y="77"/>
                    <a:pt x="507" y="77"/>
                    <a:pt x="507" y="77"/>
                  </a:cubicBezTo>
                  <a:close/>
                  <a:moveTo>
                    <a:pt x="515" y="76"/>
                  </a:moveTo>
                  <a:cubicBezTo>
                    <a:pt x="515" y="76"/>
                    <a:pt x="514" y="74"/>
                    <a:pt x="513" y="74"/>
                  </a:cubicBezTo>
                  <a:cubicBezTo>
                    <a:pt x="513" y="74"/>
                    <a:pt x="513" y="74"/>
                    <a:pt x="513" y="75"/>
                  </a:cubicBezTo>
                  <a:cubicBezTo>
                    <a:pt x="513" y="75"/>
                    <a:pt x="512" y="75"/>
                    <a:pt x="512" y="76"/>
                  </a:cubicBezTo>
                  <a:cubicBezTo>
                    <a:pt x="511" y="76"/>
                    <a:pt x="511" y="76"/>
                    <a:pt x="511" y="76"/>
                  </a:cubicBezTo>
                  <a:cubicBezTo>
                    <a:pt x="513" y="76"/>
                    <a:pt x="513" y="76"/>
                    <a:pt x="513" y="76"/>
                  </a:cubicBezTo>
                  <a:cubicBezTo>
                    <a:pt x="514" y="76"/>
                    <a:pt x="514" y="76"/>
                    <a:pt x="515" y="76"/>
                  </a:cubicBezTo>
                  <a:cubicBezTo>
                    <a:pt x="515" y="76"/>
                    <a:pt x="515" y="76"/>
                    <a:pt x="515" y="76"/>
                  </a:cubicBezTo>
                  <a:close/>
                  <a:moveTo>
                    <a:pt x="522" y="77"/>
                  </a:moveTo>
                  <a:cubicBezTo>
                    <a:pt x="523" y="76"/>
                    <a:pt x="524" y="76"/>
                    <a:pt x="525" y="76"/>
                  </a:cubicBezTo>
                  <a:cubicBezTo>
                    <a:pt x="525" y="77"/>
                    <a:pt x="524" y="77"/>
                    <a:pt x="523" y="77"/>
                  </a:cubicBezTo>
                  <a:cubicBezTo>
                    <a:pt x="522" y="77"/>
                    <a:pt x="522" y="77"/>
                    <a:pt x="522" y="77"/>
                  </a:cubicBezTo>
                  <a:close/>
                  <a:moveTo>
                    <a:pt x="517" y="75"/>
                  </a:moveTo>
                  <a:cubicBezTo>
                    <a:pt x="517" y="75"/>
                    <a:pt x="517" y="75"/>
                    <a:pt x="518" y="75"/>
                  </a:cubicBezTo>
                  <a:cubicBezTo>
                    <a:pt x="518" y="75"/>
                    <a:pt x="518" y="75"/>
                    <a:pt x="518" y="75"/>
                  </a:cubicBezTo>
                  <a:cubicBezTo>
                    <a:pt x="518" y="75"/>
                    <a:pt x="518" y="75"/>
                    <a:pt x="518" y="75"/>
                  </a:cubicBezTo>
                  <a:cubicBezTo>
                    <a:pt x="517" y="75"/>
                    <a:pt x="517" y="75"/>
                    <a:pt x="517" y="75"/>
                  </a:cubicBezTo>
                  <a:close/>
                  <a:moveTo>
                    <a:pt x="496" y="74"/>
                  </a:moveTo>
                  <a:cubicBezTo>
                    <a:pt x="496" y="74"/>
                    <a:pt x="496" y="74"/>
                    <a:pt x="497" y="73"/>
                  </a:cubicBezTo>
                  <a:cubicBezTo>
                    <a:pt x="499" y="73"/>
                    <a:pt x="499" y="73"/>
                    <a:pt x="499" y="74"/>
                  </a:cubicBezTo>
                  <a:cubicBezTo>
                    <a:pt x="499" y="75"/>
                    <a:pt x="497" y="75"/>
                    <a:pt x="496" y="74"/>
                  </a:cubicBezTo>
                  <a:cubicBezTo>
                    <a:pt x="496" y="74"/>
                    <a:pt x="496" y="74"/>
                    <a:pt x="496" y="74"/>
                  </a:cubicBezTo>
                  <a:close/>
                  <a:moveTo>
                    <a:pt x="485" y="73"/>
                  </a:moveTo>
                  <a:cubicBezTo>
                    <a:pt x="485" y="72"/>
                    <a:pt x="485" y="72"/>
                    <a:pt x="485" y="72"/>
                  </a:cubicBezTo>
                  <a:cubicBezTo>
                    <a:pt x="486" y="72"/>
                    <a:pt x="486" y="72"/>
                    <a:pt x="486" y="72"/>
                  </a:cubicBezTo>
                  <a:cubicBezTo>
                    <a:pt x="486" y="73"/>
                    <a:pt x="486" y="73"/>
                    <a:pt x="485" y="73"/>
                  </a:cubicBezTo>
                  <a:cubicBezTo>
                    <a:pt x="485" y="73"/>
                    <a:pt x="485" y="73"/>
                    <a:pt x="485" y="73"/>
                  </a:cubicBezTo>
                  <a:close/>
                  <a:moveTo>
                    <a:pt x="543" y="65"/>
                  </a:moveTo>
                  <a:cubicBezTo>
                    <a:pt x="542" y="64"/>
                    <a:pt x="542" y="64"/>
                    <a:pt x="545" y="63"/>
                  </a:cubicBezTo>
                  <a:cubicBezTo>
                    <a:pt x="546" y="63"/>
                    <a:pt x="557" y="63"/>
                    <a:pt x="557" y="64"/>
                  </a:cubicBezTo>
                  <a:cubicBezTo>
                    <a:pt x="556" y="64"/>
                    <a:pt x="555" y="64"/>
                    <a:pt x="553" y="64"/>
                  </a:cubicBezTo>
                  <a:cubicBezTo>
                    <a:pt x="552" y="64"/>
                    <a:pt x="552" y="64"/>
                    <a:pt x="552" y="65"/>
                  </a:cubicBezTo>
                  <a:cubicBezTo>
                    <a:pt x="551" y="65"/>
                    <a:pt x="550" y="65"/>
                    <a:pt x="550" y="65"/>
                  </a:cubicBezTo>
                  <a:cubicBezTo>
                    <a:pt x="550" y="64"/>
                    <a:pt x="550" y="64"/>
                    <a:pt x="549" y="64"/>
                  </a:cubicBezTo>
                  <a:cubicBezTo>
                    <a:pt x="548" y="65"/>
                    <a:pt x="544" y="65"/>
                    <a:pt x="543" y="65"/>
                  </a:cubicBezTo>
                  <a:close/>
                  <a:moveTo>
                    <a:pt x="615" y="53"/>
                  </a:moveTo>
                  <a:cubicBezTo>
                    <a:pt x="615" y="53"/>
                    <a:pt x="615" y="53"/>
                    <a:pt x="616" y="53"/>
                  </a:cubicBezTo>
                  <a:cubicBezTo>
                    <a:pt x="617" y="52"/>
                    <a:pt x="618" y="53"/>
                    <a:pt x="618" y="53"/>
                  </a:cubicBezTo>
                  <a:cubicBezTo>
                    <a:pt x="618" y="54"/>
                    <a:pt x="616" y="54"/>
                    <a:pt x="615" y="53"/>
                  </a:cubicBezTo>
                  <a:close/>
                  <a:moveTo>
                    <a:pt x="634" y="52"/>
                  </a:moveTo>
                  <a:cubicBezTo>
                    <a:pt x="634" y="52"/>
                    <a:pt x="634" y="52"/>
                    <a:pt x="634" y="52"/>
                  </a:cubicBezTo>
                  <a:cubicBezTo>
                    <a:pt x="635" y="52"/>
                    <a:pt x="635" y="52"/>
                    <a:pt x="634" y="52"/>
                  </a:cubicBezTo>
                  <a:cubicBezTo>
                    <a:pt x="634" y="52"/>
                    <a:pt x="633" y="52"/>
                    <a:pt x="634" y="52"/>
                  </a:cubicBezTo>
                  <a:cubicBezTo>
                    <a:pt x="634" y="52"/>
                    <a:pt x="634" y="52"/>
                    <a:pt x="634" y="52"/>
                  </a:cubicBezTo>
                  <a:close/>
                  <a:moveTo>
                    <a:pt x="632" y="50"/>
                  </a:moveTo>
                  <a:cubicBezTo>
                    <a:pt x="631" y="50"/>
                    <a:pt x="631" y="49"/>
                    <a:pt x="632" y="49"/>
                  </a:cubicBezTo>
                  <a:cubicBezTo>
                    <a:pt x="633" y="49"/>
                    <a:pt x="633" y="49"/>
                    <a:pt x="633" y="49"/>
                  </a:cubicBezTo>
                  <a:cubicBezTo>
                    <a:pt x="633" y="50"/>
                    <a:pt x="633" y="50"/>
                    <a:pt x="632" y="50"/>
                  </a:cubicBezTo>
                  <a:cubicBezTo>
                    <a:pt x="632" y="50"/>
                    <a:pt x="632" y="50"/>
                    <a:pt x="632" y="50"/>
                  </a:cubicBezTo>
                  <a:close/>
                  <a:moveTo>
                    <a:pt x="551" y="47"/>
                  </a:moveTo>
                  <a:cubicBezTo>
                    <a:pt x="551" y="47"/>
                    <a:pt x="550" y="47"/>
                    <a:pt x="550" y="47"/>
                  </a:cubicBezTo>
                  <a:cubicBezTo>
                    <a:pt x="549" y="47"/>
                    <a:pt x="549" y="47"/>
                    <a:pt x="549" y="47"/>
                  </a:cubicBezTo>
                  <a:cubicBezTo>
                    <a:pt x="549" y="46"/>
                    <a:pt x="551" y="46"/>
                    <a:pt x="554" y="46"/>
                  </a:cubicBezTo>
                  <a:cubicBezTo>
                    <a:pt x="555" y="46"/>
                    <a:pt x="556" y="46"/>
                    <a:pt x="557" y="45"/>
                  </a:cubicBezTo>
                  <a:cubicBezTo>
                    <a:pt x="559" y="45"/>
                    <a:pt x="560" y="45"/>
                    <a:pt x="561" y="45"/>
                  </a:cubicBezTo>
                  <a:cubicBezTo>
                    <a:pt x="562" y="46"/>
                    <a:pt x="563" y="46"/>
                    <a:pt x="563" y="46"/>
                  </a:cubicBezTo>
                  <a:cubicBezTo>
                    <a:pt x="565" y="45"/>
                    <a:pt x="565" y="46"/>
                    <a:pt x="565" y="47"/>
                  </a:cubicBezTo>
                  <a:cubicBezTo>
                    <a:pt x="564" y="47"/>
                    <a:pt x="559" y="47"/>
                    <a:pt x="554" y="48"/>
                  </a:cubicBezTo>
                  <a:cubicBezTo>
                    <a:pt x="553" y="48"/>
                    <a:pt x="552" y="48"/>
                    <a:pt x="551" y="47"/>
                  </a:cubicBezTo>
                  <a:cubicBezTo>
                    <a:pt x="551" y="47"/>
                    <a:pt x="551" y="47"/>
                    <a:pt x="551" y="47"/>
                  </a:cubicBezTo>
                  <a:close/>
                  <a:moveTo>
                    <a:pt x="541" y="47"/>
                  </a:moveTo>
                  <a:cubicBezTo>
                    <a:pt x="542" y="46"/>
                    <a:pt x="542" y="46"/>
                    <a:pt x="542" y="46"/>
                  </a:cubicBezTo>
                  <a:cubicBezTo>
                    <a:pt x="543" y="46"/>
                    <a:pt x="543" y="46"/>
                    <a:pt x="543" y="47"/>
                  </a:cubicBezTo>
                  <a:cubicBezTo>
                    <a:pt x="543" y="47"/>
                    <a:pt x="543" y="47"/>
                    <a:pt x="542" y="47"/>
                  </a:cubicBezTo>
                  <a:cubicBezTo>
                    <a:pt x="542" y="47"/>
                    <a:pt x="541" y="47"/>
                    <a:pt x="541" y="47"/>
                  </a:cubicBezTo>
                  <a:close/>
                  <a:moveTo>
                    <a:pt x="566" y="46"/>
                  </a:moveTo>
                  <a:cubicBezTo>
                    <a:pt x="566" y="45"/>
                    <a:pt x="567" y="45"/>
                    <a:pt x="567" y="46"/>
                  </a:cubicBezTo>
                  <a:cubicBezTo>
                    <a:pt x="567" y="46"/>
                    <a:pt x="567" y="46"/>
                    <a:pt x="567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6" y="46"/>
                    <a:pt x="566" y="46"/>
                    <a:pt x="566" y="46"/>
                  </a:cubicBezTo>
                  <a:close/>
                  <a:moveTo>
                    <a:pt x="528" y="42"/>
                  </a:moveTo>
                  <a:cubicBezTo>
                    <a:pt x="528" y="42"/>
                    <a:pt x="528" y="42"/>
                    <a:pt x="529" y="42"/>
                  </a:cubicBezTo>
                  <a:cubicBezTo>
                    <a:pt x="529" y="42"/>
                    <a:pt x="530" y="42"/>
                    <a:pt x="530" y="42"/>
                  </a:cubicBezTo>
                  <a:cubicBezTo>
                    <a:pt x="530" y="41"/>
                    <a:pt x="532" y="41"/>
                    <a:pt x="532" y="42"/>
                  </a:cubicBezTo>
                  <a:cubicBezTo>
                    <a:pt x="532" y="42"/>
                    <a:pt x="532" y="42"/>
                    <a:pt x="531" y="42"/>
                  </a:cubicBezTo>
                  <a:cubicBezTo>
                    <a:pt x="530" y="42"/>
                    <a:pt x="529" y="43"/>
                    <a:pt x="529" y="43"/>
                  </a:cubicBezTo>
                  <a:cubicBezTo>
                    <a:pt x="528" y="43"/>
                    <a:pt x="528" y="43"/>
                    <a:pt x="528" y="42"/>
                  </a:cubicBezTo>
                  <a:cubicBezTo>
                    <a:pt x="528" y="42"/>
                    <a:pt x="528" y="42"/>
                    <a:pt x="528" y="42"/>
                  </a:cubicBezTo>
                  <a:close/>
                  <a:moveTo>
                    <a:pt x="474" y="40"/>
                  </a:moveTo>
                  <a:cubicBezTo>
                    <a:pt x="474" y="40"/>
                    <a:pt x="474" y="39"/>
                    <a:pt x="474" y="39"/>
                  </a:cubicBezTo>
                  <a:cubicBezTo>
                    <a:pt x="475" y="38"/>
                    <a:pt x="476" y="38"/>
                    <a:pt x="476" y="39"/>
                  </a:cubicBezTo>
                  <a:cubicBezTo>
                    <a:pt x="476" y="40"/>
                    <a:pt x="475" y="40"/>
                    <a:pt x="474" y="40"/>
                  </a:cubicBezTo>
                  <a:cubicBezTo>
                    <a:pt x="474" y="40"/>
                    <a:pt x="474" y="40"/>
                    <a:pt x="474" y="40"/>
                  </a:cubicBezTo>
                  <a:close/>
                  <a:moveTo>
                    <a:pt x="478" y="40"/>
                  </a:moveTo>
                  <a:cubicBezTo>
                    <a:pt x="478" y="39"/>
                    <a:pt x="480" y="38"/>
                    <a:pt x="481" y="39"/>
                  </a:cubicBezTo>
                  <a:cubicBezTo>
                    <a:pt x="482" y="39"/>
                    <a:pt x="481" y="39"/>
                    <a:pt x="481" y="40"/>
                  </a:cubicBezTo>
                  <a:cubicBezTo>
                    <a:pt x="480" y="40"/>
                    <a:pt x="478" y="40"/>
                    <a:pt x="478" y="40"/>
                  </a:cubicBezTo>
                  <a:close/>
                  <a:moveTo>
                    <a:pt x="488" y="39"/>
                  </a:moveTo>
                  <a:cubicBezTo>
                    <a:pt x="488" y="39"/>
                    <a:pt x="487" y="39"/>
                    <a:pt x="486" y="39"/>
                  </a:cubicBezTo>
                  <a:cubicBezTo>
                    <a:pt x="485" y="39"/>
                    <a:pt x="485" y="39"/>
                    <a:pt x="485" y="39"/>
                  </a:cubicBezTo>
                  <a:cubicBezTo>
                    <a:pt x="486" y="38"/>
                    <a:pt x="486" y="38"/>
                    <a:pt x="486" y="38"/>
                  </a:cubicBezTo>
                  <a:cubicBezTo>
                    <a:pt x="486" y="38"/>
                    <a:pt x="486" y="37"/>
                    <a:pt x="487" y="37"/>
                  </a:cubicBezTo>
                  <a:cubicBezTo>
                    <a:pt x="488" y="38"/>
                    <a:pt x="489" y="37"/>
                    <a:pt x="489" y="37"/>
                  </a:cubicBezTo>
                  <a:cubicBezTo>
                    <a:pt x="489" y="37"/>
                    <a:pt x="490" y="37"/>
                    <a:pt x="491" y="38"/>
                  </a:cubicBezTo>
                  <a:cubicBezTo>
                    <a:pt x="491" y="38"/>
                    <a:pt x="492" y="39"/>
                    <a:pt x="491" y="39"/>
                  </a:cubicBezTo>
                  <a:cubicBezTo>
                    <a:pt x="491" y="39"/>
                    <a:pt x="489" y="40"/>
                    <a:pt x="488" y="39"/>
                  </a:cubicBezTo>
                  <a:cubicBezTo>
                    <a:pt x="488" y="39"/>
                    <a:pt x="488" y="39"/>
                    <a:pt x="488" y="39"/>
                  </a:cubicBezTo>
                  <a:close/>
                  <a:moveTo>
                    <a:pt x="475" y="38"/>
                  </a:moveTo>
                  <a:cubicBezTo>
                    <a:pt x="474" y="38"/>
                    <a:pt x="474" y="37"/>
                    <a:pt x="475" y="37"/>
                  </a:cubicBezTo>
                  <a:cubicBezTo>
                    <a:pt x="476" y="37"/>
                    <a:pt x="477" y="37"/>
                    <a:pt x="477" y="38"/>
                  </a:cubicBezTo>
                  <a:cubicBezTo>
                    <a:pt x="476" y="38"/>
                    <a:pt x="476" y="38"/>
                    <a:pt x="475" y="38"/>
                  </a:cubicBezTo>
                  <a:close/>
                  <a:moveTo>
                    <a:pt x="478" y="38"/>
                  </a:moveTo>
                  <a:cubicBezTo>
                    <a:pt x="478" y="38"/>
                    <a:pt x="478" y="37"/>
                    <a:pt x="479" y="37"/>
                  </a:cubicBezTo>
                  <a:cubicBezTo>
                    <a:pt x="480" y="37"/>
                    <a:pt x="481" y="37"/>
                    <a:pt x="481" y="38"/>
                  </a:cubicBezTo>
                  <a:cubicBezTo>
                    <a:pt x="481" y="38"/>
                    <a:pt x="479" y="38"/>
                    <a:pt x="478" y="38"/>
                  </a:cubicBezTo>
                  <a:close/>
                  <a:moveTo>
                    <a:pt x="490" y="36"/>
                  </a:moveTo>
                  <a:cubicBezTo>
                    <a:pt x="490" y="36"/>
                    <a:pt x="490" y="36"/>
                    <a:pt x="490" y="36"/>
                  </a:cubicBezTo>
                  <a:cubicBezTo>
                    <a:pt x="490" y="36"/>
                    <a:pt x="490" y="36"/>
                    <a:pt x="491" y="36"/>
                  </a:cubicBezTo>
                  <a:cubicBezTo>
                    <a:pt x="491" y="36"/>
                    <a:pt x="491" y="37"/>
                    <a:pt x="490" y="37"/>
                  </a:cubicBezTo>
                  <a:cubicBezTo>
                    <a:pt x="490" y="37"/>
                    <a:pt x="490" y="36"/>
                    <a:pt x="490" y="36"/>
                  </a:cubicBezTo>
                  <a:close/>
                  <a:moveTo>
                    <a:pt x="446" y="35"/>
                  </a:moveTo>
                  <a:cubicBezTo>
                    <a:pt x="446" y="34"/>
                    <a:pt x="447" y="34"/>
                    <a:pt x="447" y="34"/>
                  </a:cubicBezTo>
                  <a:cubicBezTo>
                    <a:pt x="447" y="35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lose/>
                  <a:moveTo>
                    <a:pt x="454" y="33"/>
                  </a:moveTo>
                  <a:cubicBezTo>
                    <a:pt x="453" y="33"/>
                    <a:pt x="453" y="32"/>
                    <a:pt x="455" y="32"/>
                  </a:cubicBezTo>
                  <a:cubicBezTo>
                    <a:pt x="455" y="32"/>
                    <a:pt x="456" y="32"/>
                    <a:pt x="456" y="32"/>
                  </a:cubicBezTo>
                  <a:cubicBezTo>
                    <a:pt x="457" y="31"/>
                    <a:pt x="458" y="32"/>
                    <a:pt x="458" y="32"/>
                  </a:cubicBezTo>
                  <a:cubicBezTo>
                    <a:pt x="458" y="33"/>
                    <a:pt x="457" y="33"/>
                    <a:pt x="457" y="33"/>
                  </a:cubicBezTo>
                  <a:cubicBezTo>
                    <a:pt x="456" y="33"/>
                    <a:pt x="456" y="33"/>
                    <a:pt x="456" y="33"/>
                  </a:cubicBezTo>
                  <a:cubicBezTo>
                    <a:pt x="456" y="34"/>
                    <a:pt x="455" y="34"/>
                    <a:pt x="454" y="33"/>
                  </a:cubicBezTo>
                  <a:cubicBezTo>
                    <a:pt x="454" y="33"/>
                    <a:pt x="454" y="33"/>
                    <a:pt x="454" y="33"/>
                  </a:cubicBezTo>
                  <a:close/>
                  <a:moveTo>
                    <a:pt x="446" y="33"/>
                  </a:moveTo>
                  <a:cubicBezTo>
                    <a:pt x="446" y="33"/>
                    <a:pt x="447" y="32"/>
                    <a:pt x="447" y="32"/>
                  </a:cubicBezTo>
                  <a:cubicBezTo>
                    <a:pt x="448" y="33"/>
                    <a:pt x="447" y="33"/>
                    <a:pt x="447" y="33"/>
                  </a:cubicBezTo>
                  <a:cubicBezTo>
                    <a:pt x="447" y="33"/>
                    <a:pt x="446" y="33"/>
                    <a:pt x="446" y="33"/>
                  </a:cubicBezTo>
                  <a:cubicBezTo>
                    <a:pt x="446" y="33"/>
                    <a:pt x="446" y="33"/>
                    <a:pt x="446" y="33"/>
                  </a:cubicBezTo>
                  <a:close/>
                  <a:moveTo>
                    <a:pt x="461" y="33"/>
                  </a:moveTo>
                  <a:cubicBezTo>
                    <a:pt x="461" y="33"/>
                    <a:pt x="461" y="32"/>
                    <a:pt x="462" y="32"/>
                  </a:cubicBezTo>
                  <a:cubicBezTo>
                    <a:pt x="462" y="32"/>
                    <a:pt x="462" y="33"/>
                    <a:pt x="462" y="33"/>
                  </a:cubicBezTo>
                  <a:cubicBezTo>
                    <a:pt x="462" y="33"/>
                    <a:pt x="461" y="34"/>
                    <a:pt x="461" y="33"/>
                  </a:cubicBezTo>
                  <a:close/>
                  <a:moveTo>
                    <a:pt x="6" y="32"/>
                  </a:moveTo>
                  <a:cubicBezTo>
                    <a:pt x="2" y="32"/>
                    <a:pt x="2" y="32"/>
                    <a:pt x="2" y="31"/>
                  </a:cubicBezTo>
                  <a:cubicBezTo>
                    <a:pt x="3" y="30"/>
                    <a:pt x="15" y="28"/>
                    <a:pt x="19" y="28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30"/>
                    <a:pt x="18" y="30"/>
                    <a:pt x="15" y="31"/>
                  </a:cubicBezTo>
                  <a:cubicBezTo>
                    <a:pt x="14" y="31"/>
                    <a:pt x="13" y="31"/>
                    <a:pt x="12" y="31"/>
                  </a:cubicBezTo>
                  <a:cubicBezTo>
                    <a:pt x="11" y="32"/>
                    <a:pt x="9" y="32"/>
                    <a:pt x="6" y="32"/>
                  </a:cubicBezTo>
                  <a:close/>
                  <a:moveTo>
                    <a:pt x="11" y="30"/>
                  </a:moveTo>
                  <a:cubicBezTo>
                    <a:pt x="12" y="30"/>
                    <a:pt x="11" y="30"/>
                    <a:pt x="11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lose/>
                  <a:moveTo>
                    <a:pt x="466" y="27"/>
                  </a:moveTo>
                  <a:cubicBezTo>
                    <a:pt x="465" y="26"/>
                    <a:pt x="466" y="25"/>
                    <a:pt x="467" y="26"/>
                  </a:cubicBezTo>
                  <a:cubicBezTo>
                    <a:pt x="468" y="26"/>
                    <a:pt x="468" y="26"/>
                    <a:pt x="468" y="27"/>
                  </a:cubicBezTo>
                  <a:cubicBezTo>
                    <a:pt x="467" y="27"/>
                    <a:pt x="467" y="27"/>
                    <a:pt x="466" y="27"/>
                  </a:cubicBezTo>
                  <a:close/>
                  <a:moveTo>
                    <a:pt x="478" y="26"/>
                  </a:moveTo>
                  <a:cubicBezTo>
                    <a:pt x="477" y="26"/>
                    <a:pt x="477" y="26"/>
                    <a:pt x="481" y="26"/>
                  </a:cubicBezTo>
                  <a:cubicBezTo>
                    <a:pt x="483" y="26"/>
                    <a:pt x="484" y="26"/>
                    <a:pt x="484" y="26"/>
                  </a:cubicBezTo>
                  <a:cubicBezTo>
                    <a:pt x="484" y="27"/>
                    <a:pt x="479" y="27"/>
                    <a:pt x="478" y="26"/>
                  </a:cubicBezTo>
                  <a:close/>
                  <a:moveTo>
                    <a:pt x="469" y="26"/>
                  </a:moveTo>
                  <a:cubicBezTo>
                    <a:pt x="469" y="26"/>
                    <a:pt x="469" y="26"/>
                    <a:pt x="470" y="26"/>
                  </a:cubicBezTo>
                  <a:cubicBezTo>
                    <a:pt x="470" y="26"/>
                    <a:pt x="470" y="26"/>
                    <a:pt x="470" y="26"/>
                  </a:cubicBezTo>
                  <a:cubicBezTo>
                    <a:pt x="470" y="26"/>
                    <a:pt x="470" y="26"/>
                    <a:pt x="470" y="26"/>
                  </a:cubicBezTo>
                  <a:cubicBezTo>
                    <a:pt x="469" y="26"/>
                    <a:pt x="469" y="26"/>
                    <a:pt x="469" y="26"/>
                  </a:cubicBezTo>
                  <a:close/>
                  <a:moveTo>
                    <a:pt x="491" y="26"/>
                  </a:moveTo>
                  <a:cubicBezTo>
                    <a:pt x="491" y="26"/>
                    <a:pt x="491" y="26"/>
                    <a:pt x="491" y="25"/>
                  </a:cubicBezTo>
                  <a:cubicBezTo>
                    <a:pt x="492" y="25"/>
                    <a:pt x="494" y="25"/>
                    <a:pt x="494" y="26"/>
                  </a:cubicBezTo>
                  <a:cubicBezTo>
                    <a:pt x="494" y="26"/>
                    <a:pt x="491" y="27"/>
                    <a:pt x="491" y="26"/>
                  </a:cubicBezTo>
                  <a:close/>
                  <a:moveTo>
                    <a:pt x="25" y="25"/>
                  </a:moveTo>
                  <a:cubicBezTo>
                    <a:pt x="25" y="25"/>
                    <a:pt x="25" y="25"/>
                    <a:pt x="26" y="25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lose/>
                  <a:moveTo>
                    <a:pt x="27" y="24"/>
                  </a:moveTo>
                  <a:cubicBezTo>
                    <a:pt x="28" y="24"/>
                    <a:pt x="29" y="23"/>
                    <a:pt x="29" y="24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7" y="24"/>
                    <a:pt x="26" y="24"/>
                    <a:pt x="27" y="24"/>
                  </a:cubicBezTo>
                  <a:close/>
                  <a:moveTo>
                    <a:pt x="39" y="24"/>
                  </a:move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4"/>
                    <a:pt x="39" y="24"/>
                    <a:pt x="39" y="24"/>
                  </a:cubicBezTo>
                  <a:close/>
                  <a:moveTo>
                    <a:pt x="208" y="14"/>
                  </a:moveTo>
                  <a:cubicBezTo>
                    <a:pt x="208" y="14"/>
                    <a:pt x="209" y="14"/>
                    <a:pt x="209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8" y="14"/>
                    <a:pt x="208" y="14"/>
                    <a:pt x="208" y="14"/>
                  </a:cubicBezTo>
                  <a:close/>
                  <a:moveTo>
                    <a:pt x="283" y="13"/>
                  </a:moveTo>
                  <a:cubicBezTo>
                    <a:pt x="281" y="13"/>
                    <a:pt x="280" y="13"/>
                    <a:pt x="280" y="13"/>
                  </a:cubicBezTo>
                  <a:cubicBezTo>
                    <a:pt x="280" y="12"/>
                    <a:pt x="286" y="12"/>
                    <a:pt x="287" y="13"/>
                  </a:cubicBezTo>
                  <a:cubicBezTo>
                    <a:pt x="287" y="13"/>
                    <a:pt x="286" y="14"/>
                    <a:pt x="285" y="14"/>
                  </a:cubicBezTo>
                  <a:cubicBezTo>
                    <a:pt x="285" y="14"/>
                    <a:pt x="284" y="13"/>
                    <a:pt x="283" y="13"/>
                  </a:cubicBezTo>
                  <a:cubicBezTo>
                    <a:pt x="283" y="13"/>
                    <a:pt x="283" y="13"/>
                    <a:pt x="283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88" y="13"/>
                  </a:moveTo>
                  <a:cubicBezTo>
                    <a:pt x="288" y="13"/>
                    <a:pt x="288" y="12"/>
                    <a:pt x="289" y="12"/>
                  </a:cubicBezTo>
                  <a:cubicBezTo>
                    <a:pt x="289" y="12"/>
                    <a:pt x="289" y="13"/>
                    <a:pt x="289" y="13"/>
                  </a:cubicBezTo>
                  <a:cubicBezTo>
                    <a:pt x="289" y="13"/>
                    <a:pt x="289" y="13"/>
                    <a:pt x="289" y="13"/>
                  </a:cubicBezTo>
                  <a:cubicBezTo>
                    <a:pt x="288" y="13"/>
                    <a:pt x="288" y="13"/>
                    <a:pt x="288" y="13"/>
                  </a:cubicBezTo>
                  <a:close/>
                  <a:moveTo>
                    <a:pt x="256" y="12"/>
                  </a:moveTo>
                  <a:cubicBezTo>
                    <a:pt x="256" y="12"/>
                    <a:pt x="258" y="12"/>
                    <a:pt x="259" y="12"/>
                  </a:cubicBezTo>
                  <a:cubicBezTo>
                    <a:pt x="260" y="12"/>
                    <a:pt x="260" y="12"/>
                    <a:pt x="258" y="12"/>
                  </a:cubicBezTo>
                  <a:cubicBezTo>
                    <a:pt x="257" y="12"/>
                    <a:pt x="256" y="12"/>
                    <a:pt x="256" y="12"/>
                  </a:cubicBezTo>
                  <a:close/>
                  <a:moveTo>
                    <a:pt x="31" y="10"/>
                  </a:moveTo>
                  <a:cubicBezTo>
                    <a:pt x="30" y="9"/>
                    <a:pt x="31" y="9"/>
                    <a:pt x="32" y="9"/>
                  </a:cubicBezTo>
                  <a:cubicBezTo>
                    <a:pt x="33" y="9"/>
                    <a:pt x="34" y="9"/>
                    <a:pt x="35" y="8"/>
                  </a:cubicBezTo>
                  <a:cubicBezTo>
                    <a:pt x="35" y="8"/>
                    <a:pt x="36" y="8"/>
                    <a:pt x="36" y="8"/>
                  </a:cubicBezTo>
                  <a:cubicBezTo>
                    <a:pt x="37" y="8"/>
                    <a:pt x="37" y="8"/>
                    <a:pt x="38" y="7"/>
                  </a:cubicBezTo>
                  <a:cubicBezTo>
                    <a:pt x="38" y="7"/>
                    <a:pt x="38" y="7"/>
                    <a:pt x="38" y="8"/>
                  </a:cubicBezTo>
                  <a:cubicBezTo>
                    <a:pt x="38" y="9"/>
                    <a:pt x="38" y="9"/>
                    <a:pt x="35" y="10"/>
                  </a:cubicBezTo>
                  <a:cubicBezTo>
                    <a:pt x="32" y="11"/>
                    <a:pt x="31" y="11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lose/>
                  <a:moveTo>
                    <a:pt x="45" y="7"/>
                  </a:moveTo>
                  <a:cubicBezTo>
                    <a:pt x="44" y="7"/>
                    <a:pt x="44" y="6"/>
                    <a:pt x="45" y="6"/>
                  </a:cubicBezTo>
                  <a:cubicBezTo>
                    <a:pt x="46" y="5"/>
                    <a:pt x="46" y="5"/>
                    <a:pt x="44" y="5"/>
                  </a:cubicBezTo>
                  <a:cubicBezTo>
                    <a:pt x="43" y="5"/>
                    <a:pt x="42" y="5"/>
                    <a:pt x="42" y="5"/>
                  </a:cubicBezTo>
                  <a:cubicBezTo>
                    <a:pt x="42" y="5"/>
                    <a:pt x="44" y="4"/>
                    <a:pt x="45" y="4"/>
                  </a:cubicBezTo>
                  <a:cubicBezTo>
                    <a:pt x="45" y="5"/>
                    <a:pt x="46" y="4"/>
                    <a:pt x="46" y="4"/>
                  </a:cubicBezTo>
                  <a:cubicBezTo>
                    <a:pt x="46" y="4"/>
                    <a:pt x="47" y="4"/>
                    <a:pt x="49" y="4"/>
                  </a:cubicBezTo>
                  <a:cubicBezTo>
                    <a:pt x="51" y="4"/>
                    <a:pt x="52" y="4"/>
                    <a:pt x="51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6"/>
                    <a:pt x="50" y="6"/>
                    <a:pt x="49" y="6"/>
                  </a:cubicBezTo>
                  <a:cubicBezTo>
                    <a:pt x="49" y="6"/>
                    <a:pt x="49" y="6"/>
                    <a:pt x="48" y="6"/>
                  </a:cubicBezTo>
                  <a:cubicBezTo>
                    <a:pt x="48" y="7"/>
                    <a:pt x="46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lose/>
                  <a:moveTo>
                    <a:pt x="57" y="4"/>
                  </a:moveTo>
                  <a:cubicBezTo>
                    <a:pt x="57" y="3"/>
                    <a:pt x="57" y="3"/>
                    <a:pt x="58" y="3"/>
                  </a:cubicBezTo>
                  <a:cubicBezTo>
                    <a:pt x="58" y="3"/>
                    <a:pt x="59" y="3"/>
                    <a:pt x="58" y="4"/>
                  </a:cubicBezTo>
                  <a:cubicBezTo>
                    <a:pt x="58" y="4"/>
                    <a:pt x="58" y="4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lose/>
                  <a:moveTo>
                    <a:pt x="102" y="3"/>
                  </a:moveTo>
                  <a:cubicBezTo>
                    <a:pt x="102" y="2"/>
                    <a:pt x="103" y="2"/>
                    <a:pt x="103" y="2"/>
                  </a:cubicBezTo>
                  <a:cubicBezTo>
                    <a:pt x="104" y="2"/>
                    <a:pt x="104" y="3"/>
                    <a:pt x="103" y="3"/>
                  </a:cubicBezTo>
                  <a:cubicBezTo>
                    <a:pt x="103" y="3"/>
                    <a:pt x="102" y="3"/>
                    <a:pt x="102" y="3"/>
                  </a:cubicBezTo>
                  <a:close/>
                  <a:moveTo>
                    <a:pt x="75" y="1"/>
                  </a:moveTo>
                  <a:cubicBezTo>
                    <a:pt x="75" y="1"/>
                    <a:pt x="76" y="0"/>
                    <a:pt x="76" y="0"/>
                  </a:cubicBezTo>
                  <a:cubicBezTo>
                    <a:pt x="76" y="0"/>
                    <a:pt x="77" y="1"/>
                    <a:pt x="77" y="1"/>
                  </a:cubicBezTo>
                  <a:cubicBezTo>
                    <a:pt x="77" y="1"/>
                    <a:pt x="76" y="1"/>
                    <a:pt x="76" y="1"/>
                  </a:cubicBezTo>
                  <a:cubicBezTo>
                    <a:pt x="75" y="1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60000"/>
              </a:camera>
              <a:lightRig rig="threePt" dir="t"/>
            </a:scene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文本框 9"/>
            <p:cNvSpPr txBox="1">
              <a:spLocks noChangeArrowheads="1"/>
            </p:cNvSpPr>
            <p:nvPr/>
          </p:nvSpPr>
          <p:spPr bwMode="auto">
            <a:xfrm>
              <a:off x="115544" y="172041"/>
              <a:ext cx="2016413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65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迷你简启体" panose="03000509000000000000" pitchFamily="65" charset="-122"/>
                  <a:ea typeface="迷你简启体" panose="03000509000000000000" pitchFamily="65" charset="-122"/>
                  <a:cs typeface="+mn-cs"/>
                </a:rPr>
                <a:t>点击添加标题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0684" y="-1864783"/>
            <a:ext cx="6858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D89066-DDB1-4C0E-BC91-52C37867AE4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4E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668867" y="57151"/>
            <a:ext cx="5369984" cy="747183"/>
            <a:chOff x="-502082" y="43454"/>
            <a:chExt cx="4028064" cy="560388"/>
          </a:xfrm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-502082" y="43454"/>
              <a:ext cx="4028064" cy="560388"/>
            </a:xfrm>
            <a:custGeom>
              <a:avLst/>
              <a:gdLst>
                <a:gd name="T0" fmla="*/ 171 w 635"/>
                <a:gd name="T1" fmla="*/ 71 h 81"/>
                <a:gd name="T2" fmla="*/ 14 w 635"/>
                <a:gd name="T3" fmla="*/ 56 h 81"/>
                <a:gd name="T4" fmla="*/ 43 w 635"/>
                <a:gd name="T5" fmla="*/ 23 h 81"/>
                <a:gd name="T6" fmla="*/ 56 w 635"/>
                <a:gd name="T7" fmla="*/ 13 h 81"/>
                <a:gd name="T8" fmla="*/ 443 w 635"/>
                <a:gd name="T9" fmla="*/ 26 h 81"/>
                <a:gd name="T10" fmla="*/ 440 w 635"/>
                <a:gd name="T11" fmla="*/ 37 h 81"/>
                <a:gd name="T12" fmla="*/ 475 w 635"/>
                <a:gd name="T13" fmla="*/ 42 h 81"/>
                <a:gd name="T14" fmla="*/ 536 w 635"/>
                <a:gd name="T15" fmla="*/ 48 h 81"/>
                <a:gd name="T16" fmla="*/ 599 w 635"/>
                <a:gd name="T17" fmla="*/ 51 h 81"/>
                <a:gd name="T18" fmla="*/ 500 w 635"/>
                <a:gd name="T19" fmla="*/ 69 h 81"/>
                <a:gd name="T20" fmla="*/ 412 w 635"/>
                <a:gd name="T21" fmla="*/ 78 h 81"/>
                <a:gd name="T22" fmla="*/ 419 w 635"/>
                <a:gd name="T23" fmla="*/ 72 h 81"/>
                <a:gd name="T24" fmla="*/ 516 w 635"/>
                <a:gd name="T25" fmla="*/ 60 h 81"/>
                <a:gd name="T26" fmla="*/ 543 w 635"/>
                <a:gd name="T27" fmla="*/ 55 h 81"/>
                <a:gd name="T28" fmla="*/ 475 w 635"/>
                <a:gd name="T29" fmla="*/ 56 h 81"/>
                <a:gd name="T30" fmla="*/ 434 w 635"/>
                <a:gd name="T31" fmla="*/ 41 h 81"/>
                <a:gd name="T32" fmla="*/ 393 w 635"/>
                <a:gd name="T33" fmla="*/ 24 h 81"/>
                <a:gd name="T34" fmla="*/ 58 w 635"/>
                <a:gd name="T35" fmla="*/ 16 h 81"/>
                <a:gd name="T36" fmla="*/ 10 w 635"/>
                <a:gd name="T37" fmla="*/ 43 h 81"/>
                <a:gd name="T38" fmla="*/ 144 w 635"/>
                <a:gd name="T39" fmla="*/ 70 h 81"/>
                <a:gd name="T40" fmla="*/ 264 w 635"/>
                <a:gd name="T41" fmla="*/ 76 h 81"/>
                <a:gd name="T42" fmla="*/ 359 w 635"/>
                <a:gd name="T43" fmla="*/ 77 h 81"/>
                <a:gd name="T44" fmla="*/ 215 w 635"/>
                <a:gd name="T45" fmla="*/ 71 h 81"/>
                <a:gd name="T46" fmla="*/ 128 w 635"/>
                <a:gd name="T47" fmla="*/ 68 h 81"/>
                <a:gd name="T48" fmla="*/ 44 w 635"/>
                <a:gd name="T49" fmla="*/ 60 h 81"/>
                <a:gd name="T50" fmla="*/ 26 w 635"/>
                <a:gd name="T51" fmla="*/ 49 h 81"/>
                <a:gd name="T52" fmla="*/ 52 w 635"/>
                <a:gd name="T53" fmla="*/ 22 h 81"/>
                <a:gd name="T54" fmla="*/ 239 w 635"/>
                <a:gd name="T55" fmla="*/ 17 h 81"/>
                <a:gd name="T56" fmla="*/ 394 w 635"/>
                <a:gd name="T57" fmla="*/ 36 h 81"/>
                <a:gd name="T58" fmla="*/ 469 w 635"/>
                <a:gd name="T59" fmla="*/ 44 h 81"/>
                <a:gd name="T60" fmla="*/ 517 w 635"/>
                <a:gd name="T61" fmla="*/ 57 h 81"/>
                <a:gd name="T62" fmla="*/ 454 w 635"/>
                <a:gd name="T63" fmla="*/ 68 h 81"/>
                <a:gd name="T64" fmla="*/ 400 w 635"/>
                <a:gd name="T65" fmla="*/ 76 h 81"/>
                <a:gd name="T66" fmla="*/ 352 w 635"/>
                <a:gd name="T67" fmla="*/ 74 h 81"/>
                <a:gd name="T68" fmla="*/ 409 w 635"/>
                <a:gd name="T69" fmla="*/ 68 h 81"/>
                <a:gd name="T70" fmla="*/ 480 w 635"/>
                <a:gd name="T71" fmla="*/ 55 h 81"/>
                <a:gd name="T72" fmla="*/ 377 w 635"/>
                <a:gd name="T73" fmla="*/ 36 h 81"/>
                <a:gd name="T74" fmla="*/ 62 w 635"/>
                <a:gd name="T75" fmla="*/ 23 h 81"/>
                <a:gd name="T76" fmla="*/ 390 w 635"/>
                <a:gd name="T77" fmla="*/ 73 h 81"/>
                <a:gd name="T78" fmla="*/ 440 w 635"/>
                <a:gd name="T79" fmla="*/ 66 h 81"/>
                <a:gd name="T80" fmla="*/ 535 w 635"/>
                <a:gd name="T81" fmla="*/ 58 h 81"/>
                <a:gd name="T82" fmla="*/ 17 w 635"/>
                <a:gd name="T83" fmla="*/ 49 h 81"/>
                <a:gd name="T84" fmla="*/ 421 w 635"/>
                <a:gd name="T85" fmla="*/ 40 h 81"/>
                <a:gd name="T86" fmla="*/ 39 w 635"/>
                <a:gd name="T87" fmla="*/ 36 h 81"/>
                <a:gd name="T88" fmla="*/ 388 w 635"/>
                <a:gd name="T89" fmla="*/ 31 h 81"/>
                <a:gd name="T90" fmla="*/ 477 w 635"/>
                <a:gd name="T91" fmla="*/ 78 h 81"/>
                <a:gd name="T92" fmla="*/ 462 w 635"/>
                <a:gd name="T93" fmla="*/ 76 h 81"/>
                <a:gd name="T94" fmla="*/ 460 w 635"/>
                <a:gd name="T95" fmla="*/ 72 h 81"/>
                <a:gd name="T96" fmla="*/ 502 w 635"/>
                <a:gd name="T97" fmla="*/ 66 h 81"/>
                <a:gd name="T98" fmla="*/ 515 w 635"/>
                <a:gd name="T99" fmla="*/ 64 h 81"/>
                <a:gd name="T100" fmla="*/ 586 w 635"/>
                <a:gd name="T101" fmla="*/ 55 h 81"/>
                <a:gd name="T102" fmla="*/ 523 w 635"/>
                <a:gd name="T103" fmla="*/ 48 h 81"/>
                <a:gd name="T104" fmla="*/ 462 w 635"/>
                <a:gd name="T105" fmla="*/ 39 h 81"/>
                <a:gd name="T106" fmla="*/ 427 w 635"/>
                <a:gd name="T107" fmla="*/ 25 h 81"/>
                <a:gd name="T108" fmla="*/ 57 w 635"/>
                <a:gd name="T109" fmla="*/ 17 h 81"/>
                <a:gd name="T110" fmla="*/ 502 w 635"/>
                <a:gd name="T111" fmla="*/ 78 h 81"/>
                <a:gd name="T112" fmla="*/ 523 w 635"/>
                <a:gd name="T113" fmla="*/ 77 h 81"/>
                <a:gd name="T114" fmla="*/ 632 w 635"/>
                <a:gd name="T115" fmla="*/ 50 h 81"/>
                <a:gd name="T116" fmla="*/ 474 w 635"/>
                <a:gd name="T117" fmla="*/ 40 h 81"/>
                <a:gd name="T118" fmla="*/ 447 w 635"/>
                <a:gd name="T119" fmla="*/ 35 h 81"/>
                <a:gd name="T120" fmla="*/ 468 w 635"/>
                <a:gd name="T121" fmla="*/ 27 h 81"/>
                <a:gd name="T122" fmla="*/ 280 w 635"/>
                <a:gd name="T123" fmla="*/ 13 h 81"/>
                <a:gd name="T124" fmla="*/ 46 w 635"/>
                <a:gd name="T125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5" h="81">
                  <a:moveTo>
                    <a:pt x="374" y="81"/>
                  </a:moveTo>
                  <a:cubicBezTo>
                    <a:pt x="374" y="80"/>
                    <a:pt x="374" y="80"/>
                    <a:pt x="374" y="80"/>
                  </a:cubicBezTo>
                  <a:cubicBezTo>
                    <a:pt x="374" y="79"/>
                    <a:pt x="374" y="79"/>
                    <a:pt x="371" y="79"/>
                  </a:cubicBezTo>
                  <a:cubicBezTo>
                    <a:pt x="369" y="79"/>
                    <a:pt x="366" y="79"/>
                    <a:pt x="365" y="79"/>
                  </a:cubicBezTo>
                  <a:cubicBezTo>
                    <a:pt x="358" y="79"/>
                    <a:pt x="356" y="79"/>
                    <a:pt x="355" y="79"/>
                  </a:cubicBezTo>
                  <a:cubicBezTo>
                    <a:pt x="355" y="79"/>
                    <a:pt x="354" y="79"/>
                    <a:pt x="353" y="78"/>
                  </a:cubicBezTo>
                  <a:cubicBezTo>
                    <a:pt x="351" y="78"/>
                    <a:pt x="348" y="78"/>
                    <a:pt x="325" y="78"/>
                  </a:cubicBezTo>
                  <a:cubicBezTo>
                    <a:pt x="311" y="77"/>
                    <a:pt x="296" y="77"/>
                    <a:pt x="293" y="77"/>
                  </a:cubicBezTo>
                  <a:cubicBezTo>
                    <a:pt x="289" y="77"/>
                    <a:pt x="284" y="77"/>
                    <a:pt x="281" y="77"/>
                  </a:cubicBezTo>
                  <a:cubicBezTo>
                    <a:pt x="277" y="77"/>
                    <a:pt x="274" y="77"/>
                    <a:pt x="274" y="76"/>
                  </a:cubicBezTo>
                  <a:cubicBezTo>
                    <a:pt x="274" y="76"/>
                    <a:pt x="273" y="76"/>
                    <a:pt x="272" y="77"/>
                  </a:cubicBezTo>
                  <a:cubicBezTo>
                    <a:pt x="271" y="77"/>
                    <a:pt x="269" y="77"/>
                    <a:pt x="268" y="77"/>
                  </a:cubicBezTo>
                  <a:cubicBezTo>
                    <a:pt x="260" y="77"/>
                    <a:pt x="256" y="77"/>
                    <a:pt x="255" y="76"/>
                  </a:cubicBezTo>
                  <a:cubicBezTo>
                    <a:pt x="254" y="76"/>
                    <a:pt x="253" y="76"/>
                    <a:pt x="253" y="76"/>
                  </a:cubicBezTo>
                  <a:cubicBezTo>
                    <a:pt x="252" y="77"/>
                    <a:pt x="251" y="77"/>
                    <a:pt x="250" y="76"/>
                  </a:cubicBezTo>
                  <a:cubicBezTo>
                    <a:pt x="249" y="76"/>
                    <a:pt x="246" y="76"/>
                    <a:pt x="241" y="76"/>
                  </a:cubicBezTo>
                  <a:cubicBezTo>
                    <a:pt x="231" y="76"/>
                    <a:pt x="229" y="76"/>
                    <a:pt x="228" y="76"/>
                  </a:cubicBezTo>
                  <a:cubicBezTo>
                    <a:pt x="227" y="75"/>
                    <a:pt x="225" y="75"/>
                    <a:pt x="218" y="75"/>
                  </a:cubicBezTo>
                  <a:cubicBezTo>
                    <a:pt x="217" y="75"/>
                    <a:pt x="215" y="75"/>
                    <a:pt x="215" y="75"/>
                  </a:cubicBezTo>
                  <a:cubicBezTo>
                    <a:pt x="214" y="74"/>
                    <a:pt x="212" y="74"/>
                    <a:pt x="210" y="75"/>
                  </a:cubicBezTo>
                  <a:cubicBezTo>
                    <a:pt x="206" y="75"/>
                    <a:pt x="204" y="75"/>
                    <a:pt x="202" y="75"/>
                  </a:cubicBezTo>
                  <a:cubicBezTo>
                    <a:pt x="200" y="74"/>
                    <a:pt x="199" y="74"/>
                    <a:pt x="199" y="75"/>
                  </a:cubicBezTo>
                  <a:cubicBezTo>
                    <a:pt x="198" y="75"/>
                    <a:pt x="192" y="75"/>
                    <a:pt x="190" y="75"/>
                  </a:cubicBezTo>
                  <a:cubicBezTo>
                    <a:pt x="189" y="74"/>
                    <a:pt x="185" y="74"/>
                    <a:pt x="185" y="74"/>
                  </a:cubicBezTo>
                  <a:cubicBezTo>
                    <a:pt x="185" y="75"/>
                    <a:pt x="182" y="75"/>
                    <a:pt x="182" y="74"/>
                  </a:cubicBezTo>
                  <a:cubicBezTo>
                    <a:pt x="182" y="74"/>
                    <a:pt x="181" y="74"/>
                    <a:pt x="180" y="74"/>
                  </a:cubicBezTo>
                  <a:cubicBezTo>
                    <a:pt x="177" y="73"/>
                    <a:pt x="176" y="73"/>
                    <a:pt x="176" y="72"/>
                  </a:cubicBezTo>
                  <a:cubicBezTo>
                    <a:pt x="176" y="72"/>
                    <a:pt x="175" y="71"/>
                    <a:pt x="174" y="71"/>
                  </a:cubicBezTo>
                  <a:cubicBezTo>
                    <a:pt x="173" y="71"/>
                    <a:pt x="173" y="71"/>
                    <a:pt x="173" y="69"/>
                  </a:cubicBezTo>
                  <a:cubicBezTo>
                    <a:pt x="173" y="68"/>
                    <a:pt x="173" y="68"/>
                    <a:pt x="172" y="68"/>
                  </a:cubicBezTo>
                  <a:cubicBezTo>
                    <a:pt x="172" y="68"/>
                    <a:pt x="172" y="68"/>
                    <a:pt x="172" y="68"/>
                  </a:cubicBezTo>
                  <a:cubicBezTo>
                    <a:pt x="172" y="69"/>
                    <a:pt x="172" y="69"/>
                    <a:pt x="172" y="69"/>
                  </a:cubicBezTo>
                  <a:cubicBezTo>
                    <a:pt x="171" y="69"/>
                    <a:pt x="171" y="69"/>
                    <a:pt x="171" y="70"/>
                  </a:cubicBezTo>
                  <a:cubicBezTo>
                    <a:pt x="172" y="70"/>
                    <a:pt x="172" y="71"/>
                    <a:pt x="171" y="71"/>
                  </a:cubicBezTo>
                  <a:cubicBezTo>
                    <a:pt x="170" y="71"/>
                    <a:pt x="169" y="71"/>
                    <a:pt x="168" y="71"/>
                  </a:cubicBezTo>
                  <a:cubicBezTo>
                    <a:pt x="167" y="71"/>
                    <a:pt x="167" y="71"/>
                    <a:pt x="166" y="71"/>
                  </a:cubicBezTo>
                  <a:cubicBezTo>
                    <a:pt x="165" y="72"/>
                    <a:pt x="164" y="72"/>
                    <a:pt x="164" y="71"/>
                  </a:cubicBezTo>
                  <a:cubicBezTo>
                    <a:pt x="163" y="71"/>
                    <a:pt x="162" y="71"/>
                    <a:pt x="161" y="71"/>
                  </a:cubicBezTo>
                  <a:cubicBezTo>
                    <a:pt x="161" y="71"/>
                    <a:pt x="160" y="71"/>
                    <a:pt x="158" y="71"/>
                  </a:cubicBezTo>
                  <a:cubicBezTo>
                    <a:pt x="157" y="71"/>
                    <a:pt x="156" y="71"/>
                    <a:pt x="156" y="71"/>
                  </a:cubicBezTo>
                  <a:cubicBezTo>
                    <a:pt x="155" y="72"/>
                    <a:pt x="152" y="72"/>
                    <a:pt x="149" y="71"/>
                  </a:cubicBezTo>
                  <a:cubicBezTo>
                    <a:pt x="148" y="71"/>
                    <a:pt x="143" y="71"/>
                    <a:pt x="138" y="71"/>
                  </a:cubicBezTo>
                  <a:cubicBezTo>
                    <a:pt x="132" y="71"/>
                    <a:pt x="129" y="71"/>
                    <a:pt x="128" y="70"/>
                  </a:cubicBezTo>
                  <a:cubicBezTo>
                    <a:pt x="128" y="70"/>
                    <a:pt x="127" y="70"/>
                    <a:pt x="126" y="70"/>
                  </a:cubicBezTo>
                  <a:cubicBezTo>
                    <a:pt x="125" y="71"/>
                    <a:pt x="123" y="71"/>
                    <a:pt x="122" y="71"/>
                  </a:cubicBezTo>
                  <a:cubicBezTo>
                    <a:pt x="121" y="71"/>
                    <a:pt x="120" y="71"/>
                    <a:pt x="120" y="70"/>
                  </a:cubicBezTo>
                  <a:cubicBezTo>
                    <a:pt x="120" y="69"/>
                    <a:pt x="117" y="69"/>
                    <a:pt x="116" y="70"/>
                  </a:cubicBezTo>
                  <a:cubicBezTo>
                    <a:pt x="116" y="71"/>
                    <a:pt x="115" y="71"/>
                    <a:pt x="103" y="71"/>
                  </a:cubicBezTo>
                  <a:cubicBezTo>
                    <a:pt x="96" y="71"/>
                    <a:pt x="88" y="71"/>
                    <a:pt x="85" y="71"/>
                  </a:cubicBezTo>
                  <a:cubicBezTo>
                    <a:pt x="81" y="71"/>
                    <a:pt x="80" y="71"/>
                    <a:pt x="80" y="70"/>
                  </a:cubicBezTo>
                  <a:cubicBezTo>
                    <a:pt x="79" y="70"/>
                    <a:pt x="79" y="69"/>
                    <a:pt x="76" y="69"/>
                  </a:cubicBezTo>
                  <a:cubicBezTo>
                    <a:pt x="73" y="69"/>
                    <a:pt x="72" y="69"/>
                    <a:pt x="72" y="68"/>
                  </a:cubicBezTo>
                  <a:cubicBezTo>
                    <a:pt x="71" y="68"/>
                    <a:pt x="70" y="68"/>
                    <a:pt x="66" y="68"/>
                  </a:cubicBezTo>
                  <a:cubicBezTo>
                    <a:pt x="61" y="68"/>
                    <a:pt x="60" y="68"/>
                    <a:pt x="60" y="67"/>
                  </a:cubicBezTo>
                  <a:cubicBezTo>
                    <a:pt x="59" y="67"/>
                    <a:pt x="58" y="67"/>
                    <a:pt x="57" y="66"/>
                  </a:cubicBezTo>
                  <a:cubicBezTo>
                    <a:pt x="55" y="66"/>
                    <a:pt x="54" y="66"/>
                    <a:pt x="54" y="66"/>
                  </a:cubicBezTo>
                  <a:cubicBezTo>
                    <a:pt x="54" y="66"/>
                    <a:pt x="54" y="65"/>
                    <a:pt x="55" y="65"/>
                  </a:cubicBezTo>
                  <a:cubicBezTo>
                    <a:pt x="56" y="65"/>
                    <a:pt x="59" y="64"/>
                    <a:pt x="59" y="64"/>
                  </a:cubicBezTo>
                  <a:cubicBezTo>
                    <a:pt x="59" y="64"/>
                    <a:pt x="59" y="64"/>
                    <a:pt x="58" y="64"/>
                  </a:cubicBezTo>
                  <a:cubicBezTo>
                    <a:pt x="57" y="64"/>
                    <a:pt x="57" y="64"/>
                    <a:pt x="57" y="63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40" y="63"/>
                    <a:pt x="31" y="63"/>
                    <a:pt x="31" y="64"/>
                  </a:cubicBezTo>
                  <a:cubicBezTo>
                    <a:pt x="31" y="64"/>
                    <a:pt x="29" y="64"/>
                    <a:pt x="28" y="63"/>
                  </a:cubicBezTo>
                  <a:cubicBezTo>
                    <a:pt x="23" y="63"/>
                    <a:pt x="20" y="61"/>
                    <a:pt x="21" y="60"/>
                  </a:cubicBezTo>
                  <a:cubicBezTo>
                    <a:pt x="22" y="59"/>
                    <a:pt x="21" y="59"/>
                    <a:pt x="18" y="59"/>
                  </a:cubicBezTo>
                  <a:cubicBezTo>
                    <a:pt x="17" y="59"/>
                    <a:pt x="16" y="59"/>
                    <a:pt x="16" y="58"/>
                  </a:cubicBezTo>
                  <a:cubicBezTo>
                    <a:pt x="16" y="58"/>
                    <a:pt x="15" y="57"/>
                    <a:pt x="14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7" y="54"/>
                    <a:pt x="5" y="54"/>
                    <a:pt x="4" y="53"/>
                  </a:cubicBezTo>
                  <a:cubicBezTo>
                    <a:pt x="4" y="53"/>
                    <a:pt x="3" y="53"/>
                    <a:pt x="2" y="53"/>
                  </a:cubicBezTo>
                  <a:cubicBezTo>
                    <a:pt x="2" y="53"/>
                    <a:pt x="2" y="52"/>
                    <a:pt x="1" y="5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9"/>
                    <a:pt x="3" y="49"/>
                    <a:pt x="3" y="49"/>
                  </a:cubicBezTo>
                  <a:cubicBezTo>
                    <a:pt x="7" y="48"/>
                    <a:pt x="14" y="47"/>
                    <a:pt x="15" y="46"/>
                  </a:cubicBezTo>
                  <a:cubicBezTo>
                    <a:pt x="15" y="46"/>
                    <a:pt x="15" y="46"/>
                    <a:pt x="15" y="45"/>
                  </a:cubicBezTo>
                  <a:cubicBezTo>
                    <a:pt x="14" y="45"/>
                    <a:pt x="13" y="45"/>
                    <a:pt x="11" y="45"/>
                  </a:cubicBezTo>
                  <a:cubicBezTo>
                    <a:pt x="9" y="45"/>
                    <a:pt x="9" y="45"/>
                    <a:pt x="9" y="44"/>
                  </a:cubicBezTo>
                  <a:cubicBezTo>
                    <a:pt x="9" y="44"/>
                    <a:pt x="8" y="44"/>
                    <a:pt x="7" y="44"/>
                  </a:cubicBezTo>
                  <a:cubicBezTo>
                    <a:pt x="5" y="44"/>
                    <a:pt x="4" y="43"/>
                    <a:pt x="5" y="42"/>
                  </a:cubicBezTo>
                  <a:cubicBezTo>
                    <a:pt x="5" y="42"/>
                    <a:pt x="6" y="42"/>
                    <a:pt x="7" y="42"/>
                  </a:cubicBezTo>
                  <a:cubicBezTo>
                    <a:pt x="9" y="42"/>
                    <a:pt x="11" y="40"/>
                    <a:pt x="11" y="39"/>
                  </a:cubicBezTo>
                  <a:cubicBezTo>
                    <a:pt x="11" y="38"/>
                    <a:pt x="11" y="38"/>
                    <a:pt x="10" y="38"/>
                  </a:cubicBezTo>
                  <a:cubicBezTo>
                    <a:pt x="10" y="38"/>
                    <a:pt x="9" y="37"/>
                    <a:pt x="9" y="37"/>
                  </a:cubicBezTo>
                  <a:cubicBezTo>
                    <a:pt x="9" y="36"/>
                    <a:pt x="9" y="36"/>
                    <a:pt x="6" y="37"/>
                  </a:cubicBezTo>
                  <a:cubicBezTo>
                    <a:pt x="3" y="38"/>
                    <a:pt x="1" y="38"/>
                    <a:pt x="1" y="37"/>
                  </a:cubicBezTo>
                  <a:cubicBezTo>
                    <a:pt x="1" y="37"/>
                    <a:pt x="6" y="35"/>
                    <a:pt x="8" y="35"/>
                  </a:cubicBezTo>
                  <a:cubicBezTo>
                    <a:pt x="8" y="35"/>
                    <a:pt x="9" y="35"/>
                    <a:pt x="9" y="35"/>
                  </a:cubicBezTo>
                  <a:cubicBezTo>
                    <a:pt x="9" y="34"/>
                    <a:pt x="11" y="33"/>
                    <a:pt x="13" y="33"/>
                  </a:cubicBezTo>
                  <a:cubicBezTo>
                    <a:pt x="14" y="33"/>
                    <a:pt x="15" y="33"/>
                    <a:pt x="15" y="32"/>
                  </a:cubicBezTo>
                  <a:cubicBezTo>
                    <a:pt x="16" y="32"/>
                    <a:pt x="17" y="32"/>
                    <a:pt x="17" y="32"/>
                  </a:cubicBezTo>
                  <a:cubicBezTo>
                    <a:pt x="18" y="32"/>
                    <a:pt x="19" y="32"/>
                    <a:pt x="20" y="31"/>
                  </a:cubicBezTo>
                  <a:cubicBezTo>
                    <a:pt x="20" y="31"/>
                    <a:pt x="21" y="31"/>
                    <a:pt x="22" y="31"/>
                  </a:cubicBezTo>
                  <a:cubicBezTo>
                    <a:pt x="24" y="31"/>
                    <a:pt x="25" y="31"/>
                    <a:pt x="25" y="30"/>
                  </a:cubicBezTo>
                  <a:cubicBezTo>
                    <a:pt x="26" y="28"/>
                    <a:pt x="28" y="27"/>
                    <a:pt x="29" y="28"/>
                  </a:cubicBezTo>
                  <a:cubicBezTo>
                    <a:pt x="29" y="28"/>
                    <a:pt x="30" y="28"/>
                    <a:pt x="31" y="28"/>
                  </a:cubicBezTo>
                  <a:cubicBezTo>
                    <a:pt x="32" y="27"/>
                    <a:pt x="33" y="27"/>
                    <a:pt x="34" y="27"/>
                  </a:cubicBezTo>
                  <a:cubicBezTo>
                    <a:pt x="35" y="27"/>
                    <a:pt x="41" y="26"/>
                    <a:pt x="42" y="26"/>
                  </a:cubicBezTo>
                  <a:cubicBezTo>
                    <a:pt x="42" y="25"/>
                    <a:pt x="42" y="25"/>
                    <a:pt x="41" y="25"/>
                  </a:cubicBezTo>
                  <a:cubicBezTo>
                    <a:pt x="41" y="24"/>
                    <a:pt x="41" y="23"/>
                    <a:pt x="43" y="23"/>
                  </a:cubicBezTo>
                  <a:cubicBezTo>
                    <a:pt x="44" y="23"/>
                    <a:pt x="43" y="23"/>
                    <a:pt x="41" y="23"/>
                  </a:cubicBezTo>
                  <a:cubicBezTo>
                    <a:pt x="37" y="23"/>
                    <a:pt x="35" y="23"/>
                    <a:pt x="35" y="24"/>
                  </a:cubicBezTo>
                  <a:cubicBezTo>
                    <a:pt x="35" y="25"/>
                    <a:pt x="35" y="25"/>
                    <a:pt x="34" y="25"/>
                  </a:cubicBezTo>
                  <a:cubicBezTo>
                    <a:pt x="32" y="26"/>
                    <a:pt x="26" y="27"/>
                    <a:pt x="25" y="26"/>
                  </a:cubicBezTo>
                  <a:cubicBezTo>
                    <a:pt x="25" y="26"/>
                    <a:pt x="26" y="25"/>
                    <a:pt x="28" y="25"/>
                  </a:cubicBezTo>
                  <a:cubicBezTo>
                    <a:pt x="29" y="25"/>
                    <a:pt x="31" y="25"/>
                    <a:pt x="32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0" y="24"/>
                    <a:pt x="29" y="23"/>
                    <a:pt x="31" y="22"/>
                  </a:cubicBezTo>
                  <a:cubicBezTo>
                    <a:pt x="31" y="21"/>
                    <a:pt x="31" y="21"/>
                    <a:pt x="29" y="21"/>
                  </a:cubicBezTo>
                  <a:cubicBezTo>
                    <a:pt x="28" y="21"/>
                    <a:pt x="26" y="21"/>
                    <a:pt x="25" y="21"/>
                  </a:cubicBezTo>
                  <a:cubicBezTo>
                    <a:pt x="22" y="21"/>
                    <a:pt x="21" y="21"/>
                    <a:pt x="23" y="20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19" y="20"/>
                    <a:pt x="18" y="21"/>
                  </a:cubicBezTo>
                  <a:cubicBezTo>
                    <a:pt x="18" y="21"/>
                    <a:pt x="16" y="22"/>
                    <a:pt x="15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12" y="24"/>
                    <a:pt x="10" y="24"/>
                    <a:pt x="10" y="23"/>
                  </a:cubicBezTo>
                  <a:cubicBezTo>
                    <a:pt x="10" y="22"/>
                    <a:pt x="11" y="21"/>
                    <a:pt x="13" y="21"/>
                  </a:cubicBezTo>
                  <a:cubicBezTo>
                    <a:pt x="13" y="21"/>
                    <a:pt x="14" y="20"/>
                    <a:pt x="15" y="20"/>
                  </a:cubicBezTo>
                  <a:cubicBezTo>
                    <a:pt x="16" y="20"/>
                    <a:pt x="17" y="20"/>
                    <a:pt x="17" y="20"/>
                  </a:cubicBezTo>
                  <a:cubicBezTo>
                    <a:pt x="18" y="20"/>
                    <a:pt x="18" y="20"/>
                    <a:pt x="18" y="19"/>
                  </a:cubicBezTo>
                  <a:cubicBezTo>
                    <a:pt x="18" y="19"/>
                    <a:pt x="18" y="18"/>
                    <a:pt x="18" y="18"/>
                  </a:cubicBezTo>
                  <a:cubicBezTo>
                    <a:pt x="17" y="18"/>
                    <a:pt x="18" y="17"/>
                    <a:pt x="19" y="17"/>
                  </a:cubicBezTo>
                  <a:cubicBezTo>
                    <a:pt x="20" y="17"/>
                    <a:pt x="21" y="17"/>
                    <a:pt x="22" y="17"/>
                  </a:cubicBezTo>
                  <a:cubicBezTo>
                    <a:pt x="24" y="16"/>
                    <a:pt x="25" y="16"/>
                    <a:pt x="27" y="15"/>
                  </a:cubicBezTo>
                  <a:cubicBezTo>
                    <a:pt x="30" y="15"/>
                    <a:pt x="32" y="15"/>
                    <a:pt x="32" y="15"/>
                  </a:cubicBezTo>
                  <a:cubicBezTo>
                    <a:pt x="32" y="14"/>
                    <a:pt x="37" y="15"/>
                    <a:pt x="37" y="15"/>
                  </a:cubicBezTo>
                  <a:cubicBezTo>
                    <a:pt x="37" y="15"/>
                    <a:pt x="36" y="16"/>
                    <a:pt x="36" y="16"/>
                  </a:cubicBezTo>
                  <a:cubicBezTo>
                    <a:pt x="35" y="16"/>
                    <a:pt x="35" y="16"/>
                    <a:pt x="35" y="17"/>
                  </a:cubicBezTo>
                  <a:cubicBezTo>
                    <a:pt x="35" y="17"/>
                    <a:pt x="37" y="16"/>
                    <a:pt x="39" y="16"/>
                  </a:cubicBezTo>
                  <a:cubicBezTo>
                    <a:pt x="40" y="15"/>
                    <a:pt x="41" y="15"/>
                    <a:pt x="43" y="15"/>
                  </a:cubicBezTo>
                  <a:cubicBezTo>
                    <a:pt x="48" y="16"/>
                    <a:pt x="50" y="16"/>
                    <a:pt x="51" y="15"/>
                  </a:cubicBezTo>
                  <a:cubicBezTo>
                    <a:pt x="51" y="15"/>
                    <a:pt x="52" y="14"/>
                    <a:pt x="53" y="14"/>
                  </a:cubicBezTo>
                  <a:cubicBezTo>
                    <a:pt x="54" y="14"/>
                    <a:pt x="56" y="14"/>
                    <a:pt x="56" y="13"/>
                  </a:cubicBezTo>
                  <a:cubicBezTo>
                    <a:pt x="57" y="13"/>
                    <a:pt x="60" y="13"/>
                    <a:pt x="67" y="12"/>
                  </a:cubicBezTo>
                  <a:cubicBezTo>
                    <a:pt x="68" y="12"/>
                    <a:pt x="70" y="12"/>
                    <a:pt x="71" y="12"/>
                  </a:cubicBezTo>
                  <a:cubicBezTo>
                    <a:pt x="72" y="12"/>
                    <a:pt x="74" y="11"/>
                    <a:pt x="76" y="11"/>
                  </a:cubicBezTo>
                  <a:cubicBezTo>
                    <a:pt x="83" y="11"/>
                    <a:pt x="113" y="12"/>
                    <a:pt x="116" y="12"/>
                  </a:cubicBezTo>
                  <a:cubicBezTo>
                    <a:pt x="118" y="12"/>
                    <a:pt x="123" y="12"/>
                    <a:pt x="128" y="12"/>
                  </a:cubicBezTo>
                  <a:cubicBezTo>
                    <a:pt x="137" y="12"/>
                    <a:pt x="145" y="13"/>
                    <a:pt x="152" y="13"/>
                  </a:cubicBezTo>
                  <a:cubicBezTo>
                    <a:pt x="154" y="13"/>
                    <a:pt x="160" y="13"/>
                    <a:pt x="166" y="14"/>
                  </a:cubicBezTo>
                  <a:cubicBezTo>
                    <a:pt x="172" y="14"/>
                    <a:pt x="180" y="14"/>
                    <a:pt x="184" y="14"/>
                  </a:cubicBezTo>
                  <a:cubicBezTo>
                    <a:pt x="188" y="14"/>
                    <a:pt x="196" y="14"/>
                    <a:pt x="200" y="15"/>
                  </a:cubicBezTo>
                  <a:cubicBezTo>
                    <a:pt x="205" y="15"/>
                    <a:pt x="210" y="15"/>
                    <a:pt x="211" y="15"/>
                  </a:cubicBezTo>
                  <a:cubicBezTo>
                    <a:pt x="220" y="16"/>
                    <a:pt x="235" y="16"/>
                    <a:pt x="279" y="17"/>
                  </a:cubicBezTo>
                  <a:cubicBezTo>
                    <a:pt x="283" y="17"/>
                    <a:pt x="289" y="17"/>
                    <a:pt x="293" y="17"/>
                  </a:cubicBezTo>
                  <a:cubicBezTo>
                    <a:pt x="297" y="18"/>
                    <a:pt x="304" y="18"/>
                    <a:pt x="309" y="18"/>
                  </a:cubicBezTo>
                  <a:cubicBezTo>
                    <a:pt x="315" y="18"/>
                    <a:pt x="321" y="18"/>
                    <a:pt x="322" y="18"/>
                  </a:cubicBezTo>
                  <a:cubicBezTo>
                    <a:pt x="324" y="18"/>
                    <a:pt x="327" y="18"/>
                    <a:pt x="329" y="18"/>
                  </a:cubicBezTo>
                  <a:cubicBezTo>
                    <a:pt x="330" y="18"/>
                    <a:pt x="334" y="18"/>
                    <a:pt x="336" y="18"/>
                  </a:cubicBezTo>
                  <a:cubicBezTo>
                    <a:pt x="339" y="19"/>
                    <a:pt x="342" y="19"/>
                    <a:pt x="345" y="19"/>
                  </a:cubicBezTo>
                  <a:cubicBezTo>
                    <a:pt x="346" y="19"/>
                    <a:pt x="351" y="19"/>
                    <a:pt x="355" y="19"/>
                  </a:cubicBezTo>
                  <a:cubicBezTo>
                    <a:pt x="360" y="19"/>
                    <a:pt x="372" y="19"/>
                    <a:pt x="381" y="19"/>
                  </a:cubicBezTo>
                  <a:cubicBezTo>
                    <a:pt x="390" y="19"/>
                    <a:pt x="398" y="19"/>
                    <a:pt x="398" y="19"/>
                  </a:cubicBezTo>
                  <a:cubicBezTo>
                    <a:pt x="399" y="19"/>
                    <a:pt x="400" y="20"/>
                    <a:pt x="401" y="20"/>
                  </a:cubicBezTo>
                  <a:cubicBezTo>
                    <a:pt x="401" y="21"/>
                    <a:pt x="401" y="21"/>
                    <a:pt x="401" y="21"/>
                  </a:cubicBezTo>
                  <a:cubicBezTo>
                    <a:pt x="401" y="20"/>
                    <a:pt x="404" y="20"/>
                    <a:pt x="404" y="20"/>
                  </a:cubicBezTo>
                  <a:cubicBezTo>
                    <a:pt x="404" y="21"/>
                    <a:pt x="405" y="21"/>
                    <a:pt x="405" y="21"/>
                  </a:cubicBezTo>
                  <a:cubicBezTo>
                    <a:pt x="406" y="21"/>
                    <a:pt x="407" y="22"/>
                    <a:pt x="406" y="22"/>
                  </a:cubicBezTo>
                  <a:cubicBezTo>
                    <a:pt x="406" y="22"/>
                    <a:pt x="406" y="23"/>
                    <a:pt x="406" y="23"/>
                  </a:cubicBezTo>
                  <a:cubicBezTo>
                    <a:pt x="406" y="23"/>
                    <a:pt x="410" y="23"/>
                    <a:pt x="414" y="23"/>
                  </a:cubicBezTo>
                  <a:cubicBezTo>
                    <a:pt x="419" y="23"/>
                    <a:pt x="424" y="23"/>
                    <a:pt x="425" y="23"/>
                  </a:cubicBezTo>
                  <a:cubicBezTo>
                    <a:pt x="426" y="24"/>
                    <a:pt x="427" y="24"/>
                    <a:pt x="427" y="23"/>
                  </a:cubicBezTo>
                  <a:cubicBezTo>
                    <a:pt x="428" y="23"/>
                    <a:pt x="435" y="23"/>
                    <a:pt x="436" y="24"/>
                  </a:cubicBezTo>
                  <a:cubicBezTo>
                    <a:pt x="436" y="24"/>
                    <a:pt x="436" y="24"/>
                    <a:pt x="436" y="24"/>
                  </a:cubicBezTo>
                  <a:cubicBezTo>
                    <a:pt x="436" y="25"/>
                    <a:pt x="438" y="26"/>
                    <a:pt x="439" y="25"/>
                  </a:cubicBezTo>
                  <a:cubicBezTo>
                    <a:pt x="439" y="25"/>
                    <a:pt x="440" y="25"/>
                    <a:pt x="440" y="26"/>
                  </a:cubicBezTo>
                  <a:cubicBezTo>
                    <a:pt x="440" y="26"/>
                    <a:pt x="441" y="26"/>
                    <a:pt x="443" y="26"/>
                  </a:cubicBezTo>
                  <a:cubicBezTo>
                    <a:pt x="444" y="25"/>
                    <a:pt x="445" y="25"/>
                    <a:pt x="446" y="26"/>
                  </a:cubicBezTo>
                  <a:cubicBezTo>
                    <a:pt x="447" y="27"/>
                    <a:pt x="447" y="27"/>
                    <a:pt x="448" y="26"/>
                  </a:cubicBezTo>
                  <a:cubicBezTo>
                    <a:pt x="450" y="25"/>
                    <a:pt x="450" y="25"/>
                    <a:pt x="450" y="26"/>
                  </a:cubicBezTo>
                  <a:cubicBezTo>
                    <a:pt x="451" y="26"/>
                    <a:pt x="452" y="26"/>
                    <a:pt x="453" y="25"/>
                  </a:cubicBezTo>
                  <a:cubicBezTo>
                    <a:pt x="453" y="24"/>
                    <a:pt x="453" y="24"/>
                    <a:pt x="452" y="24"/>
                  </a:cubicBezTo>
                  <a:cubicBezTo>
                    <a:pt x="451" y="24"/>
                    <a:pt x="451" y="24"/>
                    <a:pt x="451" y="23"/>
                  </a:cubicBezTo>
                  <a:cubicBezTo>
                    <a:pt x="452" y="23"/>
                    <a:pt x="452" y="23"/>
                    <a:pt x="453" y="23"/>
                  </a:cubicBezTo>
                  <a:cubicBezTo>
                    <a:pt x="455" y="23"/>
                    <a:pt x="455" y="23"/>
                    <a:pt x="455" y="24"/>
                  </a:cubicBezTo>
                  <a:cubicBezTo>
                    <a:pt x="455" y="26"/>
                    <a:pt x="456" y="26"/>
                    <a:pt x="457" y="26"/>
                  </a:cubicBezTo>
                  <a:cubicBezTo>
                    <a:pt x="458" y="25"/>
                    <a:pt x="459" y="25"/>
                    <a:pt x="460" y="25"/>
                  </a:cubicBezTo>
                  <a:cubicBezTo>
                    <a:pt x="461" y="26"/>
                    <a:pt x="462" y="26"/>
                    <a:pt x="462" y="26"/>
                  </a:cubicBezTo>
                  <a:cubicBezTo>
                    <a:pt x="464" y="26"/>
                    <a:pt x="464" y="27"/>
                    <a:pt x="462" y="27"/>
                  </a:cubicBezTo>
                  <a:cubicBezTo>
                    <a:pt x="461" y="28"/>
                    <a:pt x="459" y="28"/>
                    <a:pt x="457" y="27"/>
                  </a:cubicBezTo>
                  <a:cubicBezTo>
                    <a:pt x="454" y="27"/>
                    <a:pt x="452" y="27"/>
                    <a:pt x="452" y="27"/>
                  </a:cubicBezTo>
                  <a:cubicBezTo>
                    <a:pt x="451" y="27"/>
                    <a:pt x="450" y="27"/>
                    <a:pt x="449" y="27"/>
                  </a:cubicBezTo>
                  <a:cubicBezTo>
                    <a:pt x="448" y="27"/>
                    <a:pt x="447" y="27"/>
                    <a:pt x="447" y="28"/>
                  </a:cubicBezTo>
                  <a:cubicBezTo>
                    <a:pt x="446" y="29"/>
                    <a:pt x="441" y="29"/>
                    <a:pt x="440" y="29"/>
                  </a:cubicBezTo>
                  <a:cubicBezTo>
                    <a:pt x="439" y="29"/>
                    <a:pt x="438" y="29"/>
                    <a:pt x="437" y="29"/>
                  </a:cubicBezTo>
                  <a:cubicBezTo>
                    <a:pt x="436" y="29"/>
                    <a:pt x="434" y="30"/>
                    <a:pt x="434" y="30"/>
                  </a:cubicBezTo>
                  <a:cubicBezTo>
                    <a:pt x="433" y="30"/>
                    <a:pt x="432" y="30"/>
                    <a:pt x="431" y="30"/>
                  </a:cubicBezTo>
                  <a:cubicBezTo>
                    <a:pt x="430" y="31"/>
                    <a:pt x="429" y="31"/>
                    <a:pt x="427" y="30"/>
                  </a:cubicBezTo>
                  <a:cubicBezTo>
                    <a:pt x="426" y="30"/>
                    <a:pt x="425" y="30"/>
                    <a:pt x="424" y="30"/>
                  </a:cubicBezTo>
                  <a:cubicBezTo>
                    <a:pt x="420" y="30"/>
                    <a:pt x="414" y="30"/>
                    <a:pt x="413" y="31"/>
                  </a:cubicBezTo>
                  <a:cubicBezTo>
                    <a:pt x="412" y="31"/>
                    <a:pt x="412" y="31"/>
                    <a:pt x="411" y="31"/>
                  </a:cubicBezTo>
                  <a:cubicBezTo>
                    <a:pt x="410" y="30"/>
                    <a:pt x="409" y="31"/>
                    <a:pt x="409" y="31"/>
                  </a:cubicBezTo>
                  <a:cubicBezTo>
                    <a:pt x="410" y="32"/>
                    <a:pt x="413" y="33"/>
                    <a:pt x="416" y="32"/>
                  </a:cubicBezTo>
                  <a:cubicBezTo>
                    <a:pt x="416" y="32"/>
                    <a:pt x="418" y="32"/>
                    <a:pt x="419" y="32"/>
                  </a:cubicBezTo>
                  <a:cubicBezTo>
                    <a:pt x="421" y="32"/>
                    <a:pt x="423" y="32"/>
                    <a:pt x="425" y="32"/>
                  </a:cubicBezTo>
                  <a:cubicBezTo>
                    <a:pt x="435" y="32"/>
                    <a:pt x="443" y="32"/>
                    <a:pt x="444" y="32"/>
                  </a:cubicBezTo>
                  <a:cubicBezTo>
                    <a:pt x="444" y="32"/>
                    <a:pt x="444" y="33"/>
                    <a:pt x="444" y="34"/>
                  </a:cubicBezTo>
                  <a:cubicBezTo>
                    <a:pt x="444" y="35"/>
                    <a:pt x="443" y="35"/>
                    <a:pt x="439" y="35"/>
                  </a:cubicBezTo>
                  <a:cubicBezTo>
                    <a:pt x="438" y="35"/>
                    <a:pt x="437" y="36"/>
                    <a:pt x="437" y="36"/>
                  </a:cubicBezTo>
                  <a:cubicBezTo>
                    <a:pt x="437" y="36"/>
                    <a:pt x="438" y="37"/>
                    <a:pt x="438" y="37"/>
                  </a:cubicBezTo>
                  <a:cubicBezTo>
                    <a:pt x="439" y="37"/>
                    <a:pt x="440" y="37"/>
                    <a:pt x="440" y="37"/>
                  </a:cubicBezTo>
                  <a:cubicBezTo>
                    <a:pt x="441" y="38"/>
                    <a:pt x="442" y="38"/>
                    <a:pt x="443" y="38"/>
                  </a:cubicBezTo>
                  <a:cubicBezTo>
                    <a:pt x="444" y="37"/>
                    <a:pt x="447" y="37"/>
                    <a:pt x="448" y="38"/>
                  </a:cubicBezTo>
                  <a:cubicBezTo>
                    <a:pt x="448" y="38"/>
                    <a:pt x="448" y="38"/>
                    <a:pt x="450" y="37"/>
                  </a:cubicBezTo>
                  <a:cubicBezTo>
                    <a:pt x="451" y="36"/>
                    <a:pt x="451" y="36"/>
                    <a:pt x="451" y="36"/>
                  </a:cubicBezTo>
                  <a:cubicBezTo>
                    <a:pt x="452" y="37"/>
                    <a:pt x="452" y="37"/>
                    <a:pt x="452" y="37"/>
                  </a:cubicBezTo>
                  <a:cubicBezTo>
                    <a:pt x="453" y="38"/>
                    <a:pt x="453" y="38"/>
                    <a:pt x="453" y="38"/>
                  </a:cubicBezTo>
                  <a:cubicBezTo>
                    <a:pt x="454" y="37"/>
                    <a:pt x="454" y="37"/>
                    <a:pt x="454" y="37"/>
                  </a:cubicBezTo>
                  <a:cubicBezTo>
                    <a:pt x="454" y="37"/>
                    <a:pt x="455" y="37"/>
                    <a:pt x="455" y="37"/>
                  </a:cubicBezTo>
                  <a:cubicBezTo>
                    <a:pt x="455" y="37"/>
                    <a:pt x="456" y="36"/>
                    <a:pt x="456" y="36"/>
                  </a:cubicBezTo>
                  <a:cubicBezTo>
                    <a:pt x="456" y="35"/>
                    <a:pt x="457" y="34"/>
                    <a:pt x="457" y="35"/>
                  </a:cubicBezTo>
                  <a:cubicBezTo>
                    <a:pt x="457" y="36"/>
                    <a:pt x="457" y="36"/>
                    <a:pt x="459" y="36"/>
                  </a:cubicBezTo>
                  <a:cubicBezTo>
                    <a:pt x="461" y="35"/>
                    <a:pt x="462" y="35"/>
                    <a:pt x="462" y="36"/>
                  </a:cubicBezTo>
                  <a:cubicBezTo>
                    <a:pt x="462" y="36"/>
                    <a:pt x="464" y="36"/>
                    <a:pt x="464" y="36"/>
                  </a:cubicBezTo>
                  <a:cubicBezTo>
                    <a:pt x="464" y="35"/>
                    <a:pt x="464" y="35"/>
                    <a:pt x="463" y="35"/>
                  </a:cubicBezTo>
                  <a:cubicBezTo>
                    <a:pt x="463" y="34"/>
                    <a:pt x="463" y="34"/>
                    <a:pt x="463" y="34"/>
                  </a:cubicBezTo>
                  <a:cubicBezTo>
                    <a:pt x="464" y="34"/>
                    <a:pt x="464" y="33"/>
                    <a:pt x="464" y="33"/>
                  </a:cubicBezTo>
                  <a:cubicBezTo>
                    <a:pt x="464" y="33"/>
                    <a:pt x="464" y="32"/>
                    <a:pt x="465" y="32"/>
                  </a:cubicBezTo>
                  <a:cubicBezTo>
                    <a:pt x="466" y="32"/>
                    <a:pt x="467" y="32"/>
                    <a:pt x="468" y="32"/>
                  </a:cubicBezTo>
                  <a:cubicBezTo>
                    <a:pt x="470" y="31"/>
                    <a:pt x="471" y="31"/>
                    <a:pt x="471" y="32"/>
                  </a:cubicBezTo>
                  <a:cubicBezTo>
                    <a:pt x="471" y="32"/>
                    <a:pt x="471" y="32"/>
                    <a:pt x="471" y="32"/>
                  </a:cubicBezTo>
                  <a:cubicBezTo>
                    <a:pt x="472" y="33"/>
                    <a:pt x="471" y="34"/>
                    <a:pt x="470" y="33"/>
                  </a:cubicBezTo>
                  <a:cubicBezTo>
                    <a:pt x="469" y="33"/>
                    <a:pt x="469" y="33"/>
                    <a:pt x="470" y="34"/>
                  </a:cubicBezTo>
                  <a:cubicBezTo>
                    <a:pt x="470" y="36"/>
                    <a:pt x="471" y="37"/>
                    <a:pt x="473" y="37"/>
                  </a:cubicBezTo>
                  <a:cubicBezTo>
                    <a:pt x="474" y="37"/>
                    <a:pt x="474" y="38"/>
                    <a:pt x="472" y="38"/>
                  </a:cubicBezTo>
                  <a:cubicBezTo>
                    <a:pt x="472" y="38"/>
                    <a:pt x="471" y="38"/>
                    <a:pt x="471" y="38"/>
                  </a:cubicBezTo>
                  <a:cubicBezTo>
                    <a:pt x="471" y="39"/>
                    <a:pt x="470" y="40"/>
                    <a:pt x="469" y="40"/>
                  </a:cubicBezTo>
                  <a:cubicBezTo>
                    <a:pt x="468" y="40"/>
                    <a:pt x="468" y="40"/>
                    <a:pt x="468" y="41"/>
                  </a:cubicBezTo>
                  <a:cubicBezTo>
                    <a:pt x="468" y="42"/>
                    <a:pt x="469" y="42"/>
                    <a:pt x="469" y="42"/>
                  </a:cubicBezTo>
                  <a:cubicBezTo>
                    <a:pt x="470" y="41"/>
                    <a:pt x="470" y="41"/>
                    <a:pt x="471" y="41"/>
                  </a:cubicBezTo>
                  <a:cubicBezTo>
                    <a:pt x="471" y="41"/>
                    <a:pt x="472" y="41"/>
                    <a:pt x="472" y="41"/>
                  </a:cubicBezTo>
                  <a:cubicBezTo>
                    <a:pt x="472" y="40"/>
                    <a:pt x="473" y="41"/>
                    <a:pt x="473" y="41"/>
                  </a:cubicBezTo>
                  <a:cubicBezTo>
                    <a:pt x="473" y="42"/>
                    <a:pt x="473" y="42"/>
                    <a:pt x="473" y="42"/>
                  </a:cubicBezTo>
                  <a:cubicBezTo>
                    <a:pt x="473" y="42"/>
                    <a:pt x="472" y="42"/>
                    <a:pt x="472" y="43"/>
                  </a:cubicBezTo>
                  <a:cubicBezTo>
                    <a:pt x="472" y="43"/>
                    <a:pt x="474" y="43"/>
                    <a:pt x="475" y="42"/>
                  </a:cubicBezTo>
                  <a:cubicBezTo>
                    <a:pt x="476" y="41"/>
                    <a:pt x="476" y="41"/>
                    <a:pt x="476" y="42"/>
                  </a:cubicBezTo>
                  <a:cubicBezTo>
                    <a:pt x="476" y="43"/>
                    <a:pt x="477" y="43"/>
                    <a:pt x="477" y="42"/>
                  </a:cubicBezTo>
                  <a:cubicBezTo>
                    <a:pt x="478" y="41"/>
                    <a:pt x="478" y="41"/>
                    <a:pt x="479" y="41"/>
                  </a:cubicBezTo>
                  <a:cubicBezTo>
                    <a:pt x="479" y="41"/>
                    <a:pt x="481" y="41"/>
                    <a:pt x="482" y="41"/>
                  </a:cubicBezTo>
                  <a:cubicBezTo>
                    <a:pt x="482" y="42"/>
                    <a:pt x="484" y="42"/>
                    <a:pt x="485" y="42"/>
                  </a:cubicBezTo>
                  <a:cubicBezTo>
                    <a:pt x="487" y="42"/>
                    <a:pt x="493" y="42"/>
                    <a:pt x="494" y="42"/>
                  </a:cubicBezTo>
                  <a:cubicBezTo>
                    <a:pt x="494" y="41"/>
                    <a:pt x="495" y="41"/>
                    <a:pt x="496" y="42"/>
                  </a:cubicBezTo>
                  <a:cubicBezTo>
                    <a:pt x="497" y="42"/>
                    <a:pt x="497" y="43"/>
                    <a:pt x="495" y="44"/>
                  </a:cubicBezTo>
                  <a:cubicBezTo>
                    <a:pt x="495" y="44"/>
                    <a:pt x="494" y="44"/>
                    <a:pt x="495" y="44"/>
                  </a:cubicBezTo>
                  <a:cubicBezTo>
                    <a:pt x="495" y="44"/>
                    <a:pt x="495" y="45"/>
                    <a:pt x="495" y="45"/>
                  </a:cubicBezTo>
                  <a:cubicBezTo>
                    <a:pt x="495" y="45"/>
                    <a:pt x="495" y="46"/>
                    <a:pt x="495" y="47"/>
                  </a:cubicBezTo>
                  <a:cubicBezTo>
                    <a:pt x="495" y="47"/>
                    <a:pt x="495" y="47"/>
                    <a:pt x="496" y="47"/>
                  </a:cubicBezTo>
                  <a:cubicBezTo>
                    <a:pt x="497" y="47"/>
                    <a:pt x="498" y="47"/>
                    <a:pt x="497" y="46"/>
                  </a:cubicBezTo>
                  <a:cubicBezTo>
                    <a:pt x="497" y="46"/>
                    <a:pt x="497" y="45"/>
                    <a:pt x="498" y="45"/>
                  </a:cubicBezTo>
                  <a:cubicBezTo>
                    <a:pt x="499" y="45"/>
                    <a:pt x="499" y="45"/>
                    <a:pt x="499" y="46"/>
                  </a:cubicBezTo>
                  <a:cubicBezTo>
                    <a:pt x="498" y="48"/>
                    <a:pt x="500" y="48"/>
                    <a:pt x="502" y="46"/>
                  </a:cubicBezTo>
                  <a:cubicBezTo>
                    <a:pt x="503" y="45"/>
                    <a:pt x="504" y="45"/>
                    <a:pt x="505" y="45"/>
                  </a:cubicBezTo>
                  <a:cubicBezTo>
                    <a:pt x="506" y="45"/>
                    <a:pt x="507" y="45"/>
                    <a:pt x="508" y="45"/>
                  </a:cubicBezTo>
                  <a:cubicBezTo>
                    <a:pt x="510" y="44"/>
                    <a:pt x="510" y="45"/>
                    <a:pt x="509" y="45"/>
                  </a:cubicBezTo>
                  <a:cubicBezTo>
                    <a:pt x="509" y="46"/>
                    <a:pt x="509" y="46"/>
                    <a:pt x="509" y="46"/>
                  </a:cubicBezTo>
                  <a:cubicBezTo>
                    <a:pt x="509" y="47"/>
                    <a:pt x="509" y="47"/>
                    <a:pt x="511" y="47"/>
                  </a:cubicBezTo>
                  <a:cubicBezTo>
                    <a:pt x="512" y="47"/>
                    <a:pt x="513" y="47"/>
                    <a:pt x="513" y="47"/>
                  </a:cubicBezTo>
                  <a:cubicBezTo>
                    <a:pt x="514" y="47"/>
                    <a:pt x="515" y="47"/>
                    <a:pt x="517" y="47"/>
                  </a:cubicBezTo>
                  <a:cubicBezTo>
                    <a:pt x="519" y="46"/>
                    <a:pt x="520" y="46"/>
                    <a:pt x="522" y="46"/>
                  </a:cubicBezTo>
                  <a:cubicBezTo>
                    <a:pt x="523" y="47"/>
                    <a:pt x="524" y="47"/>
                    <a:pt x="525" y="46"/>
                  </a:cubicBezTo>
                  <a:cubicBezTo>
                    <a:pt x="525" y="45"/>
                    <a:pt x="526" y="45"/>
                    <a:pt x="527" y="44"/>
                  </a:cubicBezTo>
                  <a:cubicBezTo>
                    <a:pt x="529" y="43"/>
                    <a:pt x="529" y="43"/>
                    <a:pt x="529" y="43"/>
                  </a:cubicBezTo>
                  <a:cubicBezTo>
                    <a:pt x="530" y="45"/>
                    <a:pt x="530" y="45"/>
                    <a:pt x="530" y="45"/>
                  </a:cubicBezTo>
                  <a:cubicBezTo>
                    <a:pt x="530" y="45"/>
                    <a:pt x="531" y="46"/>
                    <a:pt x="531" y="45"/>
                  </a:cubicBezTo>
                  <a:cubicBezTo>
                    <a:pt x="531" y="45"/>
                    <a:pt x="532" y="45"/>
                    <a:pt x="532" y="46"/>
                  </a:cubicBezTo>
                  <a:cubicBezTo>
                    <a:pt x="532" y="46"/>
                    <a:pt x="532" y="46"/>
                    <a:pt x="534" y="46"/>
                  </a:cubicBezTo>
                  <a:cubicBezTo>
                    <a:pt x="537" y="46"/>
                    <a:pt x="538" y="46"/>
                    <a:pt x="538" y="47"/>
                  </a:cubicBezTo>
                  <a:cubicBezTo>
                    <a:pt x="538" y="47"/>
                    <a:pt x="538" y="47"/>
                    <a:pt x="538" y="47"/>
                  </a:cubicBezTo>
                  <a:cubicBezTo>
                    <a:pt x="538" y="47"/>
                    <a:pt x="537" y="48"/>
                    <a:pt x="536" y="48"/>
                  </a:cubicBezTo>
                  <a:cubicBezTo>
                    <a:pt x="535" y="49"/>
                    <a:pt x="534" y="49"/>
                    <a:pt x="534" y="49"/>
                  </a:cubicBezTo>
                  <a:cubicBezTo>
                    <a:pt x="533" y="48"/>
                    <a:pt x="531" y="49"/>
                    <a:pt x="530" y="49"/>
                  </a:cubicBezTo>
                  <a:cubicBezTo>
                    <a:pt x="529" y="50"/>
                    <a:pt x="529" y="50"/>
                    <a:pt x="529" y="50"/>
                  </a:cubicBezTo>
                  <a:cubicBezTo>
                    <a:pt x="528" y="49"/>
                    <a:pt x="527" y="49"/>
                    <a:pt x="524" y="49"/>
                  </a:cubicBezTo>
                  <a:cubicBezTo>
                    <a:pt x="522" y="49"/>
                    <a:pt x="519" y="49"/>
                    <a:pt x="518" y="49"/>
                  </a:cubicBezTo>
                  <a:cubicBezTo>
                    <a:pt x="517" y="49"/>
                    <a:pt x="516" y="49"/>
                    <a:pt x="515" y="50"/>
                  </a:cubicBezTo>
                  <a:cubicBezTo>
                    <a:pt x="514" y="50"/>
                    <a:pt x="511" y="51"/>
                    <a:pt x="511" y="50"/>
                  </a:cubicBezTo>
                  <a:cubicBezTo>
                    <a:pt x="511" y="50"/>
                    <a:pt x="510" y="50"/>
                    <a:pt x="509" y="50"/>
                  </a:cubicBezTo>
                  <a:cubicBezTo>
                    <a:pt x="509" y="50"/>
                    <a:pt x="508" y="50"/>
                    <a:pt x="508" y="49"/>
                  </a:cubicBezTo>
                  <a:cubicBezTo>
                    <a:pt x="507" y="48"/>
                    <a:pt x="507" y="48"/>
                    <a:pt x="503" y="50"/>
                  </a:cubicBezTo>
                  <a:cubicBezTo>
                    <a:pt x="502" y="51"/>
                    <a:pt x="501" y="51"/>
                    <a:pt x="500" y="51"/>
                  </a:cubicBezTo>
                  <a:cubicBezTo>
                    <a:pt x="500" y="51"/>
                    <a:pt x="499" y="50"/>
                    <a:pt x="500" y="50"/>
                  </a:cubicBezTo>
                  <a:cubicBezTo>
                    <a:pt x="500" y="50"/>
                    <a:pt x="500" y="50"/>
                    <a:pt x="500" y="50"/>
                  </a:cubicBezTo>
                  <a:cubicBezTo>
                    <a:pt x="500" y="50"/>
                    <a:pt x="498" y="50"/>
                    <a:pt x="498" y="50"/>
                  </a:cubicBezTo>
                  <a:cubicBezTo>
                    <a:pt x="498" y="50"/>
                    <a:pt x="497" y="50"/>
                    <a:pt x="497" y="50"/>
                  </a:cubicBezTo>
                  <a:cubicBezTo>
                    <a:pt x="496" y="49"/>
                    <a:pt x="494" y="50"/>
                    <a:pt x="493" y="51"/>
                  </a:cubicBezTo>
                  <a:cubicBezTo>
                    <a:pt x="493" y="51"/>
                    <a:pt x="493" y="51"/>
                    <a:pt x="492" y="50"/>
                  </a:cubicBezTo>
                  <a:cubicBezTo>
                    <a:pt x="492" y="50"/>
                    <a:pt x="491" y="50"/>
                    <a:pt x="491" y="50"/>
                  </a:cubicBezTo>
                  <a:cubicBezTo>
                    <a:pt x="491" y="51"/>
                    <a:pt x="490" y="51"/>
                    <a:pt x="489" y="51"/>
                  </a:cubicBezTo>
                  <a:cubicBezTo>
                    <a:pt x="486" y="51"/>
                    <a:pt x="486" y="51"/>
                    <a:pt x="486" y="52"/>
                  </a:cubicBezTo>
                  <a:cubicBezTo>
                    <a:pt x="486" y="52"/>
                    <a:pt x="486" y="52"/>
                    <a:pt x="489" y="52"/>
                  </a:cubicBezTo>
                  <a:cubicBezTo>
                    <a:pt x="497" y="52"/>
                    <a:pt x="498" y="52"/>
                    <a:pt x="498" y="52"/>
                  </a:cubicBezTo>
                  <a:cubicBezTo>
                    <a:pt x="498" y="53"/>
                    <a:pt x="494" y="53"/>
                    <a:pt x="494" y="53"/>
                  </a:cubicBezTo>
                  <a:cubicBezTo>
                    <a:pt x="494" y="53"/>
                    <a:pt x="491" y="54"/>
                    <a:pt x="491" y="54"/>
                  </a:cubicBezTo>
                  <a:cubicBezTo>
                    <a:pt x="491" y="54"/>
                    <a:pt x="492" y="54"/>
                    <a:pt x="493" y="54"/>
                  </a:cubicBezTo>
                  <a:cubicBezTo>
                    <a:pt x="494" y="54"/>
                    <a:pt x="501" y="54"/>
                    <a:pt x="509" y="54"/>
                  </a:cubicBezTo>
                  <a:cubicBezTo>
                    <a:pt x="516" y="54"/>
                    <a:pt x="527" y="54"/>
                    <a:pt x="533" y="53"/>
                  </a:cubicBezTo>
                  <a:cubicBezTo>
                    <a:pt x="539" y="53"/>
                    <a:pt x="545" y="53"/>
                    <a:pt x="547" y="53"/>
                  </a:cubicBezTo>
                  <a:cubicBezTo>
                    <a:pt x="548" y="53"/>
                    <a:pt x="551" y="53"/>
                    <a:pt x="553" y="53"/>
                  </a:cubicBezTo>
                  <a:cubicBezTo>
                    <a:pt x="556" y="52"/>
                    <a:pt x="561" y="52"/>
                    <a:pt x="565" y="52"/>
                  </a:cubicBezTo>
                  <a:cubicBezTo>
                    <a:pt x="575" y="52"/>
                    <a:pt x="589" y="51"/>
                    <a:pt x="591" y="51"/>
                  </a:cubicBezTo>
                  <a:cubicBezTo>
                    <a:pt x="592" y="51"/>
                    <a:pt x="594" y="51"/>
                    <a:pt x="595" y="51"/>
                  </a:cubicBezTo>
                  <a:cubicBezTo>
                    <a:pt x="596" y="51"/>
                    <a:pt x="597" y="51"/>
                    <a:pt x="598" y="51"/>
                  </a:cubicBezTo>
                  <a:cubicBezTo>
                    <a:pt x="598" y="51"/>
                    <a:pt x="599" y="51"/>
                    <a:pt x="599" y="51"/>
                  </a:cubicBezTo>
                  <a:cubicBezTo>
                    <a:pt x="600" y="51"/>
                    <a:pt x="598" y="52"/>
                    <a:pt x="597" y="52"/>
                  </a:cubicBezTo>
                  <a:cubicBezTo>
                    <a:pt x="597" y="52"/>
                    <a:pt x="596" y="52"/>
                    <a:pt x="596" y="53"/>
                  </a:cubicBezTo>
                  <a:cubicBezTo>
                    <a:pt x="596" y="53"/>
                    <a:pt x="597" y="54"/>
                    <a:pt x="601" y="54"/>
                  </a:cubicBezTo>
                  <a:cubicBezTo>
                    <a:pt x="604" y="54"/>
                    <a:pt x="607" y="53"/>
                    <a:pt x="608" y="53"/>
                  </a:cubicBezTo>
                  <a:cubicBezTo>
                    <a:pt x="609" y="53"/>
                    <a:pt x="609" y="53"/>
                    <a:pt x="609" y="53"/>
                  </a:cubicBezTo>
                  <a:cubicBezTo>
                    <a:pt x="610" y="54"/>
                    <a:pt x="609" y="54"/>
                    <a:pt x="607" y="54"/>
                  </a:cubicBezTo>
                  <a:cubicBezTo>
                    <a:pt x="606" y="54"/>
                    <a:pt x="604" y="54"/>
                    <a:pt x="603" y="55"/>
                  </a:cubicBezTo>
                  <a:cubicBezTo>
                    <a:pt x="602" y="55"/>
                    <a:pt x="600" y="55"/>
                    <a:pt x="599" y="55"/>
                  </a:cubicBezTo>
                  <a:cubicBezTo>
                    <a:pt x="597" y="55"/>
                    <a:pt x="597" y="56"/>
                    <a:pt x="596" y="56"/>
                  </a:cubicBezTo>
                  <a:cubicBezTo>
                    <a:pt x="596" y="57"/>
                    <a:pt x="595" y="57"/>
                    <a:pt x="593" y="57"/>
                  </a:cubicBezTo>
                  <a:cubicBezTo>
                    <a:pt x="591" y="57"/>
                    <a:pt x="591" y="57"/>
                    <a:pt x="591" y="57"/>
                  </a:cubicBezTo>
                  <a:cubicBezTo>
                    <a:pt x="591" y="56"/>
                    <a:pt x="590" y="56"/>
                    <a:pt x="589" y="56"/>
                  </a:cubicBezTo>
                  <a:cubicBezTo>
                    <a:pt x="589" y="56"/>
                    <a:pt x="589" y="57"/>
                    <a:pt x="589" y="57"/>
                  </a:cubicBezTo>
                  <a:cubicBezTo>
                    <a:pt x="589" y="57"/>
                    <a:pt x="588" y="58"/>
                    <a:pt x="587" y="58"/>
                  </a:cubicBezTo>
                  <a:cubicBezTo>
                    <a:pt x="587" y="58"/>
                    <a:pt x="586" y="58"/>
                    <a:pt x="585" y="58"/>
                  </a:cubicBezTo>
                  <a:cubicBezTo>
                    <a:pt x="585" y="58"/>
                    <a:pt x="581" y="58"/>
                    <a:pt x="577" y="58"/>
                  </a:cubicBezTo>
                  <a:cubicBezTo>
                    <a:pt x="559" y="59"/>
                    <a:pt x="555" y="60"/>
                    <a:pt x="554" y="61"/>
                  </a:cubicBezTo>
                  <a:cubicBezTo>
                    <a:pt x="553" y="62"/>
                    <a:pt x="553" y="62"/>
                    <a:pt x="552" y="61"/>
                  </a:cubicBezTo>
                  <a:cubicBezTo>
                    <a:pt x="552" y="60"/>
                    <a:pt x="551" y="60"/>
                    <a:pt x="546" y="60"/>
                  </a:cubicBezTo>
                  <a:cubicBezTo>
                    <a:pt x="542" y="60"/>
                    <a:pt x="538" y="60"/>
                    <a:pt x="537" y="60"/>
                  </a:cubicBezTo>
                  <a:cubicBezTo>
                    <a:pt x="535" y="60"/>
                    <a:pt x="534" y="60"/>
                    <a:pt x="534" y="61"/>
                  </a:cubicBezTo>
                  <a:cubicBezTo>
                    <a:pt x="533" y="62"/>
                    <a:pt x="531" y="63"/>
                    <a:pt x="530" y="62"/>
                  </a:cubicBezTo>
                  <a:cubicBezTo>
                    <a:pt x="529" y="62"/>
                    <a:pt x="528" y="63"/>
                    <a:pt x="527" y="63"/>
                  </a:cubicBezTo>
                  <a:cubicBezTo>
                    <a:pt x="526" y="64"/>
                    <a:pt x="526" y="64"/>
                    <a:pt x="526" y="64"/>
                  </a:cubicBezTo>
                  <a:cubicBezTo>
                    <a:pt x="527" y="65"/>
                    <a:pt x="529" y="65"/>
                    <a:pt x="529" y="64"/>
                  </a:cubicBezTo>
                  <a:cubicBezTo>
                    <a:pt x="530" y="63"/>
                    <a:pt x="531" y="63"/>
                    <a:pt x="531" y="64"/>
                  </a:cubicBezTo>
                  <a:cubicBezTo>
                    <a:pt x="531" y="66"/>
                    <a:pt x="529" y="66"/>
                    <a:pt x="526" y="67"/>
                  </a:cubicBezTo>
                  <a:cubicBezTo>
                    <a:pt x="524" y="67"/>
                    <a:pt x="523" y="67"/>
                    <a:pt x="523" y="68"/>
                  </a:cubicBezTo>
                  <a:cubicBezTo>
                    <a:pt x="522" y="68"/>
                    <a:pt x="521" y="68"/>
                    <a:pt x="519" y="68"/>
                  </a:cubicBezTo>
                  <a:cubicBezTo>
                    <a:pt x="517" y="68"/>
                    <a:pt x="516" y="68"/>
                    <a:pt x="515" y="68"/>
                  </a:cubicBezTo>
                  <a:cubicBezTo>
                    <a:pt x="514" y="69"/>
                    <a:pt x="513" y="69"/>
                    <a:pt x="512" y="69"/>
                  </a:cubicBezTo>
                  <a:cubicBezTo>
                    <a:pt x="508" y="68"/>
                    <a:pt x="507" y="68"/>
                    <a:pt x="507" y="68"/>
                  </a:cubicBezTo>
                  <a:cubicBezTo>
                    <a:pt x="507" y="68"/>
                    <a:pt x="505" y="68"/>
                    <a:pt x="504" y="68"/>
                  </a:cubicBezTo>
                  <a:cubicBezTo>
                    <a:pt x="502" y="68"/>
                    <a:pt x="501" y="68"/>
                    <a:pt x="500" y="69"/>
                  </a:cubicBezTo>
                  <a:cubicBezTo>
                    <a:pt x="499" y="69"/>
                    <a:pt x="499" y="69"/>
                    <a:pt x="496" y="68"/>
                  </a:cubicBezTo>
                  <a:cubicBezTo>
                    <a:pt x="494" y="68"/>
                    <a:pt x="491" y="68"/>
                    <a:pt x="490" y="68"/>
                  </a:cubicBezTo>
                  <a:cubicBezTo>
                    <a:pt x="489" y="69"/>
                    <a:pt x="486" y="70"/>
                    <a:pt x="485" y="69"/>
                  </a:cubicBezTo>
                  <a:cubicBezTo>
                    <a:pt x="484" y="69"/>
                    <a:pt x="484" y="69"/>
                    <a:pt x="484" y="70"/>
                  </a:cubicBezTo>
                  <a:cubicBezTo>
                    <a:pt x="483" y="70"/>
                    <a:pt x="483" y="70"/>
                    <a:pt x="482" y="70"/>
                  </a:cubicBezTo>
                  <a:cubicBezTo>
                    <a:pt x="482" y="70"/>
                    <a:pt x="481" y="70"/>
                    <a:pt x="480" y="71"/>
                  </a:cubicBezTo>
                  <a:cubicBezTo>
                    <a:pt x="479" y="71"/>
                    <a:pt x="479" y="71"/>
                    <a:pt x="479" y="71"/>
                  </a:cubicBezTo>
                  <a:cubicBezTo>
                    <a:pt x="480" y="72"/>
                    <a:pt x="480" y="72"/>
                    <a:pt x="480" y="72"/>
                  </a:cubicBezTo>
                  <a:cubicBezTo>
                    <a:pt x="481" y="72"/>
                    <a:pt x="481" y="72"/>
                    <a:pt x="482" y="73"/>
                  </a:cubicBezTo>
                  <a:cubicBezTo>
                    <a:pt x="482" y="73"/>
                    <a:pt x="482" y="74"/>
                    <a:pt x="483" y="73"/>
                  </a:cubicBezTo>
                  <a:cubicBezTo>
                    <a:pt x="484" y="73"/>
                    <a:pt x="485" y="74"/>
                    <a:pt x="485" y="75"/>
                  </a:cubicBezTo>
                  <a:cubicBezTo>
                    <a:pt x="485" y="76"/>
                    <a:pt x="485" y="76"/>
                    <a:pt x="485" y="77"/>
                  </a:cubicBezTo>
                  <a:cubicBezTo>
                    <a:pt x="487" y="78"/>
                    <a:pt x="486" y="79"/>
                    <a:pt x="484" y="79"/>
                  </a:cubicBezTo>
                  <a:cubicBezTo>
                    <a:pt x="483" y="79"/>
                    <a:pt x="481" y="79"/>
                    <a:pt x="481" y="79"/>
                  </a:cubicBezTo>
                  <a:cubicBezTo>
                    <a:pt x="479" y="80"/>
                    <a:pt x="456" y="80"/>
                    <a:pt x="455" y="79"/>
                  </a:cubicBezTo>
                  <a:cubicBezTo>
                    <a:pt x="455" y="79"/>
                    <a:pt x="455" y="79"/>
                    <a:pt x="456" y="79"/>
                  </a:cubicBezTo>
                  <a:cubicBezTo>
                    <a:pt x="456" y="78"/>
                    <a:pt x="457" y="78"/>
                    <a:pt x="457" y="78"/>
                  </a:cubicBezTo>
                  <a:cubicBezTo>
                    <a:pt x="457" y="77"/>
                    <a:pt x="457" y="77"/>
                    <a:pt x="458" y="77"/>
                  </a:cubicBezTo>
                  <a:cubicBezTo>
                    <a:pt x="459" y="76"/>
                    <a:pt x="457" y="76"/>
                    <a:pt x="454" y="76"/>
                  </a:cubicBezTo>
                  <a:cubicBezTo>
                    <a:pt x="451" y="76"/>
                    <a:pt x="451" y="76"/>
                    <a:pt x="451" y="76"/>
                  </a:cubicBezTo>
                  <a:cubicBezTo>
                    <a:pt x="451" y="78"/>
                    <a:pt x="451" y="78"/>
                    <a:pt x="451" y="78"/>
                  </a:cubicBezTo>
                  <a:cubicBezTo>
                    <a:pt x="451" y="79"/>
                    <a:pt x="450" y="80"/>
                    <a:pt x="449" y="80"/>
                  </a:cubicBezTo>
                  <a:cubicBezTo>
                    <a:pt x="447" y="79"/>
                    <a:pt x="447" y="79"/>
                    <a:pt x="446" y="80"/>
                  </a:cubicBezTo>
                  <a:cubicBezTo>
                    <a:pt x="445" y="80"/>
                    <a:pt x="443" y="80"/>
                    <a:pt x="439" y="80"/>
                  </a:cubicBezTo>
                  <a:cubicBezTo>
                    <a:pt x="436" y="80"/>
                    <a:pt x="432" y="81"/>
                    <a:pt x="431" y="81"/>
                  </a:cubicBezTo>
                  <a:cubicBezTo>
                    <a:pt x="429" y="81"/>
                    <a:pt x="427" y="81"/>
                    <a:pt x="426" y="81"/>
                  </a:cubicBezTo>
                  <a:cubicBezTo>
                    <a:pt x="425" y="80"/>
                    <a:pt x="425" y="80"/>
                    <a:pt x="425" y="79"/>
                  </a:cubicBezTo>
                  <a:cubicBezTo>
                    <a:pt x="425" y="78"/>
                    <a:pt x="425" y="78"/>
                    <a:pt x="425" y="78"/>
                  </a:cubicBezTo>
                  <a:cubicBezTo>
                    <a:pt x="423" y="78"/>
                    <a:pt x="423" y="78"/>
                    <a:pt x="423" y="78"/>
                  </a:cubicBezTo>
                  <a:cubicBezTo>
                    <a:pt x="421" y="77"/>
                    <a:pt x="420" y="78"/>
                    <a:pt x="420" y="78"/>
                  </a:cubicBezTo>
                  <a:cubicBezTo>
                    <a:pt x="419" y="78"/>
                    <a:pt x="419" y="78"/>
                    <a:pt x="418" y="78"/>
                  </a:cubicBezTo>
                  <a:cubicBezTo>
                    <a:pt x="418" y="77"/>
                    <a:pt x="417" y="77"/>
                    <a:pt x="416" y="78"/>
                  </a:cubicBezTo>
                  <a:cubicBezTo>
                    <a:pt x="415" y="79"/>
                    <a:pt x="414" y="79"/>
                    <a:pt x="413" y="79"/>
                  </a:cubicBezTo>
                  <a:cubicBezTo>
                    <a:pt x="413" y="79"/>
                    <a:pt x="412" y="78"/>
                    <a:pt x="412" y="78"/>
                  </a:cubicBezTo>
                  <a:cubicBezTo>
                    <a:pt x="412" y="78"/>
                    <a:pt x="412" y="78"/>
                    <a:pt x="411" y="78"/>
                  </a:cubicBezTo>
                  <a:cubicBezTo>
                    <a:pt x="410" y="78"/>
                    <a:pt x="410" y="78"/>
                    <a:pt x="410" y="78"/>
                  </a:cubicBezTo>
                  <a:cubicBezTo>
                    <a:pt x="410" y="79"/>
                    <a:pt x="408" y="81"/>
                    <a:pt x="408" y="81"/>
                  </a:cubicBezTo>
                  <a:cubicBezTo>
                    <a:pt x="407" y="81"/>
                    <a:pt x="407" y="81"/>
                    <a:pt x="406" y="80"/>
                  </a:cubicBezTo>
                  <a:cubicBezTo>
                    <a:pt x="406" y="79"/>
                    <a:pt x="406" y="79"/>
                    <a:pt x="406" y="79"/>
                  </a:cubicBezTo>
                  <a:cubicBezTo>
                    <a:pt x="405" y="80"/>
                    <a:pt x="405" y="80"/>
                    <a:pt x="405" y="80"/>
                  </a:cubicBezTo>
                  <a:cubicBezTo>
                    <a:pt x="404" y="81"/>
                    <a:pt x="401" y="81"/>
                    <a:pt x="401" y="80"/>
                  </a:cubicBezTo>
                  <a:cubicBezTo>
                    <a:pt x="400" y="78"/>
                    <a:pt x="399" y="78"/>
                    <a:pt x="393" y="78"/>
                  </a:cubicBezTo>
                  <a:cubicBezTo>
                    <a:pt x="387" y="78"/>
                    <a:pt x="386" y="78"/>
                    <a:pt x="386" y="79"/>
                  </a:cubicBezTo>
                  <a:cubicBezTo>
                    <a:pt x="386" y="79"/>
                    <a:pt x="386" y="80"/>
                    <a:pt x="385" y="79"/>
                  </a:cubicBezTo>
                  <a:cubicBezTo>
                    <a:pt x="385" y="78"/>
                    <a:pt x="382" y="78"/>
                    <a:pt x="381" y="79"/>
                  </a:cubicBezTo>
                  <a:cubicBezTo>
                    <a:pt x="380" y="79"/>
                    <a:pt x="379" y="79"/>
                    <a:pt x="378" y="79"/>
                  </a:cubicBezTo>
                  <a:cubicBezTo>
                    <a:pt x="377" y="79"/>
                    <a:pt x="376" y="80"/>
                    <a:pt x="376" y="80"/>
                  </a:cubicBezTo>
                  <a:cubicBezTo>
                    <a:pt x="376" y="81"/>
                    <a:pt x="374" y="81"/>
                    <a:pt x="374" y="81"/>
                  </a:cubicBezTo>
                  <a:cubicBezTo>
                    <a:pt x="374" y="81"/>
                    <a:pt x="374" y="81"/>
                    <a:pt x="374" y="81"/>
                  </a:cubicBezTo>
                  <a:close/>
                  <a:moveTo>
                    <a:pt x="436" y="79"/>
                  </a:moveTo>
                  <a:cubicBezTo>
                    <a:pt x="436" y="79"/>
                    <a:pt x="436" y="79"/>
                    <a:pt x="435" y="79"/>
                  </a:cubicBezTo>
                  <a:cubicBezTo>
                    <a:pt x="435" y="79"/>
                    <a:pt x="434" y="79"/>
                    <a:pt x="434" y="79"/>
                  </a:cubicBezTo>
                  <a:cubicBezTo>
                    <a:pt x="432" y="78"/>
                    <a:pt x="435" y="77"/>
                    <a:pt x="438" y="77"/>
                  </a:cubicBezTo>
                  <a:cubicBezTo>
                    <a:pt x="440" y="77"/>
                    <a:pt x="441" y="76"/>
                    <a:pt x="442" y="76"/>
                  </a:cubicBezTo>
                  <a:cubicBezTo>
                    <a:pt x="443" y="75"/>
                    <a:pt x="443" y="75"/>
                    <a:pt x="444" y="76"/>
                  </a:cubicBezTo>
                  <a:cubicBezTo>
                    <a:pt x="445" y="76"/>
                    <a:pt x="450" y="77"/>
                    <a:pt x="451" y="76"/>
                  </a:cubicBezTo>
                  <a:cubicBezTo>
                    <a:pt x="451" y="75"/>
                    <a:pt x="451" y="75"/>
                    <a:pt x="449" y="75"/>
                  </a:cubicBezTo>
                  <a:cubicBezTo>
                    <a:pt x="448" y="75"/>
                    <a:pt x="447" y="75"/>
                    <a:pt x="447" y="74"/>
                  </a:cubicBezTo>
                  <a:cubicBezTo>
                    <a:pt x="447" y="73"/>
                    <a:pt x="447" y="73"/>
                    <a:pt x="446" y="74"/>
                  </a:cubicBezTo>
                  <a:cubicBezTo>
                    <a:pt x="446" y="75"/>
                    <a:pt x="446" y="75"/>
                    <a:pt x="443" y="75"/>
                  </a:cubicBezTo>
                  <a:cubicBezTo>
                    <a:pt x="442" y="75"/>
                    <a:pt x="440" y="75"/>
                    <a:pt x="440" y="75"/>
                  </a:cubicBezTo>
                  <a:cubicBezTo>
                    <a:pt x="440" y="75"/>
                    <a:pt x="438" y="75"/>
                    <a:pt x="436" y="75"/>
                  </a:cubicBezTo>
                  <a:cubicBezTo>
                    <a:pt x="435" y="75"/>
                    <a:pt x="434" y="74"/>
                    <a:pt x="433" y="74"/>
                  </a:cubicBezTo>
                  <a:cubicBezTo>
                    <a:pt x="433" y="74"/>
                    <a:pt x="433" y="73"/>
                    <a:pt x="434" y="73"/>
                  </a:cubicBezTo>
                  <a:cubicBezTo>
                    <a:pt x="434" y="73"/>
                    <a:pt x="435" y="73"/>
                    <a:pt x="435" y="73"/>
                  </a:cubicBezTo>
                  <a:cubicBezTo>
                    <a:pt x="435" y="73"/>
                    <a:pt x="433" y="73"/>
                    <a:pt x="429" y="73"/>
                  </a:cubicBezTo>
                  <a:cubicBezTo>
                    <a:pt x="426" y="73"/>
                    <a:pt x="423" y="73"/>
                    <a:pt x="422" y="72"/>
                  </a:cubicBezTo>
                  <a:cubicBezTo>
                    <a:pt x="421" y="72"/>
                    <a:pt x="420" y="72"/>
                    <a:pt x="419" y="72"/>
                  </a:cubicBezTo>
                  <a:cubicBezTo>
                    <a:pt x="416" y="72"/>
                    <a:pt x="416" y="72"/>
                    <a:pt x="417" y="71"/>
                  </a:cubicBezTo>
                  <a:cubicBezTo>
                    <a:pt x="417" y="70"/>
                    <a:pt x="418" y="70"/>
                    <a:pt x="424" y="70"/>
                  </a:cubicBezTo>
                  <a:cubicBezTo>
                    <a:pt x="428" y="70"/>
                    <a:pt x="431" y="70"/>
                    <a:pt x="431" y="70"/>
                  </a:cubicBezTo>
                  <a:cubicBezTo>
                    <a:pt x="432" y="70"/>
                    <a:pt x="433" y="70"/>
                    <a:pt x="434" y="70"/>
                  </a:cubicBezTo>
                  <a:cubicBezTo>
                    <a:pt x="436" y="69"/>
                    <a:pt x="438" y="69"/>
                    <a:pt x="443" y="69"/>
                  </a:cubicBezTo>
                  <a:cubicBezTo>
                    <a:pt x="452" y="69"/>
                    <a:pt x="459" y="70"/>
                    <a:pt x="460" y="70"/>
                  </a:cubicBezTo>
                  <a:cubicBezTo>
                    <a:pt x="460" y="70"/>
                    <a:pt x="461" y="70"/>
                    <a:pt x="462" y="69"/>
                  </a:cubicBezTo>
                  <a:cubicBezTo>
                    <a:pt x="464" y="69"/>
                    <a:pt x="464" y="69"/>
                    <a:pt x="466" y="69"/>
                  </a:cubicBezTo>
                  <a:cubicBezTo>
                    <a:pt x="467" y="69"/>
                    <a:pt x="468" y="69"/>
                    <a:pt x="468" y="69"/>
                  </a:cubicBezTo>
                  <a:cubicBezTo>
                    <a:pt x="469" y="69"/>
                    <a:pt x="469" y="69"/>
                    <a:pt x="470" y="69"/>
                  </a:cubicBezTo>
                  <a:cubicBezTo>
                    <a:pt x="470" y="69"/>
                    <a:pt x="471" y="69"/>
                    <a:pt x="472" y="69"/>
                  </a:cubicBezTo>
                  <a:cubicBezTo>
                    <a:pt x="474" y="68"/>
                    <a:pt x="474" y="68"/>
                    <a:pt x="475" y="69"/>
                  </a:cubicBezTo>
                  <a:cubicBezTo>
                    <a:pt x="476" y="69"/>
                    <a:pt x="477" y="69"/>
                    <a:pt x="477" y="68"/>
                  </a:cubicBezTo>
                  <a:cubicBezTo>
                    <a:pt x="477" y="68"/>
                    <a:pt x="477" y="67"/>
                    <a:pt x="478" y="68"/>
                  </a:cubicBezTo>
                  <a:cubicBezTo>
                    <a:pt x="478" y="69"/>
                    <a:pt x="482" y="69"/>
                    <a:pt x="483" y="68"/>
                  </a:cubicBezTo>
                  <a:cubicBezTo>
                    <a:pt x="484" y="68"/>
                    <a:pt x="484" y="68"/>
                    <a:pt x="484" y="68"/>
                  </a:cubicBezTo>
                  <a:cubicBezTo>
                    <a:pt x="486" y="69"/>
                    <a:pt x="486" y="69"/>
                    <a:pt x="488" y="68"/>
                  </a:cubicBezTo>
                  <a:cubicBezTo>
                    <a:pt x="489" y="67"/>
                    <a:pt x="490" y="67"/>
                    <a:pt x="492" y="67"/>
                  </a:cubicBezTo>
                  <a:cubicBezTo>
                    <a:pt x="496" y="67"/>
                    <a:pt x="498" y="66"/>
                    <a:pt x="494" y="66"/>
                  </a:cubicBezTo>
                  <a:cubicBezTo>
                    <a:pt x="493" y="66"/>
                    <a:pt x="492" y="66"/>
                    <a:pt x="492" y="66"/>
                  </a:cubicBezTo>
                  <a:cubicBezTo>
                    <a:pt x="491" y="66"/>
                    <a:pt x="489" y="66"/>
                    <a:pt x="488" y="65"/>
                  </a:cubicBezTo>
                  <a:cubicBezTo>
                    <a:pt x="486" y="65"/>
                    <a:pt x="485" y="65"/>
                    <a:pt x="485" y="65"/>
                  </a:cubicBezTo>
                  <a:cubicBezTo>
                    <a:pt x="485" y="64"/>
                    <a:pt x="486" y="64"/>
                    <a:pt x="487" y="64"/>
                  </a:cubicBezTo>
                  <a:cubicBezTo>
                    <a:pt x="487" y="64"/>
                    <a:pt x="488" y="64"/>
                    <a:pt x="488" y="63"/>
                  </a:cubicBezTo>
                  <a:cubicBezTo>
                    <a:pt x="488" y="63"/>
                    <a:pt x="491" y="63"/>
                    <a:pt x="495" y="63"/>
                  </a:cubicBezTo>
                  <a:cubicBezTo>
                    <a:pt x="499" y="63"/>
                    <a:pt x="501" y="62"/>
                    <a:pt x="501" y="62"/>
                  </a:cubicBezTo>
                  <a:cubicBezTo>
                    <a:pt x="502" y="62"/>
                    <a:pt x="502" y="62"/>
                    <a:pt x="502" y="62"/>
                  </a:cubicBezTo>
                  <a:cubicBezTo>
                    <a:pt x="503" y="63"/>
                    <a:pt x="503" y="63"/>
                    <a:pt x="504" y="62"/>
                  </a:cubicBezTo>
                  <a:cubicBezTo>
                    <a:pt x="505" y="60"/>
                    <a:pt x="505" y="60"/>
                    <a:pt x="510" y="60"/>
                  </a:cubicBezTo>
                  <a:cubicBezTo>
                    <a:pt x="513" y="60"/>
                    <a:pt x="515" y="60"/>
                    <a:pt x="515" y="60"/>
                  </a:cubicBezTo>
                  <a:cubicBezTo>
                    <a:pt x="515" y="60"/>
                    <a:pt x="515" y="60"/>
                    <a:pt x="515" y="59"/>
                  </a:cubicBezTo>
                  <a:cubicBezTo>
                    <a:pt x="515" y="59"/>
                    <a:pt x="515" y="59"/>
                    <a:pt x="515" y="59"/>
                  </a:cubicBezTo>
                  <a:cubicBezTo>
                    <a:pt x="516" y="59"/>
                    <a:pt x="516" y="59"/>
                    <a:pt x="516" y="59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20" y="60"/>
                    <a:pt x="520" y="60"/>
                    <a:pt x="523" y="60"/>
                  </a:cubicBezTo>
                  <a:cubicBezTo>
                    <a:pt x="525" y="60"/>
                    <a:pt x="525" y="60"/>
                    <a:pt x="524" y="61"/>
                  </a:cubicBezTo>
                  <a:cubicBezTo>
                    <a:pt x="524" y="62"/>
                    <a:pt x="527" y="63"/>
                    <a:pt x="528" y="61"/>
                  </a:cubicBezTo>
                  <a:cubicBezTo>
                    <a:pt x="529" y="61"/>
                    <a:pt x="530" y="60"/>
                    <a:pt x="531" y="60"/>
                  </a:cubicBezTo>
                  <a:cubicBezTo>
                    <a:pt x="532" y="60"/>
                    <a:pt x="533" y="60"/>
                    <a:pt x="533" y="60"/>
                  </a:cubicBezTo>
                  <a:cubicBezTo>
                    <a:pt x="534" y="59"/>
                    <a:pt x="534" y="59"/>
                    <a:pt x="534" y="59"/>
                  </a:cubicBezTo>
                  <a:cubicBezTo>
                    <a:pt x="534" y="59"/>
                    <a:pt x="534" y="59"/>
                    <a:pt x="534" y="59"/>
                  </a:cubicBezTo>
                  <a:cubicBezTo>
                    <a:pt x="533" y="59"/>
                    <a:pt x="533" y="59"/>
                    <a:pt x="534" y="58"/>
                  </a:cubicBezTo>
                  <a:cubicBezTo>
                    <a:pt x="536" y="58"/>
                    <a:pt x="541" y="58"/>
                    <a:pt x="547" y="57"/>
                  </a:cubicBezTo>
                  <a:cubicBezTo>
                    <a:pt x="550" y="57"/>
                    <a:pt x="550" y="57"/>
                    <a:pt x="551" y="58"/>
                  </a:cubicBezTo>
                  <a:cubicBezTo>
                    <a:pt x="551" y="58"/>
                    <a:pt x="551" y="59"/>
                    <a:pt x="551" y="59"/>
                  </a:cubicBezTo>
                  <a:cubicBezTo>
                    <a:pt x="552" y="59"/>
                    <a:pt x="554" y="59"/>
                    <a:pt x="554" y="59"/>
                  </a:cubicBezTo>
                  <a:cubicBezTo>
                    <a:pt x="554" y="59"/>
                    <a:pt x="553" y="58"/>
                    <a:pt x="553" y="58"/>
                  </a:cubicBezTo>
                  <a:cubicBezTo>
                    <a:pt x="551" y="58"/>
                    <a:pt x="551" y="57"/>
                    <a:pt x="553" y="57"/>
                  </a:cubicBezTo>
                  <a:cubicBezTo>
                    <a:pt x="556" y="57"/>
                    <a:pt x="558" y="57"/>
                    <a:pt x="558" y="58"/>
                  </a:cubicBezTo>
                  <a:cubicBezTo>
                    <a:pt x="558" y="58"/>
                    <a:pt x="558" y="58"/>
                    <a:pt x="559" y="58"/>
                  </a:cubicBezTo>
                  <a:cubicBezTo>
                    <a:pt x="559" y="58"/>
                    <a:pt x="559" y="58"/>
                    <a:pt x="559" y="58"/>
                  </a:cubicBezTo>
                  <a:cubicBezTo>
                    <a:pt x="559" y="57"/>
                    <a:pt x="560" y="57"/>
                    <a:pt x="566" y="56"/>
                  </a:cubicBezTo>
                  <a:cubicBezTo>
                    <a:pt x="569" y="56"/>
                    <a:pt x="573" y="56"/>
                    <a:pt x="573" y="56"/>
                  </a:cubicBezTo>
                  <a:cubicBezTo>
                    <a:pt x="575" y="56"/>
                    <a:pt x="575" y="55"/>
                    <a:pt x="573" y="55"/>
                  </a:cubicBezTo>
                  <a:cubicBezTo>
                    <a:pt x="573" y="55"/>
                    <a:pt x="572" y="55"/>
                    <a:pt x="571" y="55"/>
                  </a:cubicBezTo>
                  <a:cubicBezTo>
                    <a:pt x="570" y="55"/>
                    <a:pt x="570" y="55"/>
                    <a:pt x="570" y="54"/>
                  </a:cubicBezTo>
                  <a:cubicBezTo>
                    <a:pt x="570" y="52"/>
                    <a:pt x="570" y="52"/>
                    <a:pt x="570" y="52"/>
                  </a:cubicBezTo>
                  <a:cubicBezTo>
                    <a:pt x="568" y="53"/>
                    <a:pt x="568" y="53"/>
                    <a:pt x="568" y="53"/>
                  </a:cubicBezTo>
                  <a:cubicBezTo>
                    <a:pt x="567" y="53"/>
                    <a:pt x="565" y="53"/>
                    <a:pt x="564" y="53"/>
                  </a:cubicBezTo>
                  <a:cubicBezTo>
                    <a:pt x="562" y="53"/>
                    <a:pt x="561" y="53"/>
                    <a:pt x="561" y="53"/>
                  </a:cubicBezTo>
                  <a:cubicBezTo>
                    <a:pt x="561" y="54"/>
                    <a:pt x="559" y="55"/>
                    <a:pt x="559" y="55"/>
                  </a:cubicBezTo>
                  <a:cubicBezTo>
                    <a:pt x="558" y="55"/>
                    <a:pt x="558" y="54"/>
                    <a:pt x="558" y="54"/>
                  </a:cubicBezTo>
                  <a:cubicBezTo>
                    <a:pt x="557" y="53"/>
                    <a:pt x="557" y="53"/>
                    <a:pt x="555" y="53"/>
                  </a:cubicBezTo>
                  <a:cubicBezTo>
                    <a:pt x="554" y="53"/>
                    <a:pt x="553" y="54"/>
                    <a:pt x="553" y="54"/>
                  </a:cubicBezTo>
                  <a:cubicBezTo>
                    <a:pt x="552" y="55"/>
                    <a:pt x="551" y="55"/>
                    <a:pt x="551" y="55"/>
                  </a:cubicBezTo>
                  <a:cubicBezTo>
                    <a:pt x="550" y="55"/>
                    <a:pt x="550" y="55"/>
                    <a:pt x="550" y="56"/>
                  </a:cubicBezTo>
                  <a:cubicBezTo>
                    <a:pt x="549" y="57"/>
                    <a:pt x="548" y="57"/>
                    <a:pt x="546" y="56"/>
                  </a:cubicBezTo>
                  <a:cubicBezTo>
                    <a:pt x="545" y="55"/>
                    <a:pt x="544" y="55"/>
                    <a:pt x="543" y="55"/>
                  </a:cubicBezTo>
                  <a:cubicBezTo>
                    <a:pt x="543" y="55"/>
                    <a:pt x="542" y="56"/>
                    <a:pt x="542" y="56"/>
                  </a:cubicBezTo>
                  <a:cubicBezTo>
                    <a:pt x="543" y="56"/>
                    <a:pt x="543" y="56"/>
                    <a:pt x="543" y="56"/>
                  </a:cubicBezTo>
                  <a:cubicBezTo>
                    <a:pt x="543" y="57"/>
                    <a:pt x="543" y="57"/>
                    <a:pt x="542" y="57"/>
                  </a:cubicBezTo>
                  <a:cubicBezTo>
                    <a:pt x="541" y="57"/>
                    <a:pt x="541" y="56"/>
                    <a:pt x="541" y="56"/>
                  </a:cubicBezTo>
                  <a:cubicBezTo>
                    <a:pt x="541" y="55"/>
                    <a:pt x="541" y="55"/>
                    <a:pt x="540" y="55"/>
                  </a:cubicBezTo>
                  <a:cubicBezTo>
                    <a:pt x="540" y="55"/>
                    <a:pt x="539" y="55"/>
                    <a:pt x="539" y="55"/>
                  </a:cubicBezTo>
                  <a:cubicBezTo>
                    <a:pt x="538" y="54"/>
                    <a:pt x="538" y="54"/>
                    <a:pt x="533" y="54"/>
                  </a:cubicBezTo>
                  <a:cubicBezTo>
                    <a:pt x="529" y="54"/>
                    <a:pt x="526" y="54"/>
                    <a:pt x="525" y="54"/>
                  </a:cubicBezTo>
                  <a:cubicBezTo>
                    <a:pt x="524" y="54"/>
                    <a:pt x="523" y="55"/>
                    <a:pt x="523" y="55"/>
                  </a:cubicBezTo>
                  <a:cubicBezTo>
                    <a:pt x="522" y="56"/>
                    <a:pt x="521" y="56"/>
                    <a:pt x="521" y="55"/>
                  </a:cubicBezTo>
                  <a:cubicBezTo>
                    <a:pt x="521" y="55"/>
                    <a:pt x="520" y="54"/>
                    <a:pt x="520" y="54"/>
                  </a:cubicBezTo>
                  <a:cubicBezTo>
                    <a:pt x="519" y="54"/>
                    <a:pt x="519" y="55"/>
                    <a:pt x="518" y="55"/>
                  </a:cubicBezTo>
                  <a:cubicBezTo>
                    <a:pt x="518" y="56"/>
                    <a:pt x="516" y="56"/>
                    <a:pt x="516" y="55"/>
                  </a:cubicBezTo>
                  <a:cubicBezTo>
                    <a:pt x="516" y="55"/>
                    <a:pt x="515" y="54"/>
                    <a:pt x="514" y="55"/>
                  </a:cubicBezTo>
                  <a:cubicBezTo>
                    <a:pt x="514" y="55"/>
                    <a:pt x="512" y="55"/>
                    <a:pt x="510" y="55"/>
                  </a:cubicBezTo>
                  <a:cubicBezTo>
                    <a:pt x="508" y="55"/>
                    <a:pt x="508" y="55"/>
                    <a:pt x="507" y="56"/>
                  </a:cubicBezTo>
                  <a:cubicBezTo>
                    <a:pt x="507" y="57"/>
                    <a:pt x="506" y="57"/>
                    <a:pt x="506" y="57"/>
                  </a:cubicBezTo>
                  <a:cubicBezTo>
                    <a:pt x="505" y="57"/>
                    <a:pt x="505" y="56"/>
                    <a:pt x="505" y="56"/>
                  </a:cubicBezTo>
                  <a:cubicBezTo>
                    <a:pt x="505" y="55"/>
                    <a:pt x="504" y="55"/>
                    <a:pt x="502" y="55"/>
                  </a:cubicBezTo>
                  <a:cubicBezTo>
                    <a:pt x="500" y="55"/>
                    <a:pt x="498" y="55"/>
                    <a:pt x="497" y="55"/>
                  </a:cubicBezTo>
                  <a:cubicBezTo>
                    <a:pt x="496" y="55"/>
                    <a:pt x="495" y="55"/>
                    <a:pt x="494" y="55"/>
                  </a:cubicBezTo>
                  <a:cubicBezTo>
                    <a:pt x="493" y="55"/>
                    <a:pt x="493" y="55"/>
                    <a:pt x="494" y="56"/>
                  </a:cubicBezTo>
                  <a:cubicBezTo>
                    <a:pt x="495" y="56"/>
                    <a:pt x="495" y="57"/>
                    <a:pt x="494" y="57"/>
                  </a:cubicBezTo>
                  <a:cubicBezTo>
                    <a:pt x="494" y="57"/>
                    <a:pt x="492" y="57"/>
                    <a:pt x="492" y="56"/>
                  </a:cubicBezTo>
                  <a:cubicBezTo>
                    <a:pt x="492" y="56"/>
                    <a:pt x="492" y="56"/>
                    <a:pt x="491" y="56"/>
                  </a:cubicBezTo>
                  <a:cubicBezTo>
                    <a:pt x="490" y="55"/>
                    <a:pt x="489" y="54"/>
                    <a:pt x="490" y="53"/>
                  </a:cubicBezTo>
                  <a:cubicBezTo>
                    <a:pt x="491" y="53"/>
                    <a:pt x="491" y="53"/>
                    <a:pt x="491" y="53"/>
                  </a:cubicBezTo>
                  <a:cubicBezTo>
                    <a:pt x="490" y="53"/>
                    <a:pt x="490" y="53"/>
                    <a:pt x="490" y="53"/>
                  </a:cubicBezTo>
                  <a:cubicBezTo>
                    <a:pt x="489" y="53"/>
                    <a:pt x="488" y="53"/>
                    <a:pt x="488" y="54"/>
                  </a:cubicBezTo>
                  <a:cubicBezTo>
                    <a:pt x="488" y="54"/>
                    <a:pt x="488" y="54"/>
                    <a:pt x="488" y="54"/>
                  </a:cubicBezTo>
                  <a:cubicBezTo>
                    <a:pt x="487" y="55"/>
                    <a:pt x="487" y="54"/>
                    <a:pt x="487" y="53"/>
                  </a:cubicBezTo>
                  <a:cubicBezTo>
                    <a:pt x="487" y="53"/>
                    <a:pt x="487" y="53"/>
                    <a:pt x="480" y="53"/>
                  </a:cubicBezTo>
                  <a:cubicBezTo>
                    <a:pt x="475" y="53"/>
                    <a:pt x="474" y="53"/>
                    <a:pt x="476" y="54"/>
                  </a:cubicBezTo>
                  <a:cubicBezTo>
                    <a:pt x="477" y="55"/>
                    <a:pt x="476" y="56"/>
                    <a:pt x="475" y="56"/>
                  </a:cubicBezTo>
                  <a:cubicBezTo>
                    <a:pt x="474" y="56"/>
                    <a:pt x="473" y="55"/>
                    <a:pt x="474" y="54"/>
                  </a:cubicBezTo>
                  <a:cubicBezTo>
                    <a:pt x="474" y="53"/>
                    <a:pt x="474" y="53"/>
                    <a:pt x="474" y="53"/>
                  </a:cubicBezTo>
                  <a:cubicBezTo>
                    <a:pt x="467" y="53"/>
                    <a:pt x="467" y="53"/>
                    <a:pt x="467" y="53"/>
                  </a:cubicBezTo>
                  <a:cubicBezTo>
                    <a:pt x="463" y="53"/>
                    <a:pt x="461" y="53"/>
                    <a:pt x="460" y="53"/>
                  </a:cubicBezTo>
                  <a:cubicBezTo>
                    <a:pt x="460" y="52"/>
                    <a:pt x="460" y="52"/>
                    <a:pt x="461" y="51"/>
                  </a:cubicBezTo>
                  <a:cubicBezTo>
                    <a:pt x="463" y="51"/>
                    <a:pt x="463" y="51"/>
                    <a:pt x="465" y="51"/>
                  </a:cubicBezTo>
                  <a:cubicBezTo>
                    <a:pt x="467" y="51"/>
                    <a:pt x="468" y="52"/>
                    <a:pt x="469" y="51"/>
                  </a:cubicBezTo>
                  <a:cubicBezTo>
                    <a:pt x="470" y="51"/>
                    <a:pt x="470" y="51"/>
                    <a:pt x="471" y="51"/>
                  </a:cubicBezTo>
                  <a:cubicBezTo>
                    <a:pt x="471" y="51"/>
                    <a:pt x="472" y="51"/>
                    <a:pt x="473" y="51"/>
                  </a:cubicBezTo>
                  <a:cubicBezTo>
                    <a:pt x="474" y="51"/>
                    <a:pt x="476" y="51"/>
                    <a:pt x="477" y="51"/>
                  </a:cubicBezTo>
                  <a:cubicBezTo>
                    <a:pt x="480" y="51"/>
                    <a:pt x="481" y="50"/>
                    <a:pt x="481" y="50"/>
                  </a:cubicBezTo>
                  <a:cubicBezTo>
                    <a:pt x="482" y="49"/>
                    <a:pt x="484" y="49"/>
                    <a:pt x="484" y="50"/>
                  </a:cubicBezTo>
                  <a:cubicBezTo>
                    <a:pt x="485" y="50"/>
                    <a:pt x="485" y="50"/>
                    <a:pt x="487" y="50"/>
                  </a:cubicBezTo>
                  <a:cubicBezTo>
                    <a:pt x="489" y="50"/>
                    <a:pt x="489" y="49"/>
                    <a:pt x="488" y="49"/>
                  </a:cubicBezTo>
                  <a:cubicBezTo>
                    <a:pt x="488" y="48"/>
                    <a:pt x="487" y="48"/>
                    <a:pt x="484" y="48"/>
                  </a:cubicBezTo>
                  <a:cubicBezTo>
                    <a:pt x="483" y="48"/>
                    <a:pt x="481" y="48"/>
                    <a:pt x="481" y="48"/>
                  </a:cubicBezTo>
                  <a:cubicBezTo>
                    <a:pt x="480" y="47"/>
                    <a:pt x="479" y="46"/>
                    <a:pt x="477" y="47"/>
                  </a:cubicBezTo>
                  <a:cubicBezTo>
                    <a:pt x="476" y="47"/>
                    <a:pt x="472" y="46"/>
                    <a:pt x="473" y="46"/>
                  </a:cubicBezTo>
                  <a:cubicBezTo>
                    <a:pt x="473" y="46"/>
                    <a:pt x="473" y="46"/>
                    <a:pt x="474" y="46"/>
                  </a:cubicBezTo>
                  <a:cubicBezTo>
                    <a:pt x="475" y="46"/>
                    <a:pt x="475" y="45"/>
                    <a:pt x="475" y="45"/>
                  </a:cubicBezTo>
                  <a:cubicBezTo>
                    <a:pt x="476" y="45"/>
                    <a:pt x="475" y="45"/>
                    <a:pt x="475" y="45"/>
                  </a:cubicBezTo>
                  <a:cubicBezTo>
                    <a:pt x="474" y="45"/>
                    <a:pt x="473" y="44"/>
                    <a:pt x="472" y="44"/>
                  </a:cubicBezTo>
                  <a:cubicBezTo>
                    <a:pt x="471" y="43"/>
                    <a:pt x="470" y="43"/>
                    <a:pt x="469" y="43"/>
                  </a:cubicBezTo>
                  <a:cubicBezTo>
                    <a:pt x="467" y="44"/>
                    <a:pt x="462" y="44"/>
                    <a:pt x="461" y="43"/>
                  </a:cubicBezTo>
                  <a:cubicBezTo>
                    <a:pt x="459" y="42"/>
                    <a:pt x="457" y="42"/>
                    <a:pt x="457" y="43"/>
                  </a:cubicBezTo>
                  <a:cubicBezTo>
                    <a:pt x="456" y="44"/>
                    <a:pt x="456" y="44"/>
                    <a:pt x="456" y="43"/>
                  </a:cubicBezTo>
                  <a:cubicBezTo>
                    <a:pt x="455" y="43"/>
                    <a:pt x="455" y="42"/>
                    <a:pt x="453" y="42"/>
                  </a:cubicBezTo>
                  <a:cubicBezTo>
                    <a:pt x="452" y="43"/>
                    <a:pt x="451" y="43"/>
                    <a:pt x="451" y="43"/>
                  </a:cubicBezTo>
                  <a:cubicBezTo>
                    <a:pt x="450" y="43"/>
                    <a:pt x="450" y="43"/>
                    <a:pt x="450" y="43"/>
                  </a:cubicBezTo>
                  <a:cubicBezTo>
                    <a:pt x="450" y="43"/>
                    <a:pt x="449" y="42"/>
                    <a:pt x="448" y="42"/>
                  </a:cubicBezTo>
                  <a:cubicBezTo>
                    <a:pt x="447" y="42"/>
                    <a:pt x="447" y="42"/>
                    <a:pt x="447" y="42"/>
                  </a:cubicBezTo>
                  <a:cubicBezTo>
                    <a:pt x="446" y="41"/>
                    <a:pt x="445" y="40"/>
                    <a:pt x="443" y="41"/>
                  </a:cubicBezTo>
                  <a:cubicBezTo>
                    <a:pt x="442" y="41"/>
                    <a:pt x="440" y="41"/>
                    <a:pt x="439" y="41"/>
                  </a:cubicBezTo>
                  <a:cubicBezTo>
                    <a:pt x="437" y="41"/>
                    <a:pt x="435" y="41"/>
                    <a:pt x="434" y="41"/>
                  </a:cubicBezTo>
                  <a:cubicBezTo>
                    <a:pt x="430" y="41"/>
                    <a:pt x="430" y="40"/>
                    <a:pt x="433" y="39"/>
                  </a:cubicBezTo>
                  <a:cubicBezTo>
                    <a:pt x="434" y="39"/>
                    <a:pt x="435" y="39"/>
                    <a:pt x="435" y="38"/>
                  </a:cubicBezTo>
                  <a:cubicBezTo>
                    <a:pt x="436" y="38"/>
                    <a:pt x="435" y="38"/>
                    <a:pt x="433" y="38"/>
                  </a:cubicBezTo>
                  <a:cubicBezTo>
                    <a:pt x="432" y="38"/>
                    <a:pt x="431" y="38"/>
                    <a:pt x="430" y="38"/>
                  </a:cubicBezTo>
                  <a:cubicBezTo>
                    <a:pt x="428" y="37"/>
                    <a:pt x="428" y="37"/>
                    <a:pt x="427" y="38"/>
                  </a:cubicBezTo>
                  <a:cubicBezTo>
                    <a:pt x="427" y="39"/>
                    <a:pt x="427" y="39"/>
                    <a:pt x="426" y="38"/>
                  </a:cubicBezTo>
                  <a:cubicBezTo>
                    <a:pt x="426" y="38"/>
                    <a:pt x="424" y="38"/>
                    <a:pt x="423" y="38"/>
                  </a:cubicBezTo>
                  <a:cubicBezTo>
                    <a:pt x="421" y="37"/>
                    <a:pt x="418" y="37"/>
                    <a:pt x="415" y="37"/>
                  </a:cubicBezTo>
                  <a:cubicBezTo>
                    <a:pt x="413" y="37"/>
                    <a:pt x="408" y="37"/>
                    <a:pt x="404" y="37"/>
                  </a:cubicBezTo>
                  <a:cubicBezTo>
                    <a:pt x="401" y="37"/>
                    <a:pt x="398" y="37"/>
                    <a:pt x="398" y="36"/>
                  </a:cubicBezTo>
                  <a:cubicBezTo>
                    <a:pt x="397" y="36"/>
                    <a:pt x="399" y="35"/>
                    <a:pt x="405" y="35"/>
                  </a:cubicBezTo>
                  <a:cubicBezTo>
                    <a:pt x="412" y="35"/>
                    <a:pt x="413" y="35"/>
                    <a:pt x="413" y="34"/>
                  </a:cubicBezTo>
                  <a:cubicBezTo>
                    <a:pt x="413" y="34"/>
                    <a:pt x="412" y="34"/>
                    <a:pt x="411" y="33"/>
                  </a:cubicBezTo>
                  <a:cubicBezTo>
                    <a:pt x="410" y="33"/>
                    <a:pt x="409" y="33"/>
                    <a:pt x="408" y="33"/>
                  </a:cubicBezTo>
                  <a:cubicBezTo>
                    <a:pt x="408" y="32"/>
                    <a:pt x="405" y="32"/>
                    <a:pt x="401" y="32"/>
                  </a:cubicBezTo>
                  <a:cubicBezTo>
                    <a:pt x="397" y="32"/>
                    <a:pt x="395" y="32"/>
                    <a:pt x="394" y="31"/>
                  </a:cubicBezTo>
                  <a:cubicBezTo>
                    <a:pt x="394" y="31"/>
                    <a:pt x="396" y="30"/>
                    <a:pt x="402" y="30"/>
                  </a:cubicBezTo>
                  <a:cubicBezTo>
                    <a:pt x="405" y="30"/>
                    <a:pt x="409" y="30"/>
                    <a:pt x="412" y="30"/>
                  </a:cubicBezTo>
                  <a:cubicBezTo>
                    <a:pt x="414" y="29"/>
                    <a:pt x="417" y="29"/>
                    <a:pt x="417" y="29"/>
                  </a:cubicBezTo>
                  <a:cubicBezTo>
                    <a:pt x="421" y="29"/>
                    <a:pt x="424" y="29"/>
                    <a:pt x="425" y="28"/>
                  </a:cubicBezTo>
                  <a:cubicBezTo>
                    <a:pt x="425" y="27"/>
                    <a:pt x="426" y="27"/>
                    <a:pt x="426" y="27"/>
                  </a:cubicBezTo>
                  <a:cubicBezTo>
                    <a:pt x="427" y="28"/>
                    <a:pt x="427" y="28"/>
                    <a:pt x="427" y="29"/>
                  </a:cubicBezTo>
                  <a:cubicBezTo>
                    <a:pt x="427" y="29"/>
                    <a:pt x="428" y="29"/>
                    <a:pt x="429" y="28"/>
                  </a:cubicBezTo>
                  <a:cubicBezTo>
                    <a:pt x="430" y="27"/>
                    <a:pt x="433" y="27"/>
                    <a:pt x="433" y="28"/>
                  </a:cubicBezTo>
                  <a:cubicBezTo>
                    <a:pt x="434" y="29"/>
                    <a:pt x="434" y="29"/>
                    <a:pt x="435" y="28"/>
                  </a:cubicBezTo>
                  <a:cubicBezTo>
                    <a:pt x="435" y="27"/>
                    <a:pt x="435" y="27"/>
                    <a:pt x="436" y="27"/>
                  </a:cubicBezTo>
                  <a:cubicBezTo>
                    <a:pt x="437" y="28"/>
                    <a:pt x="437" y="28"/>
                    <a:pt x="437" y="27"/>
                  </a:cubicBezTo>
                  <a:cubicBezTo>
                    <a:pt x="436" y="26"/>
                    <a:pt x="435" y="26"/>
                    <a:pt x="435" y="26"/>
                  </a:cubicBezTo>
                  <a:cubicBezTo>
                    <a:pt x="435" y="27"/>
                    <a:pt x="433" y="27"/>
                    <a:pt x="433" y="26"/>
                  </a:cubicBezTo>
                  <a:cubicBezTo>
                    <a:pt x="433" y="26"/>
                    <a:pt x="430" y="26"/>
                    <a:pt x="426" y="26"/>
                  </a:cubicBezTo>
                  <a:cubicBezTo>
                    <a:pt x="416" y="26"/>
                    <a:pt x="414" y="25"/>
                    <a:pt x="413" y="24"/>
                  </a:cubicBezTo>
                  <a:cubicBezTo>
                    <a:pt x="413" y="24"/>
                    <a:pt x="413" y="24"/>
                    <a:pt x="412" y="24"/>
                  </a:cubicBezTo>
                  <a:cubicBezTo>
                    <a:pt x="411" y="25"/>
                    <a:pt x="411" y="25"/>
                    <a:pt x="410" y="24"/>
                  </a:cubicBezTo>
                  <a:cubicBezTo>
                    <a:pt x="408" y="24"/>
                    <a:pt x="405" y="24"/>
                    <a:pt x="393" y="24"/>
                  </a:cubicBezTo>
                  <a:cubicBezTo>
                    <a:pt x="380" y="24"/>
                    <a:pt x="379" y="24"/>
                    <a:pt x="378" y="24"/>
                  </a:cubicBezTo>
                  <a:cubicBezTo>
                    <a:pt x="378" y="25"/>
                    <a:pt x="377" y="25"/>
                    <a:pt x="377" y="24"/>
                  </a:cubicBezTo>
                  <a:cubicBezTo>
                    <a:pt x="376" y="24"/>
                    <a:pt x="369" y="23"/>
                    <a:pt x="367" y="23"/>
                  </a:cubicBezTo>
                  <a:cubicBezTo>
                    <a:pt x="366" y="23"/>
                    <a:pt x="365" y="23"/>
                    <a:pt x="365" y="23"/>
                  </a:cubicBezTo>
                  <a:cubicBezTo>
                    <a:pt x="365" y="22"/>
                    <a:pt x="366" y="22"/>
                    <a:pt x="368" y="22"/>
                  </a:cubicBezTo>
                  <a:cubicBezTo>
                    <a:pt x="369" y="22"/>
                    <a:pt x="371" y="22"/>
                    <a:pt x="373" y="22"/>
                  </a:cubicBezTo>
                  <a:cubicBezTo>
                    <a:pt x="374" y="22"/>
                    <a:pt x="383" y="22"/>
                    <a:pt x="386" y="22"/>
                  </a:cubicBezTo>
                  <a:cubicBezTo>
                    <a:pt x="389" y="22"/>
                    <a:pt x="398" y="22"/>
                    <a:pt x="399" y="21"/>
                  </a:cubicBezTo>
                  <a:cubicBezTo>
                    <a:pt x="400" y="21"/>
                    <a:pt x="398" y="20"/>
                    <a:pt x="395" y="20"/>
                  </a:cubicBezTo>
                  <a:cubicBezTo>
                    <a:pt x="393" y="20"/>
                    <a:pt x="391" y="20"/>
                    <a:pt x="391" y="20"/>
                  </a:cubicBezTo>
                  <a:cubicBezTo>
                    <a:pt x="390" y="20"/>
                    <a:pt x="384" y="20"/>
                    <a:pt x="377" y="20"/>
                  </a:cubicBezTo>
                  <a:cubicBezTo>
                    <a:pt x="370" y="20"/>
                    <a:pt x="358" y="20"/>
                    <a:pt x="349" y="20"/>
                  </a:cubicBezTo>
                  <a:cubicBezTo>
                    <a:pt x="336" y="19"/>
                    <a:pt x="333" y="19"/>
                    <a:pt x="332" y="19"/>
                  </a:cubicBezTo>
                  <a:cubicBezTo>
                    <a:pt x="331" y="18"/>
                    <a:pt x="331" y="18"/>
                    <a:pt x="329" y="19"/>
                  </a:cubicBezTo>
                  <a:cubicBezTo>
                    <a:pt x="327" y="19"/>
                    <a:pt x="324" y="19"/>
                    <a:pt x="319" y="19"/>
                  </a:cubicBezTo>
                  <a:cubicBezTo>
                    <a:pt x="315" y="19"/>
                    <a:pt x="307" y="19"/>
                    <a:pt x="300" y="18"/>
                  </a:cubicBezTo>
                  <a:cubicBezTo>
                    <a:pt x="294" y="18"/>
                    <a:pt x="289" y="18"/>
                    <a:pt x="288" y="18"/>
                  </a:cubicBezTo>
                  <a:cubicBezTo>
                    <a:pt x="288" y="18"/>
                    <a:pt x="277" y="18"/>
                    <a:pt x="261" y="17"/>
                  </a:cubicBezTo>
                  <a:cubicBezTo>
                    <a:pt x="254" y="17"/>
                    <a:pt x="245" y="17"/>
                    <a:pt x="242" y="17"/>
                  </a:cubicBezTo>
                  <a:cubicBezTo>
                    <a:pt x="238" y="17"/>
                    <a:pt x="232" y="17"/>
                    <a:pt x="229" y="17"/>
                  </a:cubicBezTo>
                  <a:cubicBezTo>
                    <a:pt x="226" y="16"/>
                    <a:pt x="220" y="16"/>
                    <a:pt x="215" y="16"/>
                  </a:cubicBezTo>
                  <a:cubicBezTo>
                    <a:pt x="202" y="15"/>
                    <a:pt x="195" y="15"/>
                    <a:pt x="186" y="15"/>
                  </a:cubicBezTo>
                  <a:cubicBezTo>
                    <a:pt x="182" y="15"/>
                    <a:pt x="178" y="15"/>
                    <a:pt x="177" y="15"/>
                  </a:cubicBezTo>
                  <a:cubicBezTo>
                    <a:pt x="177" y="14"/>
                    <a:pt x="172" y="14"/>
                    <a:pt x="166" y="14"/>
                  </a:cubicBezTo>
                  <a:cubicBezTo>
                    <a:pt x="154" y="14"/>
                    <a:pt x="150" y="14"/>
                    <a:pt x="144" y="14"/>
                  </a:cubicBezTo>
                  <a:cubicBezTo>
                    <a:pt x="141" y="13"/>
                    <a:pt x="135" y="13"/>
                    <a:pt x="129" y="13"/>
                  </a:cubicBezTo>
                  <a:cubicBezTo>
                    <a:pt x="124" y="13"/>
                    <a:pt x="118" y="13"/>
                    <a:pt x="116" y="13"/>
                  </a:cubicBezTo>
                  <a:cubicBezTo>
                    <a:pt x="108" y="12"/>
                    <a:pt x="70" y="12"/>
                    <a:pt x="70" y="13"/>
                  </a:cubicBezTo>
                  <a:cubicBezTo>
                    <a:pt x="69" y="13"/>
                    <a:pt x="68" y="13"/>
                    <a:pt x="66" y="13"/>
                  </a:cubicBezTo>
                  <a:cubicBezTo>
                    <a:pt x="64" y="13"/>
                    <a:pt x="62" y="14"/>
                    <a:pt x="61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8" y="14"/>
                    <a:pt x="57" y="14"/>
                    <a:pt x="57" y="15"/>
                  </a:cubicBezTo>
                  <a:cubicBezTo>
                    <a:pt x="56" y="15"/>
                    <a:pt x="55" y="15"/>
                    <a:pt x="55" y="15"/>
                  </a:cubicBezTo>
                  <a:cubicBezTo>
                    <a:pt x="54" y="15"/>
                    <a:pt x="56" y="15"/>
                    <a:pt x="58" y="16"/>
                  </a:cubicBezTo>
                  <a:cubicBezTo>
                    <a:pt x="62" y="16"/>
                    <a:pt x="62" y="16"/>
                    <a:pt x="62" y="17"/>
                  </a:cubicBezTo>
                  <a:cubicBezTo>
                    <a:pt x="62" y="18"/>
                    <a:pt x="58" y="19"/>
                    <a:pt x="53" y="19"/>
                  </a:cubicBezTo>
                  <a:cubicBezTo>
                    <a:pt x="51" y="18"/>
                    <a:pt x="50" y="18"/>
                    <a:pt x="49" y="19"/>
                  </a:cubicBezTo>
                  <a:cubicBezTo>
                    <a:pt x="48" y="19"/>
                    <a:pt x="47" y="19"/>
                    <a:pt x="47" y="19"/>
                  </a:cubicBezTo>
                  <a:cubicBezTo>
                    <a:pt x="46" y="19"/>
                    <a:pt x="45" y="19"/>
                    <a:pt x="45" y="19"/>
                  </a:cubicBezTo>
                  <a:cubicBezTo>
                    <a:pt x="45" y="19"/>
                    <a:pt x="45" y="18"/>
                    <a:pt x="45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4" y="17"/>
                    <a:pt x="43" y="17"/>
                    <a:pt x="42" y="17"/>
                  </a:cubicBezTo>
                  <a:cubicBezTo>
                    <a:pt x="40" y="16"/>
                    <a:pt x="38" y="17"/>
                    <a:pt x="38" y="18"/>
                  </a:cubicBezTo>
                  <a:cubicBezTo>
                    <a:pt x="38" y="18"/>
                    <a:pt x="40" y="18"/>
                    <a:pt x="42" y="18"/>
                  </a:cubicBezTo>
                  <a:cubicBezTo>
                    <a:pt x="44" y="18"/>
                    <a:pt x="44" y="19"/>
                    <a:pt x="42" y="19"/>
                  </a:cubicBezTo>
                  <a:cubicBezTo>
                    <a:pt x="41" y="20"/>
                    <a:pt x="41" y="21"/>
                    <a:pt x="42" y="21"/>
                  </a:cubicBezTo>
                  <a:cubicBezTo>
                    <a:pt x="43" y="20"/>
                    <a:pt x="44" y="20"/>
                    <a:pt x="44" y="20"/>
                  </a:cubicBezTo>
                  <a:cubicBezTo>
                    <a:pt x="45" y="20"/>
                    <a:pt x="45" y="20"/>
                    <a:pt x="46" y="21"/>
                  </a:cubicBezTo>
                  <a:cubicBezTo>
                    <a:pt x="47" y="21"/>
                    <a:pt x="47" y="22"/>
                    <a:pt x="49" y="22"/>
                  </a:cubicBezTo>
                  <a:cubicBezTo>
                    <a:pt x="51" y="22"/>
                    <a:pt x="52" y="22"/>
                    <a:pt x="50" y="22"/>
                  </a:cubicBezTo>
                  <a:cubicBezTo>
                    <a:pt x="50" y="23"/>
                    <a:pt x="48" y="23"/>
                    <a:pt x="47" y="23"/>
                  </a:cubicBezTo>
                  <a:cubicBezTo>
                    <a:pt x="46" y="24"/>
                    <a:pt x="45" y="24"/>
                    <a:pt x="45" y="24"/>
                  </a:cubicBezTo>
                  <a:cubicBezTo>
                    <a:pt x="44" y="24"/>
                    <a:pt x="43" y="24"/>
                    <a:pt x="44" y="25"/>
                  </a:cubicBezTo>
                  <a:cubicBezTo>
                    <a:pt x="45" y="25"/>
                    <a:pt x="45" y="25"/>
                    <a:pt x="43" y="26"/>
                  </a:cubicBezTo>
                  <a:cubicBezTo>
                    <a:pt x="42" y="27"/>
                    <a:pt x="41" y="27"/>
                    <a:pt x="40" y="27"/>
                  </a:cubicBezTo>
                  <a:cubicBezTo>
                    <a:pt x="40" y="27"/>
                    <a:pt x="39" y="27"/>
                    <a:pt x="38" y="28"/>
                  </a:cubicBezTo>
                  <a:cubicBezTo>
                    <a:pt x="37" y="28"/>
                    <a:pt x="36" y="29"/>
                    <a:pt x="35" y="29"/>
                  </a:cubicBezTo>
                  <a:cubicBezTo>
                    <a:pt x="34" y="29"/>
                    <a:pt x="32" y="29"/>
                    <a:pt x="32" y="29"/>
                  </a:cubicBezTo>
                  <a:cubicBezTo>
                    <a:pt x="32" y="29"/>
                    <a:pt x="30" y="30"/>
                    <a:pt x="29" y="30"/>
                  </a:cubicBezTo>
                  <a:cubicBezTo>
                    <a:pt x="27" y="30"/>
                    <a:pt x="26" y="31"/>
                    <a:pt x="26" y="31"/>
                  </a:cubicBezTo>
                  <a:cubicBezTo>
                    <a:pt x="25" y="32"/>
                    <a:pt x="25" y="32"/>
                    <a:pt x="23" y="32"/>
                  </a:cubicBezTo>
                  <a:cubicBezTo>
                    <a:pt x="22" y="32"/>
                    <a:pt x="19" y="33"/>
                    <a:pt x="18" y="33"/>
                  </a:cubicBezTo>
                  <a:cubicBezTo>
                    <a:pt x="16" y="33"/>
                    <a:pt x="14" y="34"/>
                    <a:pt x="13" y="34"/>
                  </a:cubicBezTo>
                  <a:cubicBezTo>
                    <a:pt x="12" y="34"/>
                    <a:pt x="11" y="34"/>
                    <a:pt x="10" y="35"/>
                  </a:cubicBezTo>
                  <a:cubicBezTo>
                    <a:pt x="10" y="35"/>
                    <a:pt x="10" y="35"/>
                    <a:pt x="11" y="36"/>
                  </a:cubicBezTo>
                  <a:cubicBezTo>
                    <a:pt x="11" y="37"/>
                    <a:pt x="12" y="37"/>
                    <a:pt x="13" y="38"/>
                  </a:cubicBezTo>
                  <a:cubicBezTo>
                    <a:pt x="14" y="38"/>
                    <a:pt x="14" y="40"/>
                    <a:pt x="12" y="41"/>
                  </a:cubicBezTo>
                  <a:cubicBezTo>
                    <a:pt x="9" y="42"/>
                    <a:pt x="9" y="42"/>
                    <a:pt x="10" y="43"/>
                  </a:cubicBezTo>
                  <a:cubicBezTo>
                    <a:pt x="11" y="44"/>
                    <a:pt x="11" y="44"/>
                    <a:pt x="13" y="44"/>
                  </a:cubicBezTo>
                  <a:cubicBezTo>
                    <a:pt x="15" y="44"/>
                    <a:pt x="17" y="44"/>
                    <a:pt x="17" y="45"/>
                  </a:cubicBezTo>
                  <a:cubicBezTo>
                    <a:pt x="18" y="46"/>
                    <a:pt x="14" y="48"/>
                    <a:pt x="11" y="48"/>
                  </a:cubicBezTo>
                  <a:cubicBezTo>
                    <a:pt x="11" y="48"/>
                    <a:pt x="9" y="49"/>
                    <a:pt x="7" y="49"/>
                  </a:cubicBezTo>
                  <a:cubicBezTo>
                    <a:pt x="3" y="50"/>
                    <a:pt x="2" y="51"/>
                    <a:pt x="5" y="52"/>
                  </a:cubicBezTo>
                  <a:cubicBezTo>
                    <a:pt x="6" y="53"/>
                    <a:pt x="7" y="53"/>
                    <a:pt x="11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8" y="58"/>
                    <a:pt x="18" y="58"/>
                    <a:pt x="20" y="58"/>
                  </a:cubicBezTo>
                  <a:cubicBezTo>
                    <a:pt x="23" y="58"/>
                    <a:pt x="25" y="59"/>
                    <a:pt x="23" y="60"/>
                  </a:cubicBezTo>
                  <a:cubicBezTo>
                    <a:pt x="23" y="60"/>
                    <a:pt x="23" y="61"/>
                    <a:pt x="24" y="61"/>
                  </a:cubicBezTo>
                  <a:cubicBezTo>
                    <a:pt x="27" y="63"/>
                    <a:pt x="29" y="63"/>
                    <a:pt x="51" y="62"/>
                  </a:cubicBezTo>
                  <a:cubicBezTo>
                    <a:pt x="57" y="61"/>
                    <a:pt x="58" y="61"/>
                    <a:pt x="58" y="62"/>
                  </a:cubicBezTo>
                  <a:cubicBezTo>
                    <a:pt x="59" y="63"/>
                    <a:pt x="62" y="63"/>
                    <a:pt x="63" y="62"/>
                  </a:cubicBezTo>
                  <a:cubicBezTo>
                    <a:pt x="64" y="62"/>
                    <a:pt x="65" y="61"/>
                    <a:pt x="65" y="61"/>
                  </a:cubicBezTo>
                  <a:cubicBezTo>
                    <a:pt x="67" y="61"/>
                    <a:pt x="69" y="62"/>
                    <a:pt x="69" y="63"/>
                  </a:cubicBezTo>
                  <a:cubicBezTo>
                    <a:pt x="69" y="63"/>
                    <a:pt x="69" y="63"/>
                    <a:pt x="71" y="63"/>
                  </a:cubicBezTo>
                  <a:cubicBezTo>
                    <a:pt x="72" y="63"/>
                    <a:pt x="73" y="64"/>
                    <a:pt x="74" y="64"/>
                  </a:cubicBezTo>
                  <a:cubicBezTo>
                    <a:pt x="75" y="64"/>
                    <a:pt x="74" y="65"/>
                    <a:pt x="73" y="65"/>
                  </a:cubicBezTo>
                  <a:cubicBezTo>
                    <a:pt x="73" y="65"/>
                    <a:pt x="72" y="66"/>
                    <a:pt x="71" y="66"/>
                  </a:cubicBezTo>
                  <a:cubicBezTo>
                    <a:pt x="70" y="66"/>
                    <a:pt x="70" y="66"/>
                    <a:pt x="71" y="66"/>
                  </a:cubicBezTo>
                  <a:cubicBezTo>
                    <a:pt x="71" y="67"/>
                    <a:pt x="72" y="67"/>
                    <a:pt x="73" y="67"/>
                  </a:cubicBezTo>
                  <a:cubicBezTo>
                    <a:pt x="73" y="68"/>
                    <a:pt x="74" y="68"/>
                    <a:pt x="75" y="68"/>
                  </a:cubicBezTo>
                  <a:cubicBezTo>
                    <a:pt x="75" y="68"/>
                    <a:pt x="76" y="68"/>
                    <a:pt x="76" y="68"/>
                  </a:cubicBezTo>
                  <a:cubicBezTo>
                    <a:pt x="77" y="68"/>
                    <a:pt x="79" y="69"/>
                    <a:pt x="81" y="69"/>
                  </a:cubicBezTo>
                  <a:cubicBezTo>
                    <a:pt x="83" y="69"/>
                    <a:pt x="84" y="69"/>
                    <a:pt x="84" y="70"/>
                  </a:cubicBezTo>
                  <a:cubicBezTo>
                    <a:pt x="84" y="70"/>
                    <a:pt x="87" y="70"/>
                    <a:pt x="100" y="70"/>
                  </a:cubicBezTo>
                  <a:cubicBezTo>
                    <a:pt x="114" y="70"/>
                    <a:pt x="115" y="70"/>
                    <a:pt x="116" y="69"/>
                  </a:cubicBezTo>
                  <a:cubicBezTo>
                    <a:pt x="118" y="68"/>
                    <a:pt x="120" y="68"/>
                    <a:pt x="121" y="69"/>
                  </a:cubicBezTo>
                  <a:cubicBezTo>
                    <a:pt x="122" y="70"/>
                    <a:pt x="124" y="70"/>
                    <a:pt x="125" y="70"/>
                  </a:cubicBezTo>
                  <a:cubicBezTo>
                    <a:pt x="126" y="69"/>
                    <a:pt x="129" y="69"/>
                    <a:pt x="130" y="70"/>
                  </a:cubicBezTo>
                  <a:cubicBezTo>
                    <a:pt x="130" y="70"/>
                    <a:pt x="132" y="70"/>
                    <a:pt x="134" y="70"/>
                  </a:cubicBezTo>
                  <a:cubicBezTo>
                    <a:pt x="136" y="70"/>
                    <a:pt x="139" y="70"/>
                    <a:pt x="140" y="70"/>
                  </a:cubicBezTo>
                  <a:cubicBezTo>
                    <a:pt x="141" y="70"/>
                    <a:pt x="143" y="70"/>
                    <a:pt x="144" y="70"/>
                  </a:cubicBezTo>
                  <a:cubicBezTo>
                    <a:pt x="145" y="70"/>
                    <a:pt x="146" y="70"/>
                    <a:pt x="148" y="70"/>
                  </a:cubicBezTo>
                  <a:cubicBezTo>
                    <a:pt x="151" y="71"/>
                    <a:pt x="155" y="71"/>
                    <a:pt x="156" y="70"/>
                  </a:cubicBezTo>
                  <a:cubicBezTo>
                    <a:pt x="156" y="70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7" y="68"/>
                    <a:pt x="158" y="69"/>
                    <a:pt x="157" y="69"/>
                  </a:cubicBezTo>
                  <a:cubicBezTo>
                    <a:pt x="157" y="70"/>
                    <a:pt x="157" y="70"/>
                    <a:pt x="159" y="70"/>
                  </a:cubicBezTo>
                  <a:cubicBezTo>
                    <a:pt x="160" y="70"/>
                    <a:pt x="161" y="70"/>
                    <a:pt x="161" y="70"/>
                  </a:cubicBezTo>
                  <a:cubicBezTo>
                    <a:pt x="162" y="70"/>
                    <a:pt x="162" y="70"/>
                    <a:pt x="161" y="69"/>
                  </a:cubicBezTo>
                  <a:cubicBezTo>
                    <a:pt x="161" y="69"/>
                    <a:pt x="160" y="69"/>
                    <a:pt x="160" y="68"/>
                  </a:cubicBezTo>
                  <a:cubicBezTo>
                    <a:pt x="160" y="68"/>
                    <a:pt x="162" y="68"/>
                    <a:pt x="165" y="68"/>
                  </a:cubicBezTo>
                  <a:cubicBezTo>
                    <a:pt x="169" y="68"/>
                    <a:pt x="170" y="68"/>
                    <a:pt x="171" y="68"/>
                  </a:cubicBezTo>
                  <a:cubicBezTo>
                    <a:pt x="171" y="67"/>
                    <a:pt x="173" y="67"/>
                    <a:pt x="174" y="68"/>
                  </a:cubicBezTo>
                  <a:cubicBezTo>
                    <a:pt x="175" y="68"/>
                    <a:pt x="176" y="68"/>
                    <a:pt x="176" y="68"/>
                  </a:cubicBezTo>
                  <a:cubicBezTo>
                    <a:pt x="177" y="68"/>
                    <a:pt x="177" y="69"/>
                    <a:pt x="177" y="70"/>
                  </a:cubicBezTo>
                  <a:cubicBezTo>
                    <a:pt x="177" y="71"/>
                    <a:pt x="177" y="71"/>
                    <a:pt x="179" y="71"/>
                  </a:cubicBezTo>
                  <a:cubicBezTo>
                    <a:pt x="180" y="71"/>
                    <a:pt x="180" y="72"/>
                    <a:pt x="179" y="72"/>
                  </a:cubicBezTo>
                  <a:cubicBezTo>
                    <a:pt x="178" y="73"/>
                    <a:pt x="179" y="73"/>
                    <a:pt x="185" y="73"/>
                  </a:cubicBezTo>
                  <a:cubicBezTo>
                    <a:pt x="189" y="73"/>
                    <a:pt x="191" y="74"/>
                    <a:pt x="191" y="74"/>
                  </a:cubicBezTo>
                  <a:cubicBezTo>
                    <a:pt x="192" y="74"/>
                    <a:pt x="193" y="74"/>
                    <a:pt x="196" y="74"/>
                  </a:cubicBezTo>
                  <a:cubicBezTo>
                    <a:pt x="198" y="74"/>
                    <a:pt x="201" y="74"/>
                    <a:pt x="204" y="74"/>
                  </a:cubicBezTo>
                  <a:cubicBezTo>
                    <a:pt x="207" y="74"/>
                    <a:pt x="210" y="74"/>
                    <a:pt x="211" y="74"/>
                  </a:cubicBezTo>
                  <a:cubicBezTo>
                    <a:pt x="213" y="74"/>
                    <a:pt x="213" y="73"/>
                    <a:pt x="213" y="73"/>
                  </a:cubicBezTo>
                  <a:cubicBezTo>
                    <a:pt x="213" y="72"/>
                    <a:pt x="213" y="72"/>
                    <a:pt x="214" y="72"/>
                  </a:cubicBezTo>
                  <a:cubicBezTo>
                    <a:pt x="215" y="72"/>
                    <a:pt x="215" y="72"/>
                    <a:pt x="215" y="73"/>
                  </a:cubicBezTo>
                  <a:cubicBezTo>
                    <a:pt x="215" y="73"/>
                    <a:pt x="215" y="73"/>
                    <a:pt x="215" y="73"/>
                  </a:cubicBezTo>
                  <a:cubicBezTo>
                    <a:pt x="215" y="73"/>
                    <a:pt x="215" y="73"/>
                    <a:pt x="215" y="73"/>
                  </a:cubicBezTo>
                  <a:cubicBezTo>
                    <a:pt x="215" y="74"/>
                    <a:pt x="222" y="74"/>
                    <a:pt x="225" y="74"/>
                  </a:cubicBezTo>
                  <a:cubicBezTo>
                    <a:pt x="226" y="74"/>
                    <a:pt x="228" y="75"/>
                    <a:pt x="230" y="75"/>
                  </a:cubicBezTo>
                  <a:cubicBezTo>
                    <a:pt x="231" y="75"/>
                    <a:pt x="233" y="75"/>
                    <a:pt x="233" y="75"/>
                  </a:cubicBezTo>
                  <a:cubicBezTo>
                    <a:pt x="233" y="75"/>
                    <a:pt x="235" y="75"/>
                    <a:pt x="238" y="75"/>
                  </a:cubicBezTo>
                  <a:cubicBezTo>
                    <a:pt x="241" y="75"/>
                    <a:pt x="243" y="74"/>
                    <a:pt x="243" y="74"/>
                  </a:cubicBezTo>
                  <a:cubicBezTo>
                    <a:pt x="243" y="74"/>
                    <a:pt x="244" y="74"/>
                    <a:pt x="244" y="74"/>
                  </a:cubicBezTo>
                  <a:cubicBezTo>
                    <a:pt x="244" y="75"/>
                    <a:pt x="247" y="75"/>
                    <a:pt x="251" y="75"/>
                  </a:cubicBezTo>
                  <a:cubicBezTo>
                    <a:pt x="258" y="76"/>
                    <a:pt x="260" y="76"/>
                    <a:pt x="264" y="76"/>
                  </a:cubicBezTo>
                  <a:cubicBezTo>
                    <a:pt x="266" y="76"/>
                    <a:pt x="268" y="76"/>
                    <a:pt x="270" y="76"/>
                  </a:cubicBezTo>
                  <a:cubicBezTo>
                    <a:pt x="274" y="76"/>
                    <a:pt x="274" y="76"/>
                    <a:pt x="281" y="76"/>
                  </a:cubicBezTo>
                  <a:cubicBezTo>
                    <a:pt x="293" y="76"/>
                    <a:pt x="302" y="77"/>
                    <a:pt x="327" y="77"/>
                  </a:cubicBezTo>
                  <a:cubicBezTo>
                    <a:pt x="342" y="77"/>
                    <a:pt x="353" y="77"/>
                    <a:pt x="353" y="77"/>
                  </a:cubicBezTo>
                  <a:cubicBezTo>
                    <a:pt x="354" y="78"/>
                    <a:pt x="355" y="78"/>
                    <a:pt x="355" y="77"/>
                  </a:cubicBezTo>
                  <a:cubicBezTo>
                    <a:pt x="356" y="77"/>
                    <a:pt x="357" y="77"/>
                    <a:pt x="357" y="77"/>
                  </a:cubicBezTo>
                  <a:cubicBezTo>
                    <a:pt x="358" y="78"/>
                    <a:pt x="358" y="78"/>
                    <a:pt x="362" y="78"/>
                  </a:cubicBezTo>
                  <a:cubicBezTo>
                    <a:pt x="366" y="78"/>
                    <a:pt x="367" y="78"/>
                    <a:pt x="374" y="78"/>
                  </a:cubicBezTo>
                  <a:cubicBezTo>
                    <a:pt x="378" y="78"/>
                    <a:pt x="380" y="78"/>
                    <a:pt x="380" y="78"/>
                  </a:cubicBezTo>
                  <a:cubicBezTo>
                    <a:pt x="382" y="77"/>
                    <a:pt x="396" y="77"/>
                    <a:pt x="403" y="78"/>
                  </a:cubicBezTo>
                  <a:cubicBezTo>
                    <a:pt x="405" y="78"/>
                    <a:pt x="406" y="78"/>
                    <a:pt x="407" y="77"/>
                  </a:cubicBezTo>
                  <a:cubicBezTo>
                    <a:pt x="407" y="77"/>
                    <a:pt x="409" y="77"/>
                    <a:pt x="410" y="77"/>
                  </a:cubicBezTo>
                  <a:cubicBezTo>
                    <a:pt x="413" y="77"/>
                    <a:pt x="413" y="77"/>
                    <a:pt x="420" y="77"/>
                  </a:cubicBezTo>
                  <a:cubicBezTo>
                    <a:pt x="425" y="77"/>
                    <a:pt x="428" y="77"/>
                    <a:pt x="428" y="78"/>
                  </a:cubicBezTo>
                  <a:cubicBezTo>
                    <a:pt x="429" y="78"/>
                    <a:pt x="428" y="78"/>
                    <a:pt x="428" y="79"/>
                  </a:cubicBezTo>
                  <a:cubicBezTo>
                    <a:pt x="426" y="79"/>
                    <a:pt x="426" y="80"/>
                    <a:pt x="427" y="80"/>
                  </a:cubicBezTo>
                  <a:cubicBezTo>
                    <a:pt x="428" y="80"/>
                    <a:pt x="435" y="80"/>
                    <a:pt x="436" y="79"/>
                  </a:cubicBezTo>
                  <a:cubicBezTo>
                    <a:pt x="436" y="79"/>
                    <a:pt x="436" y="79"/>
                    <a:pt x="436" y="79"/>
                  </a:cubicBezTo>
                  <a:close/>
                  <a:moveTo>
                    <a:pt x="430" y="79"/>
                  </a:moveTo>
                  <a:cubicBezTo>
                    <a:pt x="430" y="79"/>
                    <a:pt x="429" y="78"/>
                    <a:pt x="429" y="78"/>
                  </a:cubicBezTo>
                  <a:cubicBezTo>
                    <a:pt x="429" y="77"/>
                    <a:pt x="429" y="76"/>
                    <a:pt x="427" y="76"/>
                  </a:cubicBezTo>
                  <a:cubicBezTo>
                    <a:pt x="425" y="75"/>
                    <a:pt x="424" y="75"/>
                    <a:pt x="425" y="75"/>
                  </a:cubicBezTo>
                  <a:cubicBezTo>
                    <a:pt x="425" y="74"/>
                    <a:pt x="426" y="74"/>
                    <a:pt x="427" y="75"/>
                  </a:cubicBezTo>
                  <a:cubicBezTo>
                    <a:pt x="428" y="75"/>
                    <a:pt x="429" y="75"/>
                    <a:pt x="429" y="74"/>
                  </a:cubicBezTo>
                  <a:cubicBezTo>
                    <a:pt x="429" y="73"/>
                    <a:pt x="431" y="73"/>
                    <a:pt x="432" y="74"/>
                  </a:cubicBezTo>
                  <a:cubicBezTo>
                    <a:pt x="433" y="75"/>
                    <a:pt x="433" y="75"/>
                    <a:pt x="435" y="75"/>
                  </a:cubicBezTo>
                  <a:cubicBezTo>
                    <a:pt x="437" y="75"/>
                    <a:pt x="437" y="75"/>
                    <a:pt x="437" y="76"/>
                  </a:cubicBezTo>
                  <a:cubicBezTo>
                    <a:pt x="437" y="76"/>
                    <a:pt x="437" y="76"/>
                    <a:pt x="436" y="76"/>
                  </a:cubicBezTo>
                  <a:cubicBezTo>
                    <a:pt x="435" y="76"/>
                    <a:pt x="432" y="77"/>
                    <a:pt x="432" y="78"/>
                  </a:cubicBezTo>
                  <a:cubicBezTo>
                    <a:pt x="432" y="79"/>
                    <a:pt x="431" y="79"/>
                    <a:pt x="430" y="79"/>
                  </a:cubicBezTo>
                  <a:cubicBezTo>
                    <a:pt x="430" y="79"/>
                    <a:pt x="430" y="79"/>
                    <a:pt x="430" y="79"/>
                  </a:cubicBezTo>
                  <a:close/>
                  <a:moveTo>
                    <a:pt x="369" y="77"/>
                  </a:moveTo>
                  <a:cubicBezTo>
                    <a:pt x="369" y="76"/>
                    <a:pt x="368" y="76"/>
                    <a:pt x="365" y="77"/>
                  </a:cubicBezTo>
                  <a:cubicBezTo>
                    <a:pt x="363" y="77"/>
                    <a:pt x="361" y="77"/>
                    <a:pt x="359" y="77"/>
                  </a:cubicBezTo>
                  <a:cubicBezTo>
                    <a:pt x="355" y="76"/>
                    <a:pt x="346" y="76"/>
                    <a:pt x="328" y="76"/>
                  </a:cubicBezTo>
                  <a:cubicBezTo>
                    <a:pt x="320" y="76"/>
                    <a:pt x="320" y="76"/>
                    <a:pt x="320" y="76"/>
                  </a:cubicBezTo>
                  <a:cubicBezTo>
                    <a:pt x="320" y="75"/>
                    <a:pt x="320" y="75"/>
                    <a:pt x="320" y="75"/>
                  </a:cubicBezTo>
                  <a:cubicBezTo>
                    <a:pt x="320" y="73"/>
                    <a:pt x="320" y="73"/>
                    <a:pt x="319" y="73"/>
                  </a:cubicBezTo>
                  <a:cubicBezTo>
                    <a:pt x="319" y="73"/>
                    <a:pt x="318" y="74"/>
                    <a:pt x="318" y="74"/>
                  </a:cubicBezTo>
                  <a:cubicBezTo>
                    <a:pt x="318" y="75"/>
                    <a:pt x="318" y="76"/>
                    <a:pt x="318" y="76"/>
                  </a:cubicBezTo>
                  <a:cubicBezTo>
                    <a:pt x="318" y="76"/>
                    <a:pt x="316" y="76"/>
                    <a:pt x="306" y="76"/>
                  </a:cubicBezTo>
                  <a:cubicBezTo>
                    <a:pt x="300" y="76"/>
                    <a:pt x="292" y="76"/>
                    <a:pt x="290" y="76"/>
                  </a:cubicBezTo>
                  <a:cubicBezTo>
                    <a:pt x="288" y="75"/>
                    <a:pt x="286" y="75"/>
                    <a:pt x="285" y="75"/>
                  </a:cubicBezTo>
                  <a:cubicBezTo>
                    <a:pt x="280" y="75"/>
                    <a:pt x="280" y="75"/>
                    <a:pt x="280" y="74"/>
                  </a:cubicBezTo>
                  <a:cubicBezTo>
                    <a:pt x="280" y="73"/>
                    <a:pt x="278" y="73"/>
                    <a:pt x="278" y="74"/>
                  </a:cubicBezTo>
                  <a:cubicBezTo>
                    <a:pt x="278" y="75"/>
                    <a:pt x="278" y="75"/>
                    <a:pt x="275" y="75"/>
                  </a:cubicBezTo>
                  <a:cubicBezTo>
                    <a:pt x="274" y="75"/>
                    <a:pt x="272" y="75"/>
                    <a:pt x="271" y="75"/>
                  </a:cubicBezTo>
                  <a:cubicBezTo>
                    <a:pt x="270" y="74"/>
                    <a:pt x="270" y="74"/>
                    <a:pt x="270" y="75"/>
                  </a:cubicBezTo>
                  <a:cubicBezTo>
                    <a:pt x="269" y="76"/>
                    <a:pt x="269" y="76"/>
                    <a:pt x="266" y="76"/>
                  </a:cubicBezTo>
                  <a:cubicBezTo>
                    <a:pt x="264" y="76"/>
                    <a:pt x="262" y="75"/>
                    <a:pt x="261" y="75"/>
                  </a:cubicBezTo>
                  <a:cubicBezTo>
                    <a:pt x="260" y="75"/>
                    <a:pt x="259" y="75"/>
                    <a:pt x="257" y="75"/>
                  </a:cubicBezTo>
                  <a:cubicBezTo>
                    <a:pt x="256" y="75"/>
                    <a:pt x="255" y="75"/>
                    <a:pt x="255" y="74"/>
                  </a:cubicBezTo>
                  <a:cubicBezTo>
                    <a:pt x="255" y="73"/>
                    <a:pt x="254" y="73"/>
                    <a:pt x="254" y="74"/>
                  </a:cubicBezTo>
                  <a:cubicBezTo>
                    <a:pt x="253" y="75"/>
                    <a:pt x="245" y="75"/>
                    <a:pt x="245" y="74"/>
                  </a:cubicBezTo>
                  <a:cubicBezTo>
                    <a:pt x="244" y="73"/>
                    <a:pt x="242" y="72"/>
                    <a:pt x="241" y="73"/>
                  </a:cubicBezTo>
                  <a:cubicBezTo>
                    <a:pt x="241" y="73"/>
                    <a:pt x="241" y="73"/>
                    <a:pt x="241" y="73"/>
                  </a:cubicBezTo>
                  <a:cubicBezTo>
                    <a:pt x="241" y="74"/>
                    <a:pt x="240" y="74"/>
                    <a:pt x="240" y="73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37" y="74"/>
                    <a:pt x="237" y="74"/>
                    <a:pt x="237" y="74"/>
                  </a:cubicBezTo>
                  <a:cubicBezTo>
                    <a:pt x="231" y="74"/>
                    <a:pt x="231" y="74"/>
                    <a:pt x="231" y="74"/>
                  </a:cubicBezTo>
                  <a:cubicBezTo>
                    <a:pt x="228" y="74"/>
                    <a:pt x="225" y="74"/>
                    <a:pt x="225" y="73"/>
                  </a:cubicBezTo>
                  <a:cubicBezTo>
                    <a:pt x="224" y="73"/>
                    <a:pt x="222" y="73"/>
                    <a:pt x="222" y="73"/>
                  </a:cubicBezTo>
                  <a:cubicBezTo>
                    <a:pt x="221" y="73"/>
                    <a:pt x="220" y="73"/>
                    <a:pt x="220" y="72"/>
                  </a:cubicBezTo>
                  <a:cubicBezTo>
                    <a:pt x="219" y="71"/>
                    <a:pt x="218" y="71"/>
                    <a:pt x="218" y="72"/>
                  </a:cubicBezTo>
                  <a:cubicBezTo>
                    <a:pt x="217" y="73"/>
                    <a:pt x="217" y="72"/>
                    <a:pt x="217" y="71"/>
                  </a:cubicBezTo>
                  <a:cubicBezTo>
                    <a:pt x="217" y="70"/>
                    <a:pt x="217" y="70"/>
                    <a:pt x="216" y="70"/>
                  </a:cubicBezTo>
                  <a:cubicBezTo>
                    <a:pt x="216" y="70"/>
                    <a:pt x="215" y="70"/>
                    <a:pt x="215" y="71"/>
                  </a:cubicBezTo>
                  <a:cubicBezTo>
                    <a:pt x="215" y="71"/>
                    <a:pt x="215" y="71"/>
                    <a:pt x="215" y="71"/>
                  </a:cubicBezTo>
                  <a:cubicBezTo>
                    <a:pt x="215" y="71"/>
                    <a:pt x="213" y="71"/>
                    <a:pt x="212" y="71"/>
                  </a:cubicBezTo>
                  <a:cubicBezTo>
                    <a:pt x="209" y="71"/>
                    <a:pt x="209" y="71"/>
                    <a:pt x="209" y="72"/>
                  </a:cubicBezTo>
                  <a:cubicBezTo>
                    <a:pt x="209" y="73"/>
                    <a:pt x="206" y="74"/>
                    <a:pt x="205" y="73"/>
                  </a:cubicBezTo>
                  <a:cubicBezTo>
                    <a:pt x="204" y="73"/>
                    <a:pt x="201" y="73"/>
                    <a:pt x="197" y="73"/>
                  </a:cubicBezTo>
                  <a:cubicBezTo>
                    <a:pt x="190" y="73"/>
                    <a:pt x="188" y="72"/>
                    <a:pt x="188" y="71"/>
                  </a:cubicBezTo>
                  <a:cubicBezTo>
                    <a:pt x="188" y="71"/>
                    <a:pt x="188" y="71"/>
                    <a:pt x="188" y="71"/>
                  </a:cubicBezTo>
                  <a:cubicBezTo>
                    <a:pt x="188" y="71"/>
                    <a:pt x="187" y="71"/>
                    <a:pt x="187" y="71"/>
                  </a:cubicBezTo>
                  <a:cubicBezTo>
                    <a:pt x="187" y="72"/>
                    <a:pt x="187" y="72"/>
                    <a:pt x="186" y="71"/>
                  </a:cubicBezTo>
                  <a:cubicBezTo>
                    <a:pt x="186" y="71"/>
                    <a:pt x="186" y="71"/>
                    <a:pt x="185" y="71"/>
                  </a:cubicBezTo>
                  <a:cubicBezTo>
                    <a:pt x="184" y="71"/>
                    <a:pt x="183" y="71"/>
                    <a:pt x="182" y="71"/>
                  </a:cubicBezTo>
                  <a:cubicBezTo>
                    <a:pt x="181" y="71"/>
                    <a:pt x="181" y="71"/>
                    <a:pt x="181" y="70"/>
                  </a:cubicBezTo>
                  <a:cubicBezTo>
                    <a:pt x="182" y="69"/>
                    <a:pt x="182" y="68"/>
                    <a:pt x="181" y="68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80" y="68"/>
                    <a:pt x="178" y="67"/>
                    <a:pt x="178" y="66"/>
                  </a:cubicBezTo>
                  <a:cubicBezTo>
                    <a:pt x="178" y="65"/>
                    <a:pt x="177" y="65"/>
                    <a:pt x="175" y="65"/>
                  </a:cubicBezTo>
                  <a:cubicBezTo>
                    <a:pt x="172" y="65"/>
                    <a:pt x="171" y="65"/>
                    <a:pt x="172" y="66"/>
                  </a:cubicBezTo>
                  <a:cubicBezTo>
                    <a:pt x="172" y="66"/>
                    <a:pt x="172" y="66"/>
                    <a:pt x="171" y="66"/>
                  </a:cubicBezTo>
                  <a:cubicBezTo>
                    <a:pt x="171" y="66"/>
                    <a:pt x="170" y="67"/>
                    <a:pt x="170" y="67"/>
                  </a:cubicBezTo>
                  <a:cubicBezTo>
                    <a:pt x="169" y="67"/>
                    <a:pt x="169" y="67"/>
                    <a:pt x="168" y="67"/>
                  </a:cubicBezTo>
                  <a:cubicBezTo>
                    <a:pt x="167" y="66"/>
                    <a:pt x="167" y="66"/>
                    <a:pt x="167" y="67"/>
                  </a:cubicBezTo>
                  <a:cubicBezTo>
                    <a:pt x="167" y="67"/>
                    <a:pt x="166" y="67"/>
                    <a:pt x="165" y="67"/>
                  </a:cubicBezTo>
                  <a:cubicBezTo>
                    <a:pt x="165" y="67"/>
                    <a:pt x="163" y="67"/>
                    <a:pt x="161" y="67"/>
                  </a:cubicBezTo>
                  <a:cubicBezTo>
                    <a:pt x="159" y="68"/>
                    <a:pt x="158" y="67"/>
                    <a:pt x="157" y="67"/>
                  </a:cubicBezTo>
                  <a:cubicBezTo>
                    <a:pt x="156" y="67"/>
                    <a:pt x="155" y="67"/>
                    <a:pt x="154" y="68"/>
                  </a:cubicBezTo>
                  <a:cubicBezTo>
                    <a:pt x="152" y="68"/>
                    <a:pt x="152" y="68"/>
                    <a:pt x="151" y="68"/>
                  </a:cubicBezTo>
                  <a:cubicBezTo>
                    <a:pt x="150" y="68"/>
                    <a:pt x="148" y="68"/>
                    <a:pt x="147" y="68"/>
                  </a:cubicBezTo>
                  <a:cubicBezTo>
                    <a:pt x="146" y="69"/>
                    <a:pt x="143" y="68"/>
                    <a:pt x="142" y="68"/>
                  </a:cubicBezTo>
                  <a:cubicBezTo>
                    <a:pt x="140" y="67"/>
                    <a:pt x="140" y="67"/>
                    <a:pt x="139" y="67"/>
                  </a:cubicBezTo>
                  <a:cubicBezTo>
                    <a:pt x="139" y="67"/>
                    <a:pt x="139" y="68"/>
                    <a:pt x="139" y="68"/>
                  </a:cubicBezTo>
                  <a:cubicBezTo>
                    <a:pt x="139" y="69"/>
                    <a:pt x="139" y="69"/>
                    <a:pt x="135" y="69"/>
                  </a:cubicBezTo>
                  <a:cubicBezTo>
                    <a:pt x="133" y="69"/>
                    <a:pt x="132" y="69"/>
                    <a:pt x="132" y="68"/>
                  </a:cubicBezTo>
                  <a:cubicBezTo>
                    <a:pt x="131" y="68"/>
                    <a:pt x="131" y="68"/>
                    <a:pt x="130" y="68"/>
                  </a:cubicBezTo>
                  <a:cubicBezTo>
                    <a:pt x="129" y="68"/>
                    <a:pt x="128" y="68"/>
                    <a:pt x="128" y="68"/>
                  </a:cubicBezTo>
                  <a:cubicBezTo>
                    <a:pt x="126" y="67"/>
                    <a:pt x="126" y="67"/>
                    <a:pt x="126" y="68"/>
                  </a:cubicBezTo>
                  <a:cubicBezTo>
                    <a:pt x="125" y="68"/>
                    <a:pt x="125" y="69"/>
                    <a:pt x="124" y="68"/>
                  </a:cubicBezTo>
                  <a:cubicBezTo>
                    <a:pt x="123" y="68"/>
                    <a:pt x="120" y="68"/>
                    <a:pt x="118" y="68"/>
                  </a:cubicBezTo>
                  <a:cubicBezTo>
                    <a:pt x="114" y="68"/>
                    <a:pt x="113" y="68"/>
                    <a:pt x="112" y="68"/>
                  </a:cubicBezTo>
                  <a:cubicBezTo>
                    <a:pt x="111" y="69"/>
                    <a:pt x="111" y="69"/>
                    <a:pt x="110" y="69"/>
                  </a:cubicBezTo>
                  <a:cubicBezTo>
                    <a:pt x="110" y="68"/>
                    <a:pt x="110" y="68"/>
                    <a:pt x="109" y="68"/>
                  </a:cubicBezTo>
                  <a:cubicBezTo>
                    <a:pt x="109" y="68"/>
                    <a:pt x="108" y="68"/>
                    <a:pt x="107" y="68"/>
                  </a:cubicBezTo>
                  <a:cubicBezTo>
                    <a:pt x="106" y="67"/>
                    <a:pt x="106" y="67"/>
                    <a:pt x="106" y="68"/>
                  </a:cubicBezTo>
                  <a:cubicBezTo>
                    <a:pt x="106" y="69"/>
                    <a:pt x="106" y="69"/>
                    <a:pt x="103" y="69"/>
                  </a:cubicBezTo>
                  <a:cubicBezTo>
                    <a:pt x="102" y="69"/>
                    <a:pt x="100" y="69"/>
                    <a:pt x="100" y="69"/>
                  </a:cubicBezTo>
                  <a:cubicBezTo>
                    <a:pt x="100" y="68"/>
                    <a:pt x="98" y="68"/>
                    <a:pt x="96" y="68"/>
                  </a:cubicBezTo>
                  <a:cubicBezTo>
                    <a:pt x="89" y="68"/>
                    <a:pt x="89" y="68"/>
                    <a:pt x="88" y="67"/>
                  </a:cubicBezTo>
                  <a:cubicBezTo>
                    <a:pt x="87" y="67"/>
                    <a:pt x="87" y="67"/>
                    <a:pt x="86" y="67"/>
                  </a:cubicBezTo>
                  <a:cubicBezTo>
                    <a:pt x="85" y="68"/>
                    <a:pt x="84" y="68"/>
                    <a:pt x="83" y="67"/>
                  </a:cubicBezTo>
                  <a:cubicBezTo>
                    <a:pt x="82" y="67"/>
                    <a:pt x="81" y="67"/>
                    <a:pt x="81" y="67"/>
                  </a:cubicBezTo>
                  <a:cubicBezTo>
                    <a:pt x="80" y="67"/>
                    <a:pt x="80" y="66"/>
                    <a:pt x="80" y="65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79" y="63"/>
                    <a:pt x="79" y="62"/>
                    <a:pt x="79" y="62"/>
                  </a:cubicBezTo>
                  <a:cubicBezTo>
                    <a:pt x="80" y="62"/>
                    <a:pt x="80" y="63"/>
                    <a:pt x="80" y="63"/>
                  </a:cubicBezTo>
                  <a:cubicBezTo>
                    <a:pt x="80" y="64"/>
                    <a:pt x="81" y="64"/>
                    <a:pt x="82" y="63"/>
                  </a:cubicBezTo>
                  <a:cubicBezTo>
                    <a:pt x="82" y="62"/>
                    <a:pt x="82" y="63"/>
                    <a:pt x="83" y="63"/>
                  </a:cubicBezTo>
                  <a:cubicBezTo>
                    <a:pt x="83" y="64"/>
                    <a:pt x="83" y="64"/>
                    <a:pt x="83" y="64"/>
                  </a:cubicBezTo>
                  <a:cubicBezTo>
                    <a:pt x="84" y="64"/>
                    <a:pt x="84" y="64"/>
                    <a:pt x="83" y="63"/>
                  </a:cubicBezTo>
                  <a:cubicBezTo>
                    <a:pt x="83" y="63"/>
                    <a:pt x="83" y="63"/>
                    <a:pt x="83" y="62"/>
                  </a:cubicBezTo>
                  <a:cubicBezTo>
                    <a:pt x="83" y="61"/>
                    <a:pt x="83" y="61"/>
                    <a:pt x="82" y="62"/>
                  </a:cubicBezTo>
                  <a:cubicBezTo>
                    <a:pt x="82" y="62"/>
                    <a:pt x="81" y="62"/>
                    <a:pt x="80" y="61"/>
                  </a:cubicBezTo>
                  <a:cubicBezTo>
                    <a:pt x="80" y="61"/>
                    <a:pt x="79" y="61"/>
                    <a:pt x="79" y="62"/>
                  </a:cubicBezTo>
                  <a:cubicBezTo>
                    <a:pt x="79" y="62"/>
                    <a:pt x="77" y="63"/>
                    <a:pt x="76" y="62"/>
                  </a:cubicBezTo>
                  <a:cubicBezTo>
                    <a:pt x="76" y="62"/>
                    <a:pt x="75" y="62"/>
                    <a:pt x="73" y="62"/>
                  </a:cubicBezTo>
                  <a:cubicBezTo>
                    <a:pt x="72" y="62"/>
                    <a:pt x="71" y="62"/>
                    <a:pt x="70" y="61"/>
                  </a:cubicBezTo>
                  <a:cubicBezTo>
                    <a:pt x="69" y="61"/>
                    <a:pt x="60" y="60"/>
                    <a:pt x="57" y="60"/>
                  </a:cubicBezTo>
                  <a:cubicBezTo>
                    <a:pt x="55" y="61"/>
                    <a:pt x="54" y="60"/>
                    <a:pt x="53" y="60"/>
                  </a:cubicBezTo>
                  <a:cubicBezTo>
                    <a:pt x="53" y="60"/>
                    <a:pt x="52" y="60"/>
                    <a:pt x="51" y="60"/>
                  </a:cubicBezTo>
                  <a:cubicBezTo>
                    <a:pt x="50" y="60"/>
                    <a:pt x="48" y="60"/>
                    <a:pt x="44" y="60"/>
                  </a:cubicBezTo>
                  <a:cubicBezTo>
                    <a:pt x="41" y="60"/>
                    <a:pt x="40" y="60"/>
                    <a:pt x="40" y="61"/>
                  </a:cubicBezTo>
                  <a:cubicBezTo>
                    <a:pt x="39" y="61"/>
                    <a:pt x="37" y="61"/>
                    <a:pt x="37" y="60"/>
                  </a:cubicBezTo>
                  <a:cubicBezTo>
                    <a:pt x="37" y="60"/>
                    <a:pt x="36" y="60"/>
                    <a:pt x="35" y="59"/>
                  </a:cubicBezTo>
                  <a:cubicBezTo>
                    <a:pt x="34" y="59"/>
                    <a:pt x="34" y="58"/>
                    <a:pt x="35" y="58"/>
                  </a:cubicBezTo>
                  <a:cubicBezTo>
                    <a:pt x="35" y="58"/>
                    <a:pt x="36" y="58"/>
                    <a:pt x="36" y="58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9" y="56"/>
                    <a:pt x="39" y="55"/>
                    <a:pt x="38" y="55"/>
                  </a:cubicBezTo>
                  <a:cubicBezTo>
                    <a:pt x="38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4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6" y="53"/>
                    <a:pt x="36" y="52"/>
                    <a:pt x="36" y="52"/>
                  </a:cubicBezTo>
                  <a:cubicBezTo>
                    <a:pt x="36" y="51"/>
                    <a:pt x="35" y="51"/>
                    <a:pt x="34" y="51"/>
                  </a:cubicBezTo>
                  <a:cubicBezTo>
                    <a:pt x="34" y="52"/>
                    <a:pt x="34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4"/>
                    <a:pt x="34" y="54"/>
                  </a:cubicBezTo>
                  <a:cubicBezTo>
                    <a:pt x="33" y="54"/>
                    <a:pt x="33" y="54"/>
                    <a:pt x="33" y="55"/>
                  </a:cubicBezTo>
                  <a:cubicBezTo>
                    <a:pt x="33" y="56"/>
                    <a:pt x="33" y="56"/>
                    <a:pt x="34" y="56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4" y="58"/>
                    <a:pt x="33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9"/>
                    <a:pt x="33" y="59"/>
                    <a:pt x="30" y="59"/>
                  </a:cubicBezTo>
                  <a:cubicBezTo>
                    <a:pt x="26" y="60"/>
                    <a:pt x="25" y="59"/>
                    <a:pt x="26" y="58"/>
                  </a:cubicBezTo>
                  <a:cubicBezTo>
                    <a:pt x="26" y="58"/>
                    <a:pt x="26" y="57"/>
                    <a:pt x="25" y="57"/>
                  </a:cubicBezTo>
                  <a:cubicBezTo>
                    <a:pt x="25" y="57"/>
                    <a:pt x="24" y="57"/>
                    <a:pt x="24" y="57"/>
                  </a:cubicBezTo>
                  <a:cubicBezTo>
                    <a:pt x="24" y="56"/>
                    <a:pt x="24" y="56"/>
                    <a:pt x="23" y="56"/>
                  </a:cubicBezTo>
                  <a:cubicBezTo>
                    <a:pt x="22" y="56"/>
                    <a:pt x="22" y="55"/>
                    <a:pt x="23" y="55"/>
                  </a:cubicBezTo>
                  <a:cubicBezTo>
                    <a:pt x="23" y="55"/>
                    <a:pt x="24" y="55"/>
                    <a:pt x="25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7" y="56"/>
                    <a:pt x="27" y="55"/>
                    <a:pt x="28" y="55"/>
                  </a:cubicBezTo>
                  <a:cubicBezTo>
                    <a:pt x="29" y="55"/>
                    <a:pt x="28" y="54"/>
                    <a:pt x="27" y="53"/>
                  </a:cubicBezTo>
                  <a:cubicBezTo>
                    <a:pt x="26" y="53"/>
                    <a:pt x="25" y="52"/>
                    <a:pt x="25" y="51"/>
                  </a:cubicBezTo>
                  <a:cubicBezTo>
                    <a:pt x="25" y="50"/>
                    <a:pt x="25" y="50"/>
                    <a:pt x="27" y="51"/>
                  </a:cubicBezTo>
                  <a:cubicBezTo>
                    <a:pt x="27" y="52"/>
                    <a:pt x="28" y="52"/>
                    <a:pt x="28" y="51"/>
                  </a:cubicBezTo>
                  <a:cubicBezTo>
                    <a:pt x="28" y="51"/>
                    <a:pt x="27" y="49"/>
                    <a:pt x="26" y="49"/>
                  </a:cubicBezTo>
                  <a:cubicBezTo>
                    <a:pt x="26" y="49"/>
                    <a:pt x="25" y="49"/>
                    <a:pt x="25" y="49"/>
                  </a:cubicBezTo>
                  <a:cubicBezTo>
                    <a:pt x="24" y="48"/>
                    <a:pt x="25" y="47"/>
                    <a:pt x="27" y="47"/>
                  </a:cubicBezTo>
                  <a:cubicBezTo>
                    <a:pt x="28" y="47"/>
                    <a:pt x="28" y="47"/>
                    <a:pt x="29" y="46"/>
                  </a:cubicBezTo>
                  <a:cubicBezTo>
                    <a:pt x="29" y="46"/>
                    <a:pt x="30" y="45"/>
                    <a:pt x="29" y="45"/>
                  </a:cubicBezTo>
                  <a:cubicBezTo>
                    <a:pt x="29" y="44"/>
                    <a:pt x="30" y="44"/>
                    <a:pt x="32" y="43"/>
                  </a:cubicBezTo>
                  <a:cubicBezTo>
                    <a:pt x="32" y="43"/>
                    <a:pt x="33" y="43"/>
                    <a:pt x="33" y="42"/>
                  </a:cubicBezTo>
                  <a:cubicBezTo>
                    <a:pt x="33" y="41"/>
                    <a:pt x="33" y="41"/>
                    <a:pt x="32" y="41"/>
                  </a:cubicBezTo>
                  <a:cubicBezTo>
                    <a:pt x="31" y="42"/>
                    <a:pt x="31" y="42"/>
                    <a:pt x="30" y="41"/>
                  </a:cubicBezTo>
                  <a:cubicBezTo>
                    <a:pt x="28" y="41"/>
                    <a:pt x="26" y="41"/>
                    <a:pt x="26" y="42"/>
                  </a:cubicBezTo>
                  <a:cubicBezTo>
                    <a:pt x="26" y="42"/>
                    <a:pt x="26" y="43"/>
                    <a:pt x="25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3"/>
                    <a:pt x="20" y="43"/>
                    <a:pt x="20" y="42"/>
                  </a:cubicBezTo>
                  <a:cubicBezTo>
                    <a:pt x="20" y="42"/>
                    <a:pt x="20" y="42"/>
                    <a:pt x="21" y="41"/>
                  </a:cubicBezTo>
                  <a:cubicBezTo>
                    <a:pt x="21" y="40"/>
                    <a:pt x="21" y="40"/>
                    <a:pt x="22" y="40"/>
                  </a:cubicBezTo>
                  <a:cubicBezTo>
                    <a:pt x="23" y="40"/>
                    <a:pt x="24" y="40"/>
                    <a:pt x="24" y="40"/>
                  </a:cubicBezTo>
                  <a:cubicBezTo>
                    <a:pt x="25" y="39"/>
                    <a:pt x="29" y="38"/>
                    <a:pt x="32" y="38"/>
                  </a:cubicBezTo>
                  <a:cubicBezTo>
                    <a:pt x="34" y="38"/>
                    <a:pt x="36" y="38"/>
                    <a:pt x="36" y="37"/>
                  </a:cubicBezTo>
                  <a:cubicBezTo>
                    <a:pt x="39" y="36"/>
                    <a:pt x="43" y="35"/>
                    <a:pt x="44" y="35"/>
                  </a:cubicBezTo>
                  <a:cubicBezTo>
                    <a:pt x="45" y="35"/>
                    <a:pt x="46" y="35"/>
                    <a:pt x="47" y="35"/>
                  </a:cubicBezTo>
                  <a:cubicBezTo>
                    <a:pt x="47" y="35"/>
                    <a:pt x="49" y="34"/>
                    <a:pt x="50" y="33"/>
                  </a:cubicBezTo>
                  <a:cubicBezTo>
                    <a:pt x="52" y="33"/>
                    <a:pt x="52" y="32"/>
                    <a:pt x="52" y="32"/>
                  </a:cubicBezTo>
                  <a:cubicBezTo>
                    <a:pt x="52" y="31"/>
                    <a:pt x="51" y="31"/>
                    <a:pt x="46" y="31"/>
                  </a:cubicBezTo>
                  <a:cubicBezTo>
                    <a:pt x="41" y="31"/>
                    <a:pt x="40" y="31"/>
                    <a:pt x="39" y="32"/>
                  </a:cubicBezTo>
                  <a:cubicBezTo>
                    <a:pt x="38" y="32"/>
                    <a:pt x="37" y="32"/>
                    <a:pt x="37" y="32"/>
                  </a:cubicBezTo>
                  <a:cubicBezTo>
                    <a:pt x="36" y="32"/>
                    <a:pt x="36" y="32"/>
                    <a:pt x="36" y="31"/>
                  </a:cubicBezTo>
                  <a:cubicBezTo>
                    <a:pt x="36" y="30"/>
                    <a:pt x="36" y="30"/>
                    <a:pt x="38" y="30"/>
                  </a:cubicBezTo>
                  <a:cubicBezTo>
                    <a:pt x="38" y="30"/>
                    <a:pt x="39" y="30"/>
                    <a:pt x="40" y="29"/>
                  </a:cubicBezTo>
                  <a:cubicBezTo>
                    <a:pt x="40" y="28"/>
                    <a:pt x="41" y="28"/>
                    <a:pt x="42" y="28"/>
                  </a:cubicBezTo>
                  <a:cubicBezTo>
                    <a:pt x="43" y="28"/>
                    <a:pt x="44" y="27"/>
                    <a:pt x="45" y="27"/>
                  </a:cubicBezTo>
                  <a:cubicBezTo>
                    <a:pt x="46" y="26"/>
                    <a:pt x="47" y="26"/>
                    <a:pt x="47" y="26"/>
                  </a:cubicBezTo>
                  <a:cubicBezTo>
                    <a:pt x="49" y="26"/>
                    <a:pt x="50" y="25"/>
                    <a:pt x="50" y="24"/>
                  </a:cubicBezTo>
                  <a:cubicBezTo>
                    <a:pt x="50" y="24"/>
                    <a:pt x="51" y="24"/>
                    <a:pt x="51" y="23"/>
                  </a:cubicBezTo>
                  <a:cubicBezTo>
                    <a:pt x="52" y="23"/>
                    <a:pt x="52" y="22"/>
                    <a:pt x="52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5" y="23"/>
                    <a:pt x="56" y="23"/>
                    <a:pt x="56" y="22"/>
                  </a:cubicBezTo>
                  <a:cubicBezTo>
                    <a:pt x="56" y="22"/>
                    <a:pt x="54" y="21"/>
                    <a:pt x="52" y="21"/>
                  </a:cubicBezTo>
                  <a:cubicBezTo>
                    <a:pt x="52" y="21"/>
                    <a:pt x="52" y="21"/>
                    <a:pt x="51" y="21"/>
                  </a:cubicBezTo>
                  <a:cubicBezTo>
                    <a:pt x="50" y="21"/>
                    <a:pt x="52" y="19"/>
                    <a:pt x="53" y="19"/>
                  </a:cubicBezTo>
                  <a:cubicBezTo>
                    <a:pt x="54" y="19"/>
                    <a:pt x="63" y="18"/>
                    <a:pt x="65" y="18"/>
                  </a:cubicBezTo>
                  <a:cubicBezTo>
                    <a:pt x="65" y="18"/>
                    <a:pt x="65" y="17"/>
                    <a:pt x="64" y="17"/>
                  </a:cubicBezTo>
                  <a:cubicBezTo>
                    <a:pt x="64" y="16"/>
                    <a:pt x="63" y="15"/>
                    <a:pt x="63" y="15"/>
                  </a:cubicBezTo>
                  <a:cubicBezTo>
                    <a:pt x="63" y="14"/>
                    <a:pt x="63" y="14"/>
                    <a:pt x="64" y="15"/>
                  </a:cubicBezTo>
                  <a:cubicBezTo>
                    <a:pt x="65" y="15"/>
                    <a:pt x="66" y="15"/>
                    <a:pt x="66" y="15"/>
                  </a:cubicBezTo>
                  <a:cubicBezTo>
                    <a:pt x="67" y="15"/>
                    <a:pt x="67" y="14"/>
                    <a:pt x="68" y="14"/>
                  </a:cubicBezTo>
                  <a:cubicBezTo>
                    <a:pt x="68" y="14"/>
                    <a:pt x="69" y="14"/>
                    <a:pt x="69" y="14"/>
                  </a:cubicBezTo>
                  <a:cubicBezTo>
                    <a:pt x="70" y="13"/>
                    <a:pt x="70" y="13"/>
                    <a:pt x="73" y="13"/>
                  </a:cubicBezTo>
                  <a:cubicBezTo>
                    <a:pt x="75" y="14"/>
                    <a:pt x="77" y="13"/>
                    <a:pt x="77" y="13"/>
                  </a:cubicBezTo>
                  <a:cubicBezTo>
                    <a:pt x="77" y="13"/>
                    <a:pt x="78" y="13"/>
                    <a:pt x="79" y="13"/>
                  </a:cubicBezTo>
                  <a:cubicBezTo>
                    <a:pt x="80" y="13"/>
                    <a:pt x="81" y="13"/>
                    <a:pt x="81" y="13"/>
                  </a:cubicBezTo>
                  <a:cubicBezTo>
                    <a:pt x="81" y="13"/>
                    <a:pt x="84" y="13"/>
                    <a:pt x="87" y="13"/>
                  </a:cubicBezTo>
                  <a:cubicBezTo>
                    <a:pt x="92" y="13"/>
                    <a:pt x="93" y="13"/>
                    <a:pt x="95" y="14"/>
                  </a:cubicBezTo>
                  <a:cubicBezTo>
                    <a:pt x="96" y="14"/>
                    <a:pt x="97" y="15"/>
                    <a:pt x="97" y="15"/>
                  </a:cubicBezTo>
                  <a:cubicBezTo>
                    <a:pt x="98" y="16"/>
                    <a:pt x="99" y="16"/>
                    <a:pt x="99" y="15"/>
                  </a:cubicBezTo>
                  <a:cubicBezTo>
                    <a:pt x="100" y="13"/>
                    <a:pt x="100" y="13"/>
                    <a:pt x="104" y="13"/>
                  </a:cubicBezTo>
                  <a:cubicBezTo>
                    <a:pt x="106" y="13"/>
                    <a:pt x="108" y="13"/>
                    <a:pt x="108" y="13"/>
                  </a:cubicBezTo>
                  <a:cubicBezTo>
                    <a:pt x="109" y="13"/>
                    <a:pt x="112" y="13"/>
                    <a:pt x="113" y="14"/>
                  </a:cubicBezTo>
                  <a:cubicBezTo>
                    <a:pt x="114" y="14"/>
                    <a:pt x="118" y="14"/>
                    <a:pt x="119" y="14"/>
                  </a:cubicBezTo>
                  <a:cubicBezTo>
                    <a:pt x="119" y="13"/>
                    <a:pt x="120" y="13"/>
                    <a:pt x="120" y="13"/>
                  </a:cubicBezTo>
                  <a:cubicBezTo>
                    <a:pt x="121" y="14"/>
                    <a:pt x="125" y="14"/>
                    <a:pt x="129" y="14"/>
                  </a:cubicBezTo>
                  <a:cubicBezTo>
                    <a:pt x="134" y="14"/>
                    <a:pt x="140" y="14"/>
                    <a:pt x="143" y="14"/>
                  </a:cubicBezTo>
                  <a:cubicBezTo>
                    <a:pt x="151" y="15"/>
                    <a:pt x="160" y="15"/>
                    <a:pt x="169" y="15"/>
                  </a:cubicBezTo>
                  <a:cubicBezTo>
                    <a:pt x="193" y="16"/>
                    <a:pt x="202" y="16"/>
                    <a:pt x="203" y="17"/>
                  </a:cubicBezTo>
                  <a:cubicBezTo>
                    <a:pt x="204" y="17"/>
                    <a:pt x="204" y="17"/>
                    <a:pt x="204" y="17"/>
                  </a:cubicBezTo>
                  <a:cubicBezTo>
                    <a:pt x="204" y="16"/>
                    <a:pt x="206" y="16"/>
                    <a:pt x="211" y="17"/>
                  </a:cubicBezTo>
                  <a:cubicBezTo>
                    <a:pt x="215" y="17"/>
                    <a:pt x="222" y="17"/>
                    <a:pt x="227" y="17"/>
                  </a:cubicBezTo>
                  <a:cubicBezTo>
                    <a:pt x="232" y="17"/>
                    <a:pt x="238" y="17"/>
                    <a:pt x="239" y="17"/>
                  </a:cubicBezTo>
                  <a:cubicBezTo>
                    <a:pt x="242" y="18"/>
                    <a:pt x="253" y="18"/>
                    <a:pt x="258" y="18"/>
                  </a:cubicBezTo>
                  <a:cubicBezTo>
                    <a:pt x="259" y="18"/>
                    <a:pt x="260" y="18"/>
                    <a:pt x="260" y="18"/>
                  </a:cubicBezTo>
                  <a:cubicBezTo>
                    <a:pt x="260" y="19"/>
                    <a:pt x="265" y="19"/>
                    <a:pt x="265" y="18"/>
                  </a:cubicBezTo>
                  <a:cubicBezTo>
                    <a:pt x="265" y="18"/>
                    <a:pt x="280" y="18"/>
                    <a:pt x="287" y="19"/>
                  </a:cubicBezTo>
                  <a:cubicBezTo>
                    <a:pt x="292" y="19"/>
                    <a:pt x="299" y="19"/>
                    <a:pt x="315" y="19"/>
                  </a:cubicBezTo>
                  <a:cubicBezTo>
                    <a:pt x="321" y="19"/>
                    <a:pt x="327" y="20"/>
                    <a:pt x="327" y="20"/>
                  </a:cubicBezTo>
                  <a:cubicBezTo>
                    <a:pt x="327" y="20"/>
                    <a:pt x="328" y="20"/>
                    <a:pt x="329" y="19"/>
                  </a:cubicBezTo>
                  <a:cubicBezTo>
                    <a:pt x="331" y="19"/>
                    <a:pt x="331" y="19"/>
                    <a:pt x="332" y="19"/>
                  </a:cubicBezTo>
                  <a:cubicBezTo>
                    <a:pt x="333" y="20"/>
                    <a:pt x="341" y="20"/>
                    <a:pt x="353" y="20"/>
                  </a:cubicBezTo>
                  <a:cubicBezTo>
                    <a:pt x="362" y="20"/>
                    <a:pt x="363" y="21"/>
                    <a:pt x="362" y="22"/>
                  </a:cubicBezTo>
                  <a:cubicBezTo>
                    <a:pt x="362" y="22"/>
                    <a:pt x="363" y="23"/>
                    <a:pt x="363" y="23"/>
                  </a:cubicBezTo>
                  <a:cubicBezTo>
                    <a:pt x="363" y="23"/>
                    <a:pt x="364" y="23"/>
                    <a:pt x="364" y="23"/>
                  </a:cubicBezTo>
                  <a:cubicBezTo>
                    <a:pt x="365" y="24"/>
                    <a:pt x="367" y="24"/>
                    <a:pt x="369" y="24"/>
                  </a:cubicBezTo>
                  <a:cubicBezTo>
                    <a:pt x="371" y="24"/>
                    <a:pt x="373" y="24"/>
                    <a:pt x="373" y="24"/>
                  </a:cubicBezTo>
                  <a:cubicBezTo>
                    <a:pt x="373" y="24"/>
                    <a:pt x="374" y="24"/>
                    <a:pt x="374" y="24"/>
                  </a:cubicBezTo>
                  <a:cubicBezTo>
                    <a:pt x="375" y="24"/>
                    <a:pt x="376" y="24"/>
                    <a:pt x="376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79" y="24"/>
                    <a:pt x="381" y="24"/>
                    <a:pt x="383" y="24"/>
                  </a:cubicBezTo>
                  <a:cubicBezTo>
                    <a:pt x="385" y="24"/>
                    <a:pt x="386" y="24"/>
                    <a:pt x="387" y="24"/>
                  </a:cubicBezTo>
                  <a:cubicBezTo>
                    <a:pt x="387" y="24"/>
                    <a:pt x="391" y="24"/>
                    <a:pt x="395" y="24"/>
                  </a:cubicBezTo>
                  <a:cubicBezTo>
                    <a:pt x="407" y="25"/>
                    <a:pt x="408" y="25"/>
                    <a:pt x="410" y="26"/>
                  </a:cubicBezTo>
                  <a:cubicBezTo>
                    <a:pt x="411" y="26"/>
                    <a:pt x="412" y="26"/>
                    <a:pt x="413" y="26"/>
                  </a:cubicBezTo>
                  <a:cubicBezTo>
                    <a:pt x="414" y="26"/>
                    <a:pt x="417" y="26"/>
                    <a:pt x="417" y="27"/>
                  </a:cubicBezTo>
                  <a:cubicBezTo>
                    <a:pt x="417" y="27"/>
                    <a:pt x="417" y="27"/>
                    <a:pt x="416" y="28"/>
                  </a:cubicBezTo>
                  <a:cubicBezTo>
                    <a:pt x="416" y="29"/>
                    <a:pt x="415" y="29"/>
                    <a:pt x="413" y="29"/>
                  </a:cubicBezTo>
                  <a:cubicBezTo>
                    <a:pt x="411" y="29"/>
                    <a:pt x="409" y="29"/>
                    <a:pt x="408" y="29"/>
                  </a:cubicBezTo>
                  <a:cubicBezTo>
                    <a:pt x="407" y="30"/>
                    <a:pt x="395" y="30"/>
                    <a:pt x="391" y="30"/>
                  </a:cubicBezTo>
                  <a:cubicBezTo>
                    <a:pt x="388" y="30"/>
                    <a:pt x="386" y="30"/>
                    <a:pt x="386" y="31"/>
                  </a:cubicBezTo>
                  <a:cubicBezTo>
                    <a:pt x="386" y="32"/>
                    <a:pt x="386" y="32"/>
                    <a:pt x="399" y="32"/>
                  </a:cubicBezTo>
                  <a:cubicBezTo>
                    <a:pt x="402" y="33"/>
                    <a:pt x="405" y="33"/>
                    <a:pt x="406" y="33"/>
                  </a:cubicBezTo>
                  <a:cubicBezTo>
                    <a:pt x="406" y="33"/>
                    <a:pt x="407" y="33"/>
                    <a:pt x="407" y="33"/>
                  </a:cubicBezTo>
                  <a:cubicBezTo>
                    <a:pt x="407" y="33"/>
                    <a:pt x="407" y="33"/>
                    <a:pt x="407" y="34"/>
                  </a:cubicBezTo>
                  <a:cubicBezTo>
                    <a:pt x="407" y="34"/>
                    <a:pt x="407" y="35"/>
                    <a:pt x="406" y="35"/>
                  </a:cubicBezTo>
                  <a:cubicBezTo>
                    <a:pt x="397" y="35"/>
                    <a:pt x="394" y="35"/>
                    <a:pt x="394" y="36"/>
                  </a:cubicBezTo>
                  <a:cubicBezTo>
                    <a:pt x="394" y="37"/>
                    <a:pt x="399" y="37"/>
                    <a:pt x="403" y="37"/>
                  </a:cubicBezTo>
                  <a:cubicBezTo>
                    <a:pt x="405" y="37"/>
                    <a:pt x="407" y="38"/>
                    <a:pt x="407" y="38"/>
                  </a:cubicBezTo>
                  <a:cubicBezTo>
                    <a:pt x="407" y="38"/>
                    <a:pt x="408" y="38"/>
                    <a:pt x="409" y="38"/>
                  </a:cubicBezTo>
                  <a:cubicBezTo>
                    <a:pt x="410" y="37"/>
                    <a:pt x="412" y="38"/>
                    <a:pt x="412" y="38"/>
                  </a:cubicBezTo>
                  <a:cubicBezTo>
                    <a:pt x="412" y="38"/>
                    <a:pt x="412" y="39"/>
                    <a:pt x="412" y="39"/>
                  </a:cubicBezTo>
                  <a:cubicBezTo>
                    <a:pt x="411" y="39"/>
                    <a:pt x="411" y="40"/>
                    <a:pt x="411" y="40"/>
                  </a:cubicBezTo>
                  <a:cubicBezTo>
                    <a:pt x="411" y="41"/>
                    <a:pt x="411" y="41"/>
                    <a:pt x="415" y="41"/>
                  </a:cubicBezTo>
                  <a:cubicBezTo>
                    <a:pt x="419" y="41"/>
                    <a:pt x="420" y="41"/>
                    <a:pt x="419" y="42"/>
                  </a:cubicBezTo>
                  <a:cubicBezTo>
                    <a:pt x="419" y="42"/>
                    <a:pt x="419" y="42"/>
                    <a:pt x="419" y="42"/>
                  </a:cubicBezTo>
                  <a:cubicBezTo>
                    <a:pt x="420" y="42"/>
                    <a:pt x="420" y="42"/>
                    <a:pt x="420" y="41"/>
                  </a:cubicBezTo>
                  <a:cubicBezTo>
                    <a:pt x="420" y="41"/>
                    <a:pt x="422" y="41"/>
                    <a:pt x="426" y="41"/>
                  </a:cubicBezTo>
                  <a:cubicBezTo>
                    <a:pt x="429" y="41"/>
                    <a:pt x="432" y="41"/>
                    <a:pt x="433" y="41"/>
                  </a:cubicBezTo>
                  <a:cubicBezTo>
                    <a:pt x="434" y="41"/>
                    <a:pt x="435" y="41"/>
                    <a:pt x="435" y="43"/>
                  </a:cubicBezTo>
                  <a:cubicBezTo>
                    <a:pt x="436" y="44"/>
                    <a:pt x="436" y="44"/>
                    <a:pt x="437" y="43"/>
                  </a:cubicBezTo>
                  <a:cubicBezTo>
                    <a:pt x="437" y="43"/>
                    <a:pt x="438" y="43"/>
                    <a:pt x="438" y="42"/>
                  </a:cubicBezTo>
                  <a:cubicBezTo>
                    <a:pt x="439" y="42"/>
                    <a:pt x="439" y="42"/>
                    <a:pt x="440" y="42"/>
                  </a:cubicBezTo>
                  <a:cubicBezTo>
                    <a:pt x="440" y="43"/>
                    <a:pt x="440" y="43"/>
                    <a:pt x="439" y="43"/>
                  </a:cubicBezTo>
                  <a:cubicBezTo>
                    <a:pt x="439" y="43"/>
                    <a:pt x="439" y="43"/>
                    <a:pt x="439" y="44"/>
                  </a:cubicBezTo>
                  <a:cubicBezTo>
                    <a:pt x="439" y="44"/>
                    <a:pt x="438" y="45"/>
                    <a:pt x="438" y="45"/>
                  </a:cubicBezTo>
                  <a:cubicBezTo>
                    <a:pt x="438" y="45"/>
                    <a:pt x="438" y="46"/>
                    <a:pt x="439" y="46"/>
                  </a:cubicBezTo>
                  <a:cubicBezTo>
                    <a:pt x="439" y="46"/>
                    <a:pt x="441" y="45"/>
                    <a:pt x="441" y="44"/>
                  </a:cubicBezTo>
                  <a:cubicBezTo>
                    <a:pt x="441" y="44"/>
                    <a:pt x="441" y="43"/>
                    <a:pt x="441" y="43"/>
                  </a:cubicBezTo>
                  <a:cubicBezTo>
                    <a:pt x="442" y="43"/>
                    <a:pt x="449" y="43"/>
                    <a:pt x="450" y="44"/>
                  </a:cubicBezTo>
                  <a:cubicBezTo>
                    <a:pt x="450" y="44"/>
                    <a:pt x="451" y="44"/>
                    <a:pt x="452" y="44"/>
                  </a:cubicBezTo>
                  <a:cubicBezTo>
                    <a:pt x="453" y="44"/>
                    <a:pt x="454" y="44"/>
                    <a:pt x="454" y="45"/>
                  </a:cubicBezTo>
                  <a:cubicBezTo>
                    <a:pt x="455" y="46"/>
                    <a:pt x="455" y="46"/>
                    <a:pt x="455" y="46"/>
                  </a:cubicBezTo>
                  <a:cubicBezTo>
                    <a:pt x="456" y="45"/>
                    <a:pt x="456" y="45"/>
                    <a:pt x="456" y="45"/>
                  </a:cubicBezTo>
                  <a:cubicBezTo>
                    <a:pt x="458" y="43"/>
                    <a:pt x="460" y="43"/>
                    <a:pt x="460" y="45"/>
                  </a:cubicBezTo>
                  <a:cubicBezTo>
                    <a:pt x="460" y="45"/>
                    <a:pt x="460" y="46"/>
                    <a:pt x="461" y="46"/>
                  </a:cubicBezTo>
                  <a:cubicBezTo>
                    <a:pt x="461" y="46"/>
                    <a:pt x="462" y="46"/>
                    <a:pt x="462" y="47"/>
                  </a:cubicBezTo>
                  <a:cubicBezTo>
                    <a:pt x="463" y="48"/>
                    <a:pt x="463" y="48"/>
                    <a:pt x="463" y="47"/>
                  </a:cubicBezTo>
                  <a:cubicBezTo>
                    <a:pt x="464" y="46"/>
                    <a:pt x="464" y="46"/>
                    <a:pt x="465" y="46"/>
                  </a:cubicBezTo>
                  <a:cubicBezTo>
                    <a:pt x="465" y="47"/>
                    <a:pt x="467" y="46"/>
                    <a:pt x="468" y="45"/>
                  </a:cubicBezTo>
                  <a:cubicBezTo>
                    <a:pt x="468" y="45"/>
                    <a:pt x="469" y="44"/>
                    <a:pt x="469" y="44"/>
                  </a:cubicBezTo>
                  <a:cubicBezTo>
                    <a:pt x="470" y="44"/>
                    <a:pt x="470" y="45"/>
                    <a:pt x="470" y="45"/>
                  </a:cubicBezTo>
                  <a:cubicBezTo>
                    <a:pt x="469" y="46"/>
                    <a:pt x="469" y="47"/>
                    <a:pt x="470" y="47"/>
                  </a:cubicBezTo>
                  <a:cubicBezTo>
                    <a:pt x="471" y="47"/>
                    <a:pt x="471" y="48"/>
                    <a:pt x="470" y="48"/>
                  </a:cubicBezTo>
                  <a:cubicBezTo>
                    <a:pt x="470" y="48"/>
                    <a:pt x="470" y="49"/>
                    <a:pt x="469" y="49"/>
                  </a:cubicBezTo>
                  <a:cubicBezTo>
                    <a:pt x="468" y="50"/>
                    <a:pt x="468" y="50"/>
                    <a:pt x="467" y="50"/>
                  </a:cubicBezTo>
                  <a:cubicBezTo>
                    <a:pt x="465" y="50"/>
                    <a:pt x="457" y="51"/>
                    <a:pt x="456" y="51"/>
                  </a:cubicBezTo>
                  <a:cubicBezTo>
                    <a:pt x="455" y="52"/>
                    <a:pt x="456" y="53"/>
                    <a:pt x="457" y="53"/>
                  </a:cubicBezTo>
                  <a:cubicBezTo>
                    <a:pt x="457" y="53"/>
                    <a:pt x="461" y="53"/>
                    <a:pt x="465" y="53"/>
                  </a:cubicBezTo>
                  <a:cubicBezTo>
                    <a:pt x="472" y="53"/>
                    <a:pt x="472" y="53"/>
                    <a:pt x="472" y="53"/>
                  </a:cubicBezTo>
                  <a:cubicBezTo>
                    <a:pt x="472" y="54"/>
                    <a:pt x="472" y="54"/>
                    <a:pt x="472" y="54"/>
                  </a:cubicBezTo>
                  <a:cubicBezTo>
                    <a:pt x="472" y="55"/>
                    <a:pt x="473" y="55"/>
                    <a:pt x="473" y="55"/>
                  </a:cubicBezTo>
                  <a:cubicBezTo>
                    <a:pt x="473" y="56"/>
                    <a:pt x="473" y="56"/>
                    <a:pt x="473" y="57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8"/>
                    <a:pt x="475" y="58"/>
                    <a:pt x="475" y="57"/>
                  </a:cubicBezTo>
                  <a:cubicBezTo>
                    <a:pt x="475" y="57"/>
                    <a:pt x="476" y="56"/>
                    <a:pt x="476" y="56"/>
                  </a:cubicBezTo>
                  <a:cubicBezTo>
                    <a:pt x="477" y="56"/>
                    <a:pt x="478" y="55"/>
                    <a:pt x="478" y="54"/>
                  </a:cubicBezTo>
                  <a:cubicBezTo>
                    <a:pt x="477" y="53"/>
                    <a:pt x="477" y="53"/>
                    <a:pt x="477" y="53"/>
                  </a:cubicBezTo>
                  <a:cubicBezTo>
                    <a:pt x="480" y="53"/>
                    <a:pt x="480" y="53"/>
                    <a:pt x="480" y="53"/>
                  </a:cubicBezTo>
                  <a:cubicBezTo>
                    <a:pt x="482" y="53"/>
                    <a:pt x="483" y="53"/>
                    <a:pt x="482" y="54"/>
                  </a:cubicBezTo>
                  <a:cubicBezTo>
                    <a:pt x="481" y="54"/>
                    <a:pt x="481" y="55"/>
                    <a:pt x="482" y="55"/>
                  </a:cubicBezTo>
                  <a:cubicBezTo>
                    <a:pt x="482" y="56"/>
                    <a:pt x="482" y="56"/>
                    <a:pt x="483" y="56"/>
                  </a:cubicBezTo>
                  <a:cubicBezTo>
                    <a:pt x="483" y="56"/>
                    <a:pt x="484" y="56"/>
                    <a:pt x="486" y="55"/>
                  </a:cubicBezTo>
                  <a:cubicBezTo>
                    <a:pt x="488" y="55"/>
                    <a:pt x="488" y="55"/>
                    <a:pt x="488" y="56"/>
                  </a:cubicBezTo>
                  <a:cubicBezTo>
                    <a:pt x="488" y="57"/>
                    <a:pt x="488" y="57"/>
                    <a:pt x="489" y="57"/>
                  </a:cubicBezTo>
                  <a:cubicBezTo>
                    <a:pt x="489" y="57"/>
                    <a:pt x="490" y="57"/>
                    <a:pt x="490" y="57"/>
                  </a:cubicBezTo>
                  <a:cubicBezTo>
                    <a:pt x="490" y="56"/>
                    <a:pt x="490" y="56"/>
                    <a:pt x="491" y="57"/>
                  </a:cubicBezTo>
                  <a:cubicBezTo>
                    <a:pt x="493" y="58"/>
                    <a:pt x="494" y="58"/>
                    <a:pt x="496" y="57"/>
                  </a:cubicBezTo>
                  <a:cubicBezTo>
                    <a:pt x="497" y="56"/>
                    <a:pt x="497" y="56"/>
                    <a:pt x="500" y="56"/>
                  </a:cubicBezTo>
                  <a:cubicBezTo>
                    <a:pt x="502" y="56"/>
                    <a:pt x="504" y="57"/>
                    <a:pt x="504" y="57"/>
                  </a:cubicBezTo>
                  <a:cubicBezTo>
                    <a:pt x="505" y="58"/>
                    <a:pt x="506" y="58"/>
                    <a:pt x="507" y="57"/>
                  </a:cubicBezTo>
                  <a:cubicBezTo>
                    <a:pt x="508" y="57"/>
                    <a:pt x="509" y="57"/>
                    <a:pt x="510" y="57"/>
                  </a:cubicBezTo>
                  <a:cubicBezTo>
                    <a:pt x="511" y="57"/>
                    <a:pt x="512" y="57"/>
                    <a:pt x="513" y="56"/>
                  </a:cubicBezTo>
                  <a:cubicBezTo>
                    <a:pt x="514" y="55"/>
                    <a:pt x="514" y="55"/>
                    <a:pt x="515" y="56"/>
                  </a:cubicBezTo>
                  <a:cubicBezTo>
                    <a:pt x="515" y="57"/>
                    <a:pt x="516" y="57"/>
                    <a:pt x="517" y="57"/>
                  </a:cubicBezTo>
                  <a:cubicBezTo>
                    <a:pt x="518" y="57"/>
                    <a:pt x="520" y="56"/>
                    <a:pt x="521" y="56"/>
                  </a:cubicBezTo>
                  <a:cubicBezTo>
                    <a:pt x="522" y="56"/>
                    <a:pt x="524" y="56"/>
                    <a:pt x="526" y="56"/>
                  </a:cubicBezTo>
                  <a:cubicBezTo>
                    <a:pt x="531" y="55"/>
                    <a:pt x="533" y="56"/>
                    <a:pt x="532" y="57"/>
                  </a:cubicBezTo>
                  <a:cubicBezTo>
                    <a:pt x="532" y="58"/>
                    <a:pt x="531" y="58"/>
                    <a:pt x="530" y="58"/>
                  </a:cubicBezTo>
                  <a:cubicBezTo>
                    <a:pt x="529" y="57"/>
                    <a:pt x="529" y="58"/>
                    <a:pt x="529" y="59"/>
                  </a:cubicBezTo>
                  <a:cubicBezTo>
                    <a:pt x="529" y="61"/>
                    <a:pt x="527" y="61"/>
                    <a:pt x="526" y="59"/>
                  </a:cubicBezTo>
                  <a:cubicBezTo>
                    <a:pt x="525" y="58"/>
                    <a:pt x="525" y="58"/>
                    <a:pt x="524" y="59"/>
                  </a:cubicBezTo>
                  <a:cubicBezTo>
                    <a:pt x="524" y="59"/>
                    <a:pt x="523" y="59"/>
                    <a:pt x="521" y="59"/>
                  </a:cubicBezTo>
                  <a:cubicBezTo>
                    <a:pt x="518" y="59"/>
                    <a:pt x="518" y="59"/>
                    <a:pt x="517" y="59"/>
                  </a:cubicBezTo>
                  <a:cubicBezTo>
                    <a:pt x="516" y="58"/>
                    <a:pt x="515" y="58"/>
                    <a:pt x="514" y="59"/>
                  </a:cubicBezTo>
                  <a:cubicBezTo>
                    <a:pt x="514" y="60"/>
                    <a:pt x="513" y="60"/>
                    <a:pt x="513" y="59"/>
                  </a:cubicBezTo>
                  <a:cubicBezTo>
                    <a:pt x="513" y="59"/>
                    <a:pt x="512" y="58"/>
                    <a:pt x="511" y="58"/>
                  </a:cubicBezTo>
                  <a:cubicBezTo>
                    <a:pt x="511" y="58"/>
                    <a:pt x="511" y="58"/>
                    <a:pt x="511" y="59"/>
                  </a:cubicBezTo>
                  <a:cubicBezTo>
                    <a:pt x="510" y="60"/>
                    <a:pt x="510" y="60"/>
                    <a:pt x="510" y="60"/>
                  </a:cubicBezTo>
                  <a:cubicBezTo>
                    <a:pt x="509" y="59"/>
                    <a:pt x="509" y="59"/>
                    <a:pt x="509" y="59"/>
                  </a:cubicBezTo>
                  <a:cubicBezTo>
                    <a:pt x="509" y="58"/>
                    <a:pt x="508" y="58"/>
                    <a:pt x="507" y="58"/>
                  </a:cubicBezTo>
                  <a:cubicBezTo>
                    <a:pt x="506" y="58"/>
                    <a:pt x="505" y="59"/>
                    <a:pt x="505" y="59"/>
                  </a:cubicBezTo>
                  <a:cubicBezTo>
                    <a:pt x="504" y="60"/>
                    <a:pt x="504" y="60"/>
                    <a:pt x="503" y="60"/>
                  </a:cubicBezTo>
                  <a:cubicBezTo>
                    <a:pt x="502" y="59"/>
                    <a:pt x="502" y="59"/>
                    <a:pt x="501" y="60"/>
                  </a:cubicBezTo>
                  <a:cubicBezTo>
                    <a:pt x="501" y="61"/>
                    <a:pt x="498" y="62"/>
                    <a:pt x="493" y="62"/>
                  </a:cubicBezTo>
                  <a:cubicBezTo>
                    <a:pt x="489" y="62"/>
                    <a:pt x="488" y="62"/>
                    <a:pt x="488" y="63"/>
                  </a:cubicBezTo>
                  <a:cubicBezTo>
                    <a:pt x="487" y="63"/>
                    <a:pt x="487" y="63"/>
                    <a:pt x="486" y="63"/>
                  </a:cubicBezTo>
                  <a:cubicBezTo>
                    <a:pt x="486" y="63"/>
                    <a:pt x="485" y="63"/>
                    <a:pt x="485" y="63"/>
                  </a:cubicBezTo>
                  <a:cubicBezTo>
                    <a:pt x="485" y="63"/>
                    <a:pt x="485" y="63"/>
                    <a:pt x="484" y="63"/>
                  </a:cubicBezTo>
                  <a:cubicBezTo>
                    <a:pt x="483" y="63"/>
                    <a:pt x="483" y="64"/>
                    <a:pt x="482" y="64"/>
                  </a:cubicBezTo>
                  <a:cubicBezTo>
                    <a:pt x="482" y="64"/>
                    <a:pt x="480" y="64"/>
                    <a:pt x="477" y="64"/>
                  </a:cubicBezTo>
                  <a:cubicBezTo>
                    <a:pt x="475" y="64"/>
                    <a:pt x="472" y="63"/>
                    <a:pt x="472" y="63"/>
                  </a:cubicBezTo>
                  <a:cubicBezTo>
                    <a:pt x="470" y="63"/>
                    <a:pt x="469" y="63"/>
                    <a:pt x="468" y="63"/>
                  </a:cubicBezTo>
                  <a:cubicBezTo>
                    <a:pt x="468" y="63"/>
                    <a:pt x="466" y="64"/>
                    <a:pt x="464" y="64"/>
                  </a:cubicBezTo>
                  <a:cubicBezTo>
                    <a:pt x="463" y="64"/>
                    <a:pt x="460" y="64"/>
                    <a:pt x="458" y="64"/>
                  </a:cubicBezTo>
                  <a:cubicBezTo>
                    <a:pt x="455" y="65"/>
                    <a:pt x="454" y="65"/>
                    <a:pt x="457" y="66"/>
                  </a:cubicBezTo>
                  <a:cubicBezTo>
                    <a:pt x="457" y="67"/>
                    <a:pt x="458" y="67"/>
                    <a:pt x="458" y="68"/>
                  </a:cubicBezTo>
                  <a:cubicBezTo>
                    <a:pt x="457" y="68"/>
                    <a:pt x="457" y="68"/>
                    <a:pt x="457" y="69"/>
                  </a:cubicBezTo>
                  <a:cubicBezTo>
                    <a:pt x="457" y="69"/>
                    <a:pt x="454" y="69"/>
                    <a:pt x="454" y="68"/>
                  </a:cubicBezTo>
                  <a:cubicBezTo>
                    <a:pt x="454" y="68"/>
                    <a:pt x="454" y="67"/>
                    <a:pt x="454" y="67"/>
                  </a:cubicBezTo>
                  <a:cubicBezTo>
                    <a:pt x="454" y="67"/>
                    <a:pt x="453" y="67"/>
                    <a:pt x="453" y="68"/>
                  </a:cubicBezTo>
                  <a:cubicBezTo>
                    <a:pt x="452" y="69"/>
                    <a:pt x="452" y="69"/>
                    <a:pt x="449" y="69"/>
                  </a:cubicBezTo>
                  <a:cubicBezTo>
                    <a:pt x="444" y="68"/>
                    <a:pt x="441" y="68"/>
                    <a:pt x="441" y="67"/>
                  </a:cubicBezTo>
                  <a:cubicBezTo>
                    <a:pt x="441" y="67"/>
                    <a:pt x="441" y="67"/>
                    <a:pt x="442" y="67"/>
                  </a:cubicBezTo>
                  <a:cubicBezTo>
                    <a:pt x="443" y="67"/>
                    <a:pt x="443" y="67"/>
                    <a:pt x="443" y="66"/>
                  </a:cubicBezTo>
                  <a:cubicBezTo>
                    <a:pt x="442" y="65"/>
                    <a:pt x="442" y="65"/>
                    <a:pt x="441" y="65"/>
                  </a:cubicBezTo>
                  <a:cubicBezTo>
                    <a:pt x="441" y="65"/>
                    <a:pt x="440" y="65"/>
                    <a:pt x="439" y="65"/>
                  </a:cubicBezTo>
                  <a:cubicBezTo>
                    <a:pt x="439" y="65"/>
                    <a:pt x="439" y="65"/>
                    <a:pt x="438" y="64"/>
                  </a:cubicBezTo>
                  <a:cubicBezTo>
                    <a:pt x="438" y="64"/>
                    <a:pt x="437" y="64"/>
                    <a:pt x="437" y="65"/>
                  </a:cubicBezTo>
                  <a:cubicBezTo>
                    <a:pt x="437" y="65"/>
                    <a:pt x="437" y="66"/>
                    <a:pt x="436" y="66"/>
                  </a:cubicBezTo>
                  <a:cubicBezTo>
                    <a:pt x="436" y="66"/>
                    <a:pt x="436" y="67"/>
                    <a:pt x="437" y="67"/>
                  </a:cubicBezTo>
                  <a:cubicBezTo>
                    <a:pt x="437" y="68"/>
                    <a:pt x="437" y="68"/>
                    <a:pt x="438" y="67"/>
                  </a:cubicBezTo>
                  <a:cubicBezTo>
                    <a:pt x="438" y="67"/>
                    <a:pt x="438" y="67"/>
                    <a:pt x="439" y="67"/>
                  </a:cubicBezTo>
                  <a:cubicBezTo>
                    <a:pt x="439" y="68"/>
                    <a:pt x="439" y="68"/>
                    <a:pt x="438" y="68"/>
                  </a:cubicBezTo>
                  <a:cubicBezTo>
                    <a:pt x="437" y="68"/>
                    <a:pt x="436" y="69"/>
                    <a:pt x="435" y="69"/>
                  </a:cubicBezTo>
                  <a:cubicBezTo>
                    <a:pt x="434" y="69"/>
                    <a:pt x="434" y="69"/>
                    <a:pt x="434" y="68"/>
                  </a:cubicBezTo>
                  <a:cubicBezTo>
                    <a:pt x="434" y="68"/>
                    <a:pt x="433" y="67"/>
                    <a:pt x="432" y="68"/>
                  </a:cubicBezTo>
                  <a:cubicBezTo>
                    <a:pt x="432" y="68"/>
                    <a:pt x="432" y="68"/>
                    <a:pt x="432" y="69"/>
                  </a:cubicBezTo>
                  <a:cubicBezTo>
                    <a:pt x="432" y="70"/>
                    <a:pt x="432" y="70"/>
                    <a:pt x="432" y="70"/>
                  </a:cubicBezTo>
                  <a:cubicBezTo>
                    <a:pt x="424" y="70"/>
                    <a:pt x="424" y="70"/>
                    <a:pt x="424" y="70"/>
                  </a:cubicBezTo>
                  <a:cubicBezTo>
                    <a:pt x="417" y="70"/>
                    <a:pt x="417" y="70"/>
                    <a:pt x="416" y="70"/>
                  </a:cubicBezTo>
                  <a:cubicBezTo>
                    <a:pt x="416" y="71"/>
                    <a:pt x="416" y="73"/>
                    <a:pt x="416" y="73"/>
                  </a:cubicBezTo>
                  <a:cubicBezTo>
                    <a:pt x="416" y="73"/>
                    <a:pt x="417" y="73"/>
                    <a:pt x="418" y="73"/>
                  </a:cubicBezTo>
                  <a:cubicBezTo>
                    <a:pt x="420" y="73"/>
                    <a:pt x="420" y="73"/>
                    <a:pt x="418" y="74"/>
                  </a:cubicBezTo>
                  <a:cubicBezTo>
                    <a:pt x="418" y="74"/>
                    <a:pt x="417" y="74"/>
                    <a:pt x="417" y="74"/>
                  </a:cubicBezTo>
                  <a:cubicBezTo>
                    <a:pt x="417" y="75"/>
                    <a:pt x="417" y="75"/>
                    <a:pt x="418" y="75"/>
                  </a:cubicBezTo>
                  <a:cubicBezTo>
                    <a:pt x="418" y="75"/>
                    <a:pt x="419" y="75"/>
                    <a:pt x="419" y="75"/>
                  </a:cubicBezTo>
                  <a:cubicBezTo>
                    <a:pt x="420" y="75"/>
                    <a:pt x="421" y="75"/>
                    <a:pt x="422" y="76"/>
                  </a:cubicBezTo>
                  <a:cubicBezTo>
                    <a:pt x="422" y="76"/>
                    <a:pt x="422" y="76"/>
                    <a:pt x="420" y="76"/>
                  </a:cubicBezTo>
                  <a:cubicBezTo>
                    <a:pt x="418" y="76"/>
                    <a:pt x="416" y="76"/>
                    <a:pt x="416" y="76"/>
                  </a:cubicBezTo>
                  <a:cubicBezTo>
                    <a:pt x="416" y="76"/>
                    <a:pt x="413" y="76"/>
                    <a:pt x="409" y="76"/>
                  </a:cubicBezTo>
                  <a:cubicBezTo>
                    <a:pt x="404" y="76"/>
                    <a:pt x="402" y="76"/>
                    <a:pt x="401" y="76"/>
                  </a:cubicBezTo>
                  <a:cubicBezTo>
                    <a:pt x="401" y="76"/>
                    <a:pt x="400" y="76"/>
                    <a:pt x="400" y="76"/>
                  </a:cubicBezTo>
                  <a:cubicBezTo>
                    <a:pt x="400" y="76"/>
                    <a:pt x="400" y="76"/>
                    <a:pt x="399" y="76"/>
                  </a:cubicBezTo>
                  <a:cubicBezTo>
                    <a:pt x="399" y="76"/>
                    <a:pt x="399" y="76"/>
                    <a:pt x="399" y="75"/>
                  </a:cubicBezTo>
                  <a:cubicBezTo>
                    <a:pt x="399" y="74"/>
                    <a:pt x="399" y="74"/>
                    <a:pt x="398" y="74"/>
                  </a:cubicBezTo>
                  <a:cubicBezTo>
                    <a:pt x="398" y="73"/>
                    <a:pt x="397" y="73"/>
                    <a:pt x="398" y="73"/>
                  </a:cubicBezTo>
                  <a:cubicBezTo>
                    <a:pt x="398" y="73"/>
                    <a:pt x="402" y="73"/>
                    <a:pt x="402" y="73"/>
                  </a:cubicBezTo>
                  <a:cubicBezTo>
                    <a:pt x="402" y="73"/>
                    <a:pt x="405" y="73"/>
                    <a:pt x="405" y="73"/>
                  </a:cubicBezTo>
                  <a:cubicBezTo>
                    <a:pt x="405" y="72"/>
                    <a:pt x="406" y="71"/>
                    <a:pt x="407" y="72"/>
                  </a:cubicBezTo>
                  <a:cubicBezTo>
                    <a:pt x="408" y="72"/>
                    <a:pt x="408" y="72"/>
                    <a:pt x="409" y="71"/>
                  </a:cubicBezTo>
                  <a:cubicBezTo>
                    <a:pt x="410" y="70"/>
                    <a:pt x="409" y="70"/>
                    <a:pt x="400" y="70"/>
                  </a:cubicBezTo>
                  <a:cubicBezTo>
                    <a:pt x="393" y="70"/>
                    <a:pt x="391" y="70"/>
                    <a:pt x="391" y="69"/>
                  </a:cubicBezTo>
                  <a:cubicBezTo>
                    <a:pt x="390" y="68"/>
                    <a:pt x="390" y="68"/>
                    <a:pt x="389" y="69"/>
                  </a:cubicBezTo>
                  <a:cubicBezTo>
                    <a:pt x="389" y="69"/>
                    <a:pt x="388" y="70"/>
                    <a:pt x="387" y="70"/>
                  </a:cubicBezTo>
                  <a:cubicBezTo>
                    <a:pt x="386" y="70"/>
                    <a:pt x="386" y="70"/>
                    <a:pt x="386" y="70"/>
                  </a:cubicBezTo>
                  <a:cubicBezTo>
                    <a:pt x="385" y="71"/>
                    <a:pt x="387" y="72"/>
                    <a:pt x="387" y="72"/>
                  </a:cubicBezTo>
                  <a:cubicBezTo>
                    <a:pt x="388" y="72"/>
                    <a:pt x="389" y="73"/>
                    <a:pt x="389" y="73"/>
                  </a:cubicBezTo>
                  <a:cubicBezTo>
                    <a:pt x="390" y="74"/>
                    <a:pt x="390" y="74"/>
                    <a:pt x="389" y="74"/>
                  </a:cubicBezTo>
                  <a:cubicBezTo>
                    <a:pt x="387" y="74"/>
                    <a:pt x="387" y="74"/>
                    <a:pt x="388" y="75"/>
                  </a:cubicBezTo>
                  <a:cubicBezTo>
                    <a:pt x="389" y="76"/>
                    <a:pt x="389" y="76"/>
                    <a:pt x="389" y="76"/>
                  </a:cubicBezTo>
                  <a:cubicBezTo>
                    <a:pt x="387" y="76"/>
                    <a:pt x="387" y="76"/>
                    <a:pt x="387" y="76"/>
                  </a:cubicBezTo>
                  <a:cubicBezTo>
                    <a:pt x="386" y="76"/>
                    <a:pt x="385" y="76"/>
                    <a:pt x="384" y="77"/>
                  </a:cubicBezTo>
                  <a:cubicBezTo>
                    <a:pt x="383" y="77"/>
                    <a:pt x="380" y="77"/>
                    <a:pt x="377" y="77"/>
                  </a:cubicBezTo>
                  <a:cubicBezTo>
                    <a:pt x="374" y="77"/>
                    <a:pt x="372" y="77"/>
                    <a:pt x="372" y="77"/>
                  </a:cubicBezTo>
                  <a:cubicBezTo>
                    <a:pt x="371" y="78"/>
                    <a:pt x="370" y="78"/>
                    <a:pt x="369" y="77"/>
                  </a:cubicBezTo>
                  <a:cubicBezTo>
                    <a:pt x="369" y="77"/>
                    <a:pt x="369" y="77"/>
                    <a:pt x="369" y="77"/>
                  </a:cubicBezTo>
                  <a:close/>
                  <a:moveTo>
                    <a:pt x="335" y="74"/>
                  </a:moveTo>
                  <a:cubicBezTo>
                    <a:pt x="335" y="74"/>
                    <a:pt x="334" y="73"/>
                    <a:pt x="334" y="74"/>
                  </a:cubicBezTo>
                  <a:cubicBezTo>
                    <a:pt x="333" y="74"/>
                    <a:pt x="333" y="76"/>
                    <a:pt x="334" y="75"/>
                  </a:cubicBezTo>
                  <a:cubicBezTo>
                    <a:pt x="335" y="75"/>
                    <a:pt x="335" y="75"/>
                    <a:pt x="335" y="74"/>
                  </a:cubicBezTo>
                  <a:close/>
                  <a:moveTo>
                    <a:pt x="411" y="75"/>
                  </a:moveTo>
                  <a:cubicBezTo>
                    <a:pt x="412" y="75"/>
                    <a:pt x="412" y="74"/>
                    <a:pt x="410" y="74"/>
                  </a:cubicBezTo>
                  <a:cubicBezTo>
                    <a:pt x="409" y="74"/>
                    <a:pt x="409" y="74"/>
                    <a:pt x="410" y="75"/>
                  </a:cubicBezTo>
                  <a:cubicBezTo>
                    <a:pt x="410" y="76"/>
                    <a:pt x="410" y="76"/>
                    <a:pt x="411" y="75"/>
                  </a:cubicBezTo>
                  <a:close/>
                  <a:moveTo>
                    <a:pt x="353" y="75"/>
                  </a:moveTo>
                  <a:cubicBezTo>
                    <a:pt x="354" y="74"/>
                    <a:pt x="353" y="74"/>
                    <a:pt x="352" y="74"/>
                  </a:cubicBezTo>
                  <a:cubicBezTo>
                    <a:pt x="352" y="74"/>
                    <a:pt x="351" y="74"/>
                    <a:pt x="352" y="75"/>
                  </a:cubicBezTo>
                  <a:cubicBezTo>
                    <a:pt x="352" y="75"/>
                    <a:pt x="353" y="75"/>
                    <a:pt x="353" y="75"/>
                  </a:cubicBezTo>
                  <a:close/>
                  <a:moveTo>
                    <a:pt x="283" y="73"/>
                  </a:moveTo>
                  <a:cubicBezTo>
                    <a:pt x="283" y="72"/>
                    <a:pt x="282" y="72"/>
                    <a:pt x="281" y="73"/>
                  </a:cubicBezTo>
                  <a:cubicBezTo>
                    <a:pt x="281" y="74"/>
                    <a:pt x="281" y="74"/>
                    <a:pt x="282" y="74"/>
                  </a:cubicBezTo>
                  <a:cubicBezTo>
                    <a:pt x="283" y="74"/>
                    <a:pt x="283" y="73"/>
                    <a:pt x="283" y="73"/>
                  </a:cubicBezTo>
                  <a:cubicBezTo>
                    <a:pt x="283" y="73"/>
                    <a:pt x="283" y="73"/>
                    <a:pt x="283" y="73"/>
                  </a:cubicBezTo>
                  <a:close/>
                  <a:moveTo>
                    <a:pt x="253" y="72"/>
                  </a:moveTo>
                  <a:cubicBezTo>
                    <a:pt x="253" y="72"/>
                    <a:pt x="253" y="72"/>
                    <a:pt x="253" y="72"/>
                  </a:cubicBezTo>
                  <a:cubicBezTo>
                    <a:pt x="253" y="72"/>
                    <a:pt x="252" y="72"/>
                    <a:pt x="252" y="72"/>
                  </a:cubicBezTo>
                  <a:cubicBezTo>
                    <a:pt x="252" y="73"/>
                    <a:pt x="253" y="73"/>
                    <a:pt x="253" y="73"/>
                  </a:cubicBezTo>
                  <a:cubicBezTo>
                    <a:pt x="253" y="73"/>
                    <a:pt x="253" y="73"/>
                    <a:pt x="253" y="72"/>
                  </a:cubicBezTo>
                  <a:close/>
                  <a:moveTo>
                    <a:pt x="248" y="72"/>
                  </a:moveTo>
                  <a:cubicBezTo>
                    <a:pt x="248" y="71"/>
                    <a:pt x="248" y="71"/>
                    <a:pt x="248" y="71"/>
                  </a:cubicBezTo>
                  <a:cubicBezTo>
                    <a:pt x="248" y="71"/>
                    <a:pt x="247" y="71"/>
                    <a:pt x="247" y="72"/>
                  </a:cubicBezTo>
                  <a:cubicBezTo>
                    <a:pt x="247" y="72"/>
                    <a:pt x="247" y="72"/>
                    <a:pt x="248" y="72"/>
                  </a:cubicBezTo>
                  <a:cubicBezTo>
                    <a:pt x="248" y="72"/>
                    <a:pt x="248" y="72"/>
                    <a:pt x="248" y="72"/>
                  </a:cubicBezTo>
                  <a:close/>
                  <a:moveTo>
                    <a:pt x="317" y="72"/>
                  </a:moveTo>
                  <a:cubicBezTo>
                    <a:pt x="317" y="71"/>
                    <a:pt x="316" y="70"/>
                    <a:pt x="316" y="71"/>
                  </a:cubicBezTo>
                  <a:cubicBezTo>
                    <a:pt x="315" y="71"/>
                    <a:pt x="315" y="71"/>
                    <a:pt x="315" y="71"/>
                  </a:cubicBezTo>
                  <a:cubicBezTo>
                    <a:pt x="315" y="72"/>
                    <a:pt x="316" y="72"/>
                    <a:pt x="317" y="72"/>
                  </a:cubicBezTo>
                  <a:close/>
                  <a:moveTo>
                    <a:pt x="189" y="70"/>
                  </a:moveTo>
                  <a:cubicBezTo>
                    <a:pt x="189" y="69"/>
                    <a:pt x="189" y="69"/>
                    <a:pt x="189" y="69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lose/>
                  <a:moveTo>
                    <a:pt x="184" y="68"/>
                  </a:moveTo>
                  <a:cubicBezTo>
                    <a:pt x="184" y="68"/>
                    <a:pt x="184" y="68"/>
                    <a:pt x="184" y="68"/>
                  </a:cubicBezTo>
                  <a:cubicBezTo>
                    <a:pt x="183" y="68"/>
                    <a:pt x="183" y="68"/>
                    <a:pt x="183" y="68"/>
                  </a:cubicBezTo>
                  <a:cubicBezTo>
                    <a:pt x="183" y="69"/>
                    <a:pt x="183" y="69"/>
                    <a:pt x="184" y="69"/>
                  </a:cubicBezTo>
                  <a:cubicBezTo>
                    <a:pt x="184" y="69"/>
                    <a:pt x="184" y="69"/>
                    <a:pt x="184" y="68"/>
                  </a:cubicBezTo>
                  <a:close/>
                  <a:moveTo>
                    <a:pt x="410" y="68"/>
                  </a:moveTo>
                  <a:cubicBezTo>
                    <a:pt x="410" y="67"/>
                    <a:pt x="410" y="67"/>
                    <a:pt x="409" y="67"/>
                  </a:cubicBezTo>
                  <a:cubicBezTo>
                    <a:pt x="408" y="67"/>
                    <a:pt x="408" y="68"/>
                    <a:pt x="409" y="68"/>
                  </a:cubicBezTo>
                  <a:cubicBezTo>
                    <a:pt x="410" y="69"/>
                    <a:pt x="410" y="69"/>
                    <a:pt x="410" y="68"/>
                  </a:cubicBezTo>
                  <a:close/>
                  <a:moveTo>
                    <a:pt x="447" y="65"/>
                  </a:moveTo>
                  <a:cubicBezTo>
                    <a:pt x="447" y="64"/>
                    <a:pt x="446" y="64"/>
                    <a:pt x="446" y="65"/>
                  </a:cubicBezTo>
                  <a:cubicBezTo>
                    <a:pt x="446" y="65"/>
                    <a:pt x="447" y="66"/>
                    <a:pt x="447" y="66"/>
                  </a:cubicBezTo>
                  <a:cubicBezTo>
                    <a:pt x="447" y="66"/>
                    <a:pt x="448" y="65"/>
                    <a:pt x="447" y="65"/>
                  </a:cubicBezTo>
                  <a:close/>
                  <a:moveTo>
                    <a:pt x="464" y="61"/>
                  </a:moveTo>
                  <a:cubicBezTo>
                    <a:pt x="465" y="60"/>
                    <a:pt x="463" y="59"/>
                    <a:pt x="462" y="60"/>
                  </a:cubicBezTo>
                  <a:cubicBezTo>
                    <a:pt x="462" y="60"/>
                    <a:pt x="462" y="60"/>
                    <a:pt x="462" y="61"/>
                  </a:cubicBezTo>
                  <a:cubicBezTo>
                    <a:pt x="463" y="61"/>
                    <a:pt x="464" y="61"/>
                    <a:pt x="464" y="61"/>
                  </a:cubicBezTo>
                  <a:cubicBezTo>
                    <a:pt x="464" y="61"/>
                    <a:pt x="464" y="61"/>
                    <a:pt x="464" y="61"/>
                  </a:cubicBezTo>
                  <a:close/>
                  <a:moveTo>
                    <a:pt x="473" y="61"/>
                  </a:moveTo>
                  <a:cubicBezTo>
                    <a:pt x="473" y="60"/>
                    <a:pt x="472" y="60"/>
                    <a:pt x="472" y="61"/>
                  </a:cubicBezTo>
                  <a:cubicBezTo>
                    <a:pt x="472" y="61"/>
                    <a:pt x="472" y="61"/>
                    <a:pt x="472" y="61"/>
                  </a:cubicBezTo>
                  <a:cubicBezTo>
                    <a:pt x="473" y="61"/>
                    <a:pt x="473" y="61"/>
                    <a:pt x="473" y="61"/>
                  </a:cubicBezTo>
                  <a:close/>
                  <a:moveTo>
                    <a:pt x="490" y="60"/>
                  </a:moveTo>
                  <a:cubicBezTo>
                    <a:pt x="490" y="60"/>
                    <a:pt x="489" y="60"/>
                    <a:pt x="489" y="60"/>
                  </a:cubicBezTo>
                  <a:cubicBezTo>
                    <a:pt x="489" y="60"/>
                    <a:pt x="489" y="60"/>
                    <a:pt x="488" y="60"/>
                  </a:cubicBezTo>
                  <a:cubicBezTo>
                    <a:pt x="488" y="61"/>
                    <a:pt x="489" y="61"/>
                    <a:pt x="489" y="61"/>
                  </a:cubicBezTo>
                  <a:cubicBezTo>
                    <a:pt x="490" y="61"/>
                    <a:pt x="490" y="61"/>
                    <a:pt x="490" y="60"/>
                  </a:cubicBezTo>
                  <a:close/>
                  <a:moveTo>
                    <a:pt x="497" y="60"/>
                  </a:moveTo>
                  <a:cubicBezTo>
                    <a:pt x="497" y="59"/>
                    <a:pt x="496" y="59"/>
                    <a:pt x="496" y="60"/>
                  </a:cubicBezTo>
                  <a:cubicBezTo>
                    <a:pt x="496" y="60"/>
                    <a:pt x="496" y="61"/>
                    <a:pt x="497" y="61"/>
                  </a:cubicBezTo>
                  <a:cubicBezTo>
                    <a:pt x="497" y="61"/>
                    <a:pt x="497" y="60"/>
                    <a:pt x="497" y="60"/>
                  </a:cubicBezTo>
                  <a:cubicBezTo>
                    <a:pt x="497" y="60"/>
                    <a:pt x="497" y="60"/>
                    <a:pt x="497" y="60"/>
                  </a:cubicBezTo>
                  <a:close/>
                  <a:moveTo>
                    <a:pt x="471" y="55"/>
                  </a:moveTo>
                  <a:cubicBezTo>
                    <a:pt x="471" y="54"/>
                    <a:pt x="470" y="55"/>
                    <a:pt x="471" y="55"/>
                  </a:cubicBezTo>
                  <a:cubicBezTo>
                    <a:pt x="471" y="55"/>
                    <a:pt x="471" y="56"/>
                    <a:pt x="471" y="55"/>
                  </a:cubicBezTo>
                  <a:cubicBezTo>
                    <a:pt x="472" y="55"/>
                    <a:pt x="472" y="55"/>
                    <a:pt x="471" y="55"/>
                  </a:cubicBezTo>
                  <a:cubicBezTo>
                    <a:pt x="471" y="55"/>
                    <a:pt x="471" y="55"/>
                    <a:pt x="471" y="55"/>
                  </a:cubicBezTo>
                  <a:close/>
                  <a:moveTo>
                    <a:pt x="480" y="55"/>
                  </a:moveTo>
                  <a:cubicBezTo>
                    <a:pt x="480" y="55"/>
                    <a:pt x="479" y="54"/>
                    <a:pt x="479" y="54"/>
                  </a:cubicBezTo>
                  <a:cubicBezTo>
                    <a:pt x="479" y="54"/>
                    <a:pt x="478" y="55"/>
                    <a:pt x="478" y="55"/>
                  </a:cubicBezTo>
                  <a:cubicBezTo>
                    <a:pt x="478" y="55"/>
                    <a:pt x="479" y="55"/>
                    <a:pt x="479" y="55"/>
                  </a:cubicBezTo>
                  <a:cubicBezTo>
                    <a:pt x="480" y="55"/>
                    <a:pt x="480" y="55"/>
                    <a:pt x="480" y="55"/>
                  </a:cubicBezTo>
                  <a:close/>
                  <a:moveTo>
                    <a:pt x="440" y="53"/>
                  </a:moveTo>
                  <a:cubicBezTo>
                    <a:pt x="441" y="53"/>
                    <a:pt x="438" y="52"/>
                    <a:pt x="437" y="52"/>
                  </a:cubicBezTo>
                  <a:cubicBezTo>
                    <a:pt x="436" y="52"/>
                    <a:pt x="435" y="53"/>
                    <a:pt x="435" y="53"/>
                  </a:cubicBezTo>
                  <a:cubicBezTo>
                    <a:pt x="435" y="53"/>
                    <a:pt x="435" y="54"/>
                    <a:pt x="436" y="54"/>
                  </a:cubicBezTo>
                  <a:cubicBezTo>
                    <a:pt x="437" y="54"/>
                    <a:pt x="440" y="54"/>
                    <a:pt x="440" y="53"/>
                  </a:cubicBezTo>
                  <a:close/>
                  <a:moveTo>
                    <a:pt x="436" y="53"/>
                  </a:moveTo>
                  <a:cubicBezTo>
                    <a:pt x="436" y="52"/>
                    <a:pt x="437" y="52"/>
                    <a:pt x="438" y="52"/>
                  </a:cubicBezTo>
                  <a:cubicBezTo>
                    <a:pt x="439" y="53"/>
                    <a:pt x="438" y="53"/>
                    <a:pt x="437" y="53"/>
                  </a:cubicBezTo>
                  <a:cubicBezTo>
                    <a:pt x="437" y="53"/>
                    <a:pt x="436" y="53"/>
                    <a:pt x="436" y="53"/>
                  </a:cubicBezTo>
                  <a:close/>
                  <a:moveTo>
                    <a:pt x="231" y="51"/>
                  </a:moveTo>
                  <a:cubicBezTo>
                    <a:pt x="231" y="50"/>
                    <a:pt x="231" y="50"/>
                    <a:pt x="231" y="50"/>
                  </a:cubicBezTo>
                  <a:cubicBezTo>
                    <a:pt x="230" y="51"/>
                    <a:pt x="230" y="51"/>
                    <a:pt x="230" y="51"/>
                  </a:cubicBezTo>
                  <a:cubicBezTo>
                    <a:pt x="230" y="51"/>
                    <a:pt x="230" y="51"/>
                    <a:pt x="231" y="51"/>
                  </a:cubicBezTo>
                  <a:cubicBezTo>
                    <a:pt x="231" y="51"/>
                    <a:pt x="231" y="51"/>
                    <a:pt x="231" y="51"/>
                  </a:cubicBezTo>
                  <a:close/>
                  <a:moveTo>
                    <a:pt x="436" y="45"/>
                  </a:moveTo>
                  <a:cubicBezTo>
                    <a:pt x="436" y="45"/>
                    <a:pt x="436" y="45"/>
                    <a:pt x="436" y="45"/>
                  </a:cubicBezTo>
                  <a:cubicBezTo>
                    <a:pt x="436" y="45"/>
                    <a:pt x="436" y="45"/>
                    <a:pt x="436" y="46"/>
                  </a:cubicBezTo>
                  <a:cubicBezTo>
                    <a:pt x="436" y="46"/>
                    <a:pt x="436" y="46"/>
                    <a:pt x="436" y="46"/>
                  </a:cubicBezTo>
                  <a:cubicBezTo>
                    <a:pt x="436" y="46"/>
                    <a:pt x="436" y="46"/>
                    <a:pt x="436" y="45"/>
                  </a:cubicBezTo>
                  <a:close/>
                  <a:moveTo>
                    <a:pt x="47" y="44"/>
                  </a:moveTo>
                  <a:cubicBezTo>
                    <a:pt x="47" y="43"/>
                    <a:pt x="47" y="43"/>
                    <a:pt x="47" y="43"/>
                  </a:cubicBezTo>
                  <a:cubicBezTo>
                    <a:pt x="47" y="43"/>
                    <a:pt x="47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lose/>
                  <a:moveTo>
                    <a:pt x="62" y="39"/>
                  </a:moveTo>
                  <a:cubicBezTo>
                    <a:pt x="62" y="39"/>
                    <a:pt x="62" y="39"/>
                    <a:pt x="62" y="39"/>
                  </a:cubicBezTo>
                  <a:cubicBezTo>
                    <a:pt x="62" y="39"/>
                    <a:pt x="61" y="39"/>
                    <a:pt x="61" y="39"/>
                  </a:cubicBezTo>
                  <a:cubicBezTo>
                    <a:pt x="61" y="39"/>
                    <a:pt x="62" y="40"/>
                    <a:pt x="62" y="40"/>
                  </a:cubicBezTo>
                  <a:cubicBezTo>
                    <a:pt x="62" y="40"/>
                    <a:pt x="62" y="39"/>
                    <a:pt x="62" y="39"/>
                  </a:cubicBezTo>
                  <a:close/>
                  <a:moveTo>
                    <a:pt x="377" y="36"/>
                  </a:moveTo>
                  <a:cubicBezTo>
                    <a:pt x="378" y="36"/>
                    <a:pt x="377" y="35"/>
                    <a:pt x="376" y="35"/>
                  </a:cubicBezTo>
                  <a:cubicBezTo>
                    <a:pt x="374" y="35"/>
                    <a:pt x="373" y="36"/>
                    <a:pt x="374" y="37"/>
                  </a:cubicBezTo>
                  <a:cubicBezTo>
                    <a:pt x="375" y="37"/>
                    <a:pt x="377" y="37"/>
                    <a:pt x="377" y="36"/>
                  </a:cubicBezTo>
                  <a:cubicBezTo>
                    <a:pt x="377" y="36"/>
                    <a:pt x="377" y="36"/>
                    <a:pt x="377" y="36"/>
                  </a:cubicBezTo>
                  <a:close/>
                  <a:moveTo>
                    <a:pt x="385" y="36"/>
                  </a:moveTo>
                  <a:cubicBezTo>
                    <a:pt x="385" y="36"/>
                    <a:pt x="385" y="36"/>
                    <a:pt x="385" y="36"/>
                  </a:cubicBezTo>
                  <a:cubicBezTo>
                    <a:pt x="384" y="36"/>
                    <a:pt x="384" y="36"/>
                    <a:pt x="384" y="37"/>
                  </a:cubicBezTo>
                  <a:cubicBezTo>
                    <a:pt x="385" y="37"/>
                    <a:pt x="385" y="37"/>
                    <a:pt x="385" y="36"/>
                  </a:cubicBezTo>
                  <a:cubicBezTo>
                    <a:pt x="385" y="36"/>
                    <a:pt x="385" y="36"/>
                    <a:pt x="385" y="36"/>
                  </a:cubicBezTo>
                  <a:close/>
                  <a:moveTo>
                    <a:pt x="391" y="37"/>
                  </a:moveTo>
                  <a:cubicBezTo>
                    <a:pt x="391" y="37"/>
                    <a:pt x="392" y="37"/>
                    <a:pt x="392" y="37"/>
                  </a:cubicBezTo>
                  <a:cubicBezTo>
                    <a:pt x="393" y="37"/>
                    <a:pt x="393" y="37"/>
                    <a:pt x="393" y="36"/>
                  </a:cubicBezTo>
                  <a:cubicBezTo>
                    <a:pt x="393" y="36"/>
                    <a:pt x="393" y="36"/>
                    <a:pt x="392" y="36"/>
                  </a:cubicBezTo>
                  <a:cubicBezTo>
                    <a:pt x="390" y="36"/>
                    <a:pt x="389" y="36"/>
                    <a:pt x="388" y="36"/>
                  </a:cubicBezTo>
                  <a:cubicBezTo>
                    <a:pt x="388" y="36"/>
                    <a:pt x="388" y="36"/>
                    <a:pt x="388" y="36"/>
                  </a:cubicBezTo>
                  <a:cubicBezTo>
                    <a:pt x="388" y="37"/>
                    <a:pt x="388" y="37"/>
                    <a:pt x="389" y="37"/>
                  </a:cubicBezTo>
                  <a:cubicBezTo>
                    <a:pt x="390" y="37"/>
                    <a:pt x="391" y="37"/>
                    <a:pt x="391" y="37"/>
                  </a:cubicBezTo>
                  <a:cubicBezTo>
                    <a:pt x="391" y="37"/>
                    <a:pt x="391" y="37"/>
                    <a:pt x="391" y="37"/>
                  </a:cubicBezTo>
                  <a:close/>
                  <a:moveTo>
                    <a:pt x="382" y="31"/>
                  </a:moveTo>
                  <a:cubicBezTo>
                    <a:pt x="382" y="30"/>
                    <a:pt x="379" y="30"/>
                    <a:pt x="376" y="31"/>
                  </a:cubicBezTo>
                  <a:cubicBezTo>
                    <a:pt x="375" y="31"/>
                    <a:pt x="375" y="31"/>
                    <a:pt x="375" y="31"/>
                  </a:cubicBezTo>
                  <a:cubicBezTo>
                    <a:pt x="376" y="32"/>
                    <a:pt x="376" y="32"/>
                    <a:pt x="376" y="32"/>
                  </a:cubicBezTo>
                  <a:cubicBezTo>
                    <a:pt x="378" y="32"/>
                    <a:pt x="382" y="32"/>
                    <a:pt x="382" y="31"/>
                  </a:cubicBezTo>
                  <a:close/>
                  <a:moveTo>
                    <a:pt x="378" y="31"/>
                  </a:moveTo>
                  <a:cubicBezTo>
                    <a:pt x="378" y="31"/>
                    <a:pt x="378" y="31"/>
                    <a:pt x="378" y="31"/>
                  </a:cubicBezTo>
                  <a:cubicBezTo>
                    <a:pt x="378" y="31"/>
                    <a:pt x="379" y="31"/>
                    <a:pt x="379" y="31"/>
                  </a:cubicBezTo>
                  <a:cubicBezTo>
                    <a:pt x="379" y="31"/>
                    <a:pt x="378" y="32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lose/>
                  <a:moveTo>
                    <a:pt x="66" y="25"/>
                  </a:moveTo>
                  <a:cubicBezTo>
                    <a:pt x="66" y="25"/>
                    <a:pt x="66" y="25"/>
                    <a:pt x="65" y="24"/>
                  </a:cubicBezTo>
                  <a:cubicBezTo>
                    <a:pt x="65" y="23"/>
                    <a:pt x="65" y="23"/>
                    <a:pt x="65" y="24"/>
                  </a:cubicBezTo>
                  <a:cubicBezTo>
                    <a:pt x="64" y="25"/>
                    <a:pt x="64" y="26"/>
                    <a:pt x="65" y="26"/>
                  </a:cubicBezTo>
                  <a:cubicBezTo>
                    <a:pt x="65" y="26"/>
                    <a:pt x="65" y="26"/>
                    <a:pt x="66" y="25"/>
                  </a:cubicBezTo>
                  <a:cubicBezTo>
                    <a:pt x="66" y="25"/>
                    <a:pt x="66" y="25"/>
                    <a:pt x="66" y="25"/>
                  </a:cubicBezTo>
                  <a:close/>
                  <a:moveTo>
                    <a:pt x="62" y="23"/>
                  </a:moveTo>
                  <a:cubicBezTo>
                    <a:pt x="62" y="23"/>
                    <a:pt x="61" y="21"/>
                    <a:pt x="60" y="21"/>
                  </a:cubicBezTo>
                  <a:cubicBezTo>
                    <a:pt x="60" y="21"/>
                    <a:pt x="59" y="22"/>
                    <a:pt x="59" y="23"/>
                  </a:cubicBezTo>
                  <a:cubicBezTo>
                    <a:pt x="60" y="23"/>
                    <a:pt x="62" y="23"/>
                    <a:pt x="62" y="23"/>
                  </a:cubicBezTo>
                  <a:close/>
                  <a:moveTo>
                    <a:pt x="96" y="21"/>
                  </a:moveTo>
                  <a:cubicBezTo>
                    <a:pt x="96" y="21"/>
                    <a:pt x="96" y="20"/>
                    <a:pt x="96" y="20"/>
                  </a:cubicBezTo>
                  <a:cubicBezTo>
                    <a:pt x="96" y="20"/>
                    <a:pt x="96" y="21"/>
                    <a:pt x="96" y="21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6" y="21"/>
                    <a:pt x="96" y="21"/>
                    <a:pt x="96" y="21"/>
                  </a:cubicBezTo>
                  <a:close/>
                  <a:moveTo>
                    <a:pt x="95" y="19"/>
                  </a:moveTo>
                  <a:cubicBezTo>
                    <a:pt x="95" y="19"/>
                    <a:pt x="95" y="19"/>
                    <a:pt x="94" y="19"/>
                  </a:cubicBezTo>
                  <a:cubicBezTo>
                    <a:pt x="94" y="19"/>
                    <a:pt x="94" y="19"/>
                    <a:pt x="94" y="21"/>
                  </a:cubicBezTo>
                  <a:cubicBezTo>
                    <a:pt x="94" y="21"/>
                    <a:pt x="95" y="20"/>
                    <a:pt x="95" y="19"/>
                  </a:cubicBezTo>
                  <a:close/>
                  <a:moveTo>
                    <a:pt x="393" y="76"/>
                  </a:moveTo>
                  <a:cubicBezTo>
                    <a:pt x="392" y="76"/>
                    <a:pt x="391" y="76"/>
                    <a:pt x="391" y="76"/>
                  </a:cubicBezTo>
                  <a:cubicBezTo>
                    <a:pt x="392" y="76"/>
                    <a:pt x="392" y="76"/>
                    <a:pt x="392" y="75"/>
                  </a:cubicBezTo>
                  <a:cubicBezTo>
                    <a:pt x="391" y="74"/>
                    <a:pt x="391" y="73"/>
                    <a:pt x="393" y="73"/>
                  </a:cubicBezTo>
                  <a:cubicBezTo>
                    <a:pt x="396" y="73"/>
                    <a:pt x="397" y="73"/>
                    <a:pt x="397" y="75"/>
                  </a:cubicBezTo>
                  <a:cubicBezTo>
                    <a:pt x="397" y="75"/>
                    <a:pt x="397" y="76"/>
                    <a:pt x="397" y="76"/>
                  </a:cubicBezTo>
                  <a:cubicBezTo>
                    <a:pt x="397" y="77"/>
                    <a:pt x="395" y="77"/>
                    <a:pt x="393" y="76"/>
                  </a:cubicBezTo>
                  <a:cubicBezTo>
                    <a:pt x="393" y="76"/>
                    <a:pt x="393" y="76"/>
                    <a:pt x="393" y="76"/>
                  </a:cubicBezTo>
                  <a:close/>
                  <a:moveTo>
                    <a:pt x="420" y="74"/>
                  </a:moveTo>
                  <a:cubicBezTo>
                    <a:pt x="420" y="74"/>
                    <a:pt x="421" y="73"/>
                    <a:pt x="423" y="73"/>
                  </a:cubicBezTo>
                  <a:cubicBezTo>
                    <a:pt x="424" y="73"/>
                    <a:pt x="424" y="74"/>
                    <a:pt x="423" y="74"/>
                  </a:cubicBezTo>
                  <a:cubicBezTo>
                    <a:pt x="422" y="75"/>
                    <a:pt x="420" y="75"/>
                    <a:pt x="420" y="74"/>
                  </a:cubicBezTo>
                  <a:cubicBezTo>
                    <a:pt x="420" y="74"/>
                    <a:pt x="420" y="74"/>
                    <a:pt x="420" y="74"/>
                  </a:cubicBezTo>
                  <a:close/>
                  <a:moveTo>
                    <a:pt x="210" y="73"/>
                  </a:moveTo>
                  <a:cubicBezTo>
                    <a:pt x="210" y="72"/>
                    <a:pt x="211" y="72"/>
                    <a:pt x="211" y="72"/>
                  </a:cubicBezTo>
                  <a:cubicBezTo>
                    <a:pt x="212" y="72"/>
                    <a:pt x="213" y="73"/>
                    <a:pt x="212" y="73"/>
                  </a:cubicBezTo>
                  <a:cubicBezTo>
                    <a:pt x="212" y="73"/>
                    <a:pt x="210" y="73"/>
                    <a:pt x="210" y="73"/>
                  </a:cubicBezTo>
                  <a:close/>
                  <a:moveTo>
                    <a:pt x="390" y="73"/>
                  </a:moveTo>
                  <a:cubicBezTo>
                    <a:pt x="389" y="72"/>
                    <a:pt x="389" y="72"/>
                    <a:pt x="388" y="72"/>
                  </a:cubicBezTo>
                  <a:cubicBezTo>
                    <a:pt x="387" y="72"/>
                    <a:pt x="386" y="71"/>
                    <a:pt x="387" y="71"/>
                  </a:cubicBezTo>
                  <a:cubicBezTo>
                    <a:pt x="387" y="70"/>
                    <a:pt x="403" y="70"/>
                    <a:pt x="404" y="71"/>
                  </a:cubicBezTo>
                  <a:cubicBezTo>
                    <a:pt x="405" y="71"/>
                    <a:pt x="404" y="72"/>
                    <a:pt x="402" y="72"/>
                  </a:cubicBezTo>
                  <a:cubicBezTo>
                    <a:pt x="402" y="72"/>
                    <a:pt x="399" y="72"/>
                    <a:pt x="396" y="72"/>
                  </a:cubicBezTo>
                  <a:cubicBezTo>
                    <a:pt x="394" y="73"/>
                    <a:pt x="391" y="73"/>
                    <a:pt x="391" y="73"/>
                  </a:cubicBezTo>
                  <a:cubicBezTo>
                    <a:pt x="390" y="73"/>
                    <a:pt x="390" y="73"/>
                    <a:pt x="390" y="73"/>
                  </a:cubicBezTo>
                  <a:cubicBezTo>
                    <a:pt x="390" y="73"/>
                    <a:pt x="390" y="73"/>
                    <a:pt x="390" y="73"/>
                  </a:cubicBezTo>
                  <a:close/>
                  <a:moveTo>
                    <a:pt x="114" y="69"/>
                  </a:moveTo>
                  <a:cubicBezTo>
                    <a:pt x="114" y="69"/>
                    <a:pt x="114" y="68"/>
                    <a:pt x="114" y="68"/>
                  </a:cubicBezTo>
                  <a:cubicBezTo>
                    <a:pt x="114" y="68"/>
                    <a:pt x="115" y="69"/>
                    <a:pt x="115" y="69"/>
                  </a:cubicBezTo>
                  <a:cubicBezTo>
                    <a:pt x="115" y="69"/>
                    <a:pt x="114" y="69"/>
                    <a:pt x="114" y="69"/>
                  </a:cubicBezTo>
                  <a:cubicBezTo>
                    <a:pt x="114" y="69"/>
                    <a:pt x="114" y="69"/>
                    <a:pt x="114" y="69"/>
                  </a:cubicBezTo>
                  <a:close/>
                  <a:moveTo>
                    <a:pt x="459" y="68"/>
                  </a:moveTo>
                  <a:cubicBezTo>
                    <a:pt x="459" y="68"/>
                    <a:pt x="459" y="67"/>
                    <a:pt x="459" y="67"/>
                  </a:cubicBezTo>
                  <a:cubicBezTo>
                    <a:pt x="459" y="66"/>
                    <a:pt x="460" y="66"/>
                    <a:pt x="460" y="67"/>
                  </a:cubicBezTo>
                  <a:cubicBezTo>
                    <a:pt x="461" y="68"/>
                    <a:pt x="461" y="68"/>
                    <a:pt x="460" y="68"/>
                  </a:cubicBezTo>
                  <a:cubicBezTo>
                    <a:pt x="460" y="68"/>
                    <a:pt x="460" y="68"/>
                    <a:pt x="459" y="68"/>
                  </a:cubicBezTo>
                  <a:close/>
                  <a:moveTo>
                    <a:pt x="470" y="67"/>
                  </a:moveTo>
                  <a:cubicBezTo>
                    <a:pt x="469" y="67"/>
                    <a:pt x="469" y="67"/>
                    <a:pt x="471" y="67"/>
                  </a:cubicBezTo>
                  <a:cubicBezTo>
                    <a:pt x="471" y="67"/>
                    <a:pt x="472" y="67"/>
                    <a:pt x="472" y="67"/>
                  </a:cubicBezTo>
                  <a:cubicBezTo>
                    <a:pt x="473" y="67"/>
                    <a:pt x="473" y="67"/>
                    <a:pt x="473" y="67"/>
                  </a:cubicBezTo>
                  <a:cubicBezTo>
                    <a:pt x="474" y="67"/>
                    <a:pt x="474" y="67"/>
                    <a:pt x="473" y="67"/>
                  </a:cubicBezTo>
                  <a:cubicBezTo>
                    <a:pt x="471" y="68"/>
                    <a:pt x="470" y="68"/>
                    <a:pt x="470" y="67"/>
                  </a:cubicBezTo>
                  <a:close/>
                  <a:moveTo>
                    <a:pt x="465" y="67"/>
                  </a:moveTo>
                  <a:cubicBezTo>
                    <a:pt x="465" y="67"/>
                    <a:pt x="466" y="67"/>
                    <a:pt x="467" y="67"/>
                  </a:cubicBezTo>
                  <a:cubicBezTo>
                    <a:pt x="468" y="67"/>
                    <a:pt x="469" y="67"/>
                    <a:pt x="468" y="67"/>
                  </a:cubicBezTo>
                  <a:cubicBezTo>
                    <a:pt x="467" y="68"/>
                    <a:pt x="466" y="68"/>
                    <a:pt x="465" y="67"/>
                  </a:cubicBezTo>
                  <a:close/>
                  <a:moveTo>
                    <a:pt x="481" y="67"/>
                  </a:moveTo>
                  <a:cubicBezTo>
                    <a:pt x="481" y="66"/>
                    <a:pt x="483" y="66"/>
                    <a:pt x="483" y="66"/>
                  </a:cubicBezTo>
                  <a:cubicBezTo>
                    <a:pt x="484" y="67"/>
                    <a:pt x="483" y="67"/>
                    <a:pt x="482" y="67"/>
                  </a:cubicBezTo>
                  <a:cubicBezTo>
                    <a:pt x="482" y="67"/>
                    <a:pt x="481" y="67"/>
                    <a:pt x="481" y="67"/>
                  </a:cubicBezTo>
                  <a:close/>
                  <a:moveTo>
                    <a:pt x="174" y="67"/>
                  </a:moveTo>
                  <a:cubicBezTo>
                    <a:pt x="173" y="67"/>
                    <a:pt x="173" y="66"/>
                    <a:pt x="173" y="66"/>
                  </a:cubicBezTo>
                  <a:cubicBezTo>
                    <a:pt x="173" y="66"/>
                    <a:pt x="174" y="65"/>
                    <a:pt x="175" y="65"/>
                  </a:cubicBezTo>
                  <a:cubicBezTo>
                    <a:pt x="177" y="65"/>
                    <a:pt x="178" y="66"/>
                    <a:pt x="177" y="66"/>
                  </a:cubicBezTo>
                  <a:cubicBezTo>
                    <a:pt x="176" y="67"/>
                    <a:pt x="174" y="67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lose/>
                  <a:moveTo>
                    <a:pt x="439" y="67"/>
                  </a:moveTo>
                  <a:cubicBezTo>
                    <a:pt x="439" y="66"/>
                    <a:pt x="440" y="66"/>
                    <a:pt x="440" y="66"/>
                  </a:cubicBezTo>
                  <a:cubicBezTo>
                    <a:pt x="440" y="66"/>
                    <a:pt x="440" y="66"/>
                    <a:pt x="440" y="66"/>
                  </a:cubicBezTo>
                  <a:cubicBezTo>
                    <a:pt x="440" y="66"/>
                    <a:pt x="440" y="67"/>
                    <a:pt x="440" y="67"/>
                  </a:cubicBezTo>
                  <a:cubicBezTo>
                    <a:pt x="440" y="67"/>
                    <a:pt x="439" y="67"/>
                    <a:pt x="439" y="67"/>
                  </a:cubicBezTo>
                  <a:close/>
                  <a:moveTo>
                    <a:pt x="478" y="67"/>
                  </a:moveTo>
                  <a:cubicBezTo>
                    <a:pt x="479" y="67"/>
                    <a:pt x="479" y="67"/>
                    <a:pt x="479" y="67"/>
                  </a:cubicBezTo>
                  <a:cubicBezTo>
                    <a:pt x="479" y="67"/>
                    <a:pt x="479" y="67"/>
                    <a:pt x="479" y="67"/>
                  </a:cubicBezTo>
                  <a:cubicBezTo>
                    <a:pt x="478" y="67"/>
                    <a:pt x="478" y="67"/>
                    <a:pt x="478" y="67"/>
                  </a:cubicBezTo>
                  <a:cubicBezTo>
                    <a:pt x="478" y="67"/>
                    <a:pt x="478" y="67"/>
                    <a:pt x="478" y="67"/>
                  </a:cubicBezTo>
                  <a:close/>
                  <a:moveTo>
                    <a:pt x="77" y="66"/>
                  </a:moveTo>
                  <a:cubicBezTo>
                    <a:pt x="77" y="66"/>
                    <a:pt x="77" y="64"/>
                    <a:pt x="78" y="64"/>
                  </a:cubicBezTo>
                  <a:cubicBezTo>
                    <a:pt x="79" y="64"/>
                    <a:pt x="79" y="65"/>
                    <a:pt x="79" y="66"/>
                  </a:cubicBezTo>
                  <a:cubicBezTo>
                    <a:pt x="78" y="67"/>
                    <a:pt x="77" y="67"/>
                    <a:pt x="77" y="66"/>
                  </a:cubicBezTo>
                  <a:close/>
                  <a:moveTo>
                    <a:pt x="460" y="66"/>
                  </a:moveTo>
                  <a:cubicBezTo>
                    <a:pt x="460" y="65"/>
                    <a:pt x="461" y="65"/>
                    <a:pt x="464" y="65"/>
                  </a:cubicBezTo>
                  <a:cubicBezTo>
                    <a:pt x="467" y="64"/>
                    <a:pt x="467" y="64"/>
                    <a:pt x="468" y="65"/>
                  </a:cubicBezTo>
                  <a:cubicBezTo>
                    <a:pt x="469" y="66"/>
                    <a:pt x="468" y="66"/>
                    <a:pt x="464" y="66"/>
                  </a:cubicBezTo>
                  <a:cubicBezTo>
                    <a:pt x="461" y="66"/>
                    <a:pt x="460" y="66"/>
                    <a:pt x="460" y="66"/>
                  </a:cubicBezTo>
                  <a:close/>
                  <a:moveTo>
                    <a:pt x="487" y="66"/>
                  </a:moveTo>
                  <a:cubicBezTo>
                    <a:pt x="487" y="66"/>
                    <a:pt x="487" y="66"/>
                    <a:pt x="488" y="66"/>
                  </a:cubicBezTo>
                  <a:cubicBezTo>
                    <a:pt x="488" y="66"/>
                    <a:pt x="488" y="66"/>
                    <a:pt x="487" y="67"/>
                  </a:cubicBezTo>
                  <a:cubicBezTo>
                    <a:pt x="487" y="67"/>
                    <a:pt x="487" y="66"/>
                    <a:pt x="487" y="66"/>
                  </a:cubicBezTo>
                  <a:cubicBezTo>
                    <a:pt x="487" y="66"/>
                    <a:pt x="487" y="66"/>
                    <a:pt x="487" y="66"/>
                  </a:cubicBezTo>
                  <a:close/>
                  <a:moveTo>
                    <a:pt x="475" y="66"/>
                  </a:moveTo>
                  <a:cubicBezTo>
                    <a:pt x="475" y="65"/>
                    <a:pt x="476" y="64"/>
                    <a:pt x="477" y="65"/>
                  </a:cubicBezTo>
                  <a:cubicBezTo>
                    <a:pt x="478" y="65"/>
                    <a:pt x="478" y="65"/>
                    <a:pt x="477" y="66"/>
                  </a:cubicBezTo>
                  <a:cubicBezTo>
                    <a:pt x="477" y="66"/>
                    <a:pt x="475" y="66"/>
                    <a:pt x="475" y="66"/>
                  </a:cubicBezTo>
                  <a:cubicBezTo>
                    <a:pt x="475" y="66"/>
                    <a:pt x="475" y="66"/>
                    <a:pt x="475" y="66"/>
                  </a:cubicBezTo>
                  <a:close/>
                  <a:moveTo>
                    <a:pt x="471" y="65"/>
                  </a:moveTo>
                  <a:cubicBezTo>
                    <a:pt x="471" y="64"/>
                    <a:pt x="471" y="64"/>
                    <a:pt x="472" y="64"/>
                  </a:cubicBezTo>
                  <a:cubicBezTo>
                    <a:pt x="473" y="64"/>
                    <a:pt x="473" y="65"/>
                    <a:pt x="472" y="65"/>
                  </a:cubicBezTo>
                  <a:cubicBezTo>
                    <a:pt x="471" y="65"/>
                    <a:pt x="471" y="65"/>
                    <a:pt x="471" y="65"/>
                  </a:cubicBezTo>
                  <a:close/>
                  <a:moveTo>
                    <a:pt x="534" y="57"/>
                  </a:moveTo>
                  <a:cubicBezTo>
                    <a:pt x="533" y="57"/>
                    <a:pt x="533" y="56"/>
                    <a:pt x="534" y="56"/>
                  </a:cubicBezTo>
                  <a:cubicBezTo>
                    <a:pt x="536" y="56"/>
                    <a:pt x="536" y="57"/>
                    <a:pt x="535" y="57"/>
                  </a:cubicBezTo>
                  <a:cubicBezTo>
                    <a:pt x="535" y="57"/>
                    <a:pt x="535" y="58"/>
                    <a:pt x="535" y="58"/>
                  </a:cubicBezTo>
                  <a:cubicBezTo>
                    <a:pt x="535" y="58"/>
                    <a:pt x="534" y="57"/>
                    <a:pt x="534" y="57"/>
                  </a:cubicBezTo>
                  <a:close/>
                  <a:moveTo>
                    <a:pt x="554" y="56"/>
                  </a:moveTo>
                  <a:cubicBezTo>
                    <a:pt x="554" y="56"/>
                    <a:pt x="554" y="55"/>
                    <a:pt x="555" y="55"/>
                  </a:cubicBezTo>
                  <a:cubicBezTo>
                    <a:pt x="555" y="55"/>
                    <a:pt x="555" y="55"/>
                    <a:pt x="555" y="56"/>
                  </a:cubicBezTo>
                  <a:cubicBezTo>
                    <a:pt x="555" y="56"/>
                    <a:pt x="555" y="56"/>
                    <a:pt x="554" y="56"/>
                  </a:cubicBezTo>
                  <a:cubicBezTo>
                    <a:pt x="554" y="56"/>
                    <a:pt x="554" y="56"/>
                    <a:pt x="554" y="56"/>
                  </a:cubicBezTo>
                  <a:close/>
                  <a:moveTo>
                    <a:pt x="556" y="56"/>
                  </a:moveTo>
                  <a:cubicBezTo>
                    <a:pt x="556" y="55"/>
                    <a:pt x="557" y="55"/>
                    <a:pt x="557" y="55"/>
                  </a:cubicBezTo>
                  <a:cubicBezTo>
                    <a:pt x="557" y="55"/>
                    <a:pt x="557" y="55"/>
                    <a:pt x="557" y="55"/>
                  </a:cubicBezTo>
                  <a:cubicBezTo>
                    <a:pt x="557" y="56"/>
                    <a:pt x="557" y="56"/>
                    <a:pt x="557" y="56"/>
                  </a:cubicBezTo>
                  <a:cubicBezTo>
                    <a:pt x="557" y="56"/>
                    <a:pt x="556" y="56"/>
                    <a:pt x="556" y="56"/>
                  </a:cubicBezTo>
                  <a:close/>
                  <a:moveTo>
                    <a:pt x="457" y="52"/>
                  </a:moveTo>
                  <a:cubicBezTo>
                    <a:pt x="457" y="51"/>
                    <a:pt x="458" y="51"/>
                    <a:pt x="459" y="52"/>
                  </a:cubicBezTo>
                  <a:cubicBezTo>
                    <a:pt x="459" y="52"/>
                    <a:pt x="459" y="52"/>
                    <a:pt x="459" y="52"/>
                  </a:cubicBezTo>
                  <a:cubicBezTo>
                    <a:pt x="457" y="53"/>
                    <a:pt x="457" y="53"/>
                    <a:pt x="457" y="52"/>
                  </a:cubicBezTo>
                  <a:close/>
                  <a:moveTo>
                    <a:pt x="470" y="50"/>
                  </a:moveTo>
                  <a:cubicBezTo>
                    <a:pt x="469" y="50"/>
                    <a:pt x="470" y="49"/>
                    <a:pt x="471" y="49"/>
                  </a:cubicBezTo>
                  <a:cubicBezTo>
                    <a:pt x="471" y="49"/>
                    <a:pt x="472" y="49"/>
                    <a:pt x="472" y="50"/>
                  </a:cubicBezTo>
                  <a:cubicBezTo>
                    <a:pt x="472" y="50"/>
                    <a:pt x="471" y="51"/>
                    <a:pt x="470" y="50"/>
                  </a:cubicBezTo>
                  <a:cubicBezTo>
                    <a:pt x="470" y="50"/>
                    <a:pt x="470" y="50"/>
                    <a:pt x="470" y="50"/>
                  </a:cubicBezTo>
                  <a:close/>
                  <a:moveTo>
                    <a:pt x="23" y="50"/>
                  </a:moveTo>
                  <a:cubicBezTo>
                    <a:pt x="23" y="49"/>
                    <a:pt x="24" y="49"/>
                    <a:pt x="24" y="50"/>
                  </a:cubicBezTo>
                  <a:cubicBezTo>
                    <a:pt x="24" y="50"/>
                    <a:pt x="24" y="50"/>
                    <a:pt x="23" y="50"/>
                  </a:cubicBezTo>
                  <a:cubicBezTo>
                    <a:pt x="23" y="50"/>
                    <a:pt x="23" y="50"/>
                    <a:pt x="23" y="50"/>
                  </a:cubicBezTo>
                  <a:close/>
                  <a:moveTo>
                    <a:pt x="473" y="49"/>
                  </a:moveTo>
                  <a:cubicBezTo>
                    <a:pt x="472" y="48"/>
                    <a:pt x="472" y="48"/>
                    <a:pt x="473" y="48"/>
                  </a:cubicBezTo>
                  <a:cubicBezTo>
                    <a:pt x="474" y="47"/>
                    <a:pt x="475" y="47"/>
                    <a:pt x="475" y="49"/>
                  </a:cubicBezTo>
                  <a:cubicBezTo>
                    <a:pt x="475" y="50"/>
                    <a:pt x="473" y="51"/>
                    <a:pt x="473" y="49"/>
                  </a:cubicBezTo>
                  <a:close/>
                  <a:moveTo>
                    <a:pt x="16" y="49"/>
                  </a:moveTo>
                  <a:cubicBezTo>
                    <a:pt x="15" y="48"/>
                    <a:pt x="16" y="47"/>
                    <a:pt x="17" y="47"/>
                  </a:cubicBezTo>
                  <a:cubicBezTo>
                    <a:pt x="18" y="47"/>
                    <a:pt x="20" y="48"/>
                    <a:pt x="20" y="49"/>
                  </a:cubicBezTo>
                  <a:cubicBezTo>
                    <a:pt x="20" y="50"/>
                    <a:pt x="20" y="50"/>
                    <a:pt x="19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lose/>
                  <a:moveTo>
                    <a:pt x="478" y="50"/>
                  </a:moveTo>
                  <a:cubicBezTo>
                    <a:pt x="478" y="49"/>
                    <a:pt x="478" y="47"/>
                    <a:pt x="478" y="47"/>
                  </a:cubicBezTo>
                  <a:cubicBezTo>
                    <a:pt x="479" y="47"/>
                    <a:pt x="480" y="49"/>
                    <a:pt x="479" y="49"/>
                  </a:cubicBezTo>
                  <a:cubicBezTo>
                    <a:pt x="479" y="50"/>
                    <a:pt x="479" y="50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lose/>
                  <a:moveTo>
                    <a:pt x="476" y="49"/>
                  </a:moveTo>
                  <a:cubicBezTo>
                    <a:pt x="476" y="48"/>
                    <a:pt x="477" y="48"/>
                    <a:pt x="477" y="49"/>
                  </a:cubicBezTo>
                  <a:cubicBezTo>
                    <a:pt x="477" y="49"/>
                    <a:pt x="477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lose/>
                  <a:moveTo>
                    <a:pt x="19" y="47"/>
                  </a:moveTo>
                  <a:cubicBezTo>
                    <a:pt x="19" y="47"/>
                    <a:pt x="20" y="46"/>
                    <a:pt x="22" y="46"/>
                  </a:cubicBezTo>
                  <a:cubicBezTo>
                    <a:pt x="24" y="45"/>
                    <a:pt x="25" y="45"/>
                    <a:pt x="25" y="47"/>
                  </a:cubicBezTo>
                  <a:cubicBezTo>
                    <a:pt x="24" y="48"/>
                    <a:pt x="20" y="48"/>
                    <a:pt x="19" y="47"/>
                  </a:cubicBezTo>
                  <a:cubicBezTo>
                    <a:pt x="19" y="47"/>
                    <a:pt x="19" y="47"/>
                    <a:pt x="19" y="47"/>
                  </a:cubicBezTo>
                  <a:close/>
                  <a:moveTo>
                    <a:pt x="412" y="41"/>
                  </a:moveTo>
                  <a:cubicBezTo>
                    <a:pt x="411" y="40"/>
                    <a:pt x="411" y="39"/>
                    <a:pt x="413" y="39"/>
                  </a:cubicBezTo>
                  <a:cubicBezTo>
                    <a:pt x="414" y="39"/>
                    <a:pt x="414" y="39"/>
                    <a:pt x="414" y="40"/>
                  </a:cubicBezTo>
                  <a:cubicBezTo>
                    <a:pt x="414" y="40"/>
                    <a:pt x="414" y="40"/>
                    <a:pt x="413" y="40"/>
                  </a:cubicBezTo>
                  <a:cubicBezTo>
                    <a:pt x="413" y="40"/>
                    <a:pt x="413" y="41"/>
                    <a:pt x="412" y="41"/>
                  </a:cubicBezTo>
                  <a:cubicBezTo>
                    <a:pt x="412" y="41"/>
                    <a:pt x="412" y="41"/>
                    <a:pt x="412" y="41"/>
                  </a:cubicBezTo>
                  <a:cubicBezTo>
                    <a:pt x="412" y="41"/>
                    <a:pt x="412" y="41"/>
                    <a:pt x="412" y="41"/>
                  </a:cubicBezTo>
                  <a:close/>
                  <a:moveTo>
                    <a:pt x="16" y="40"/>
                  </a:moveTo>
                  <a:cubicBezTo>
                    <a:pt x="16" y="40"/>
                    <a:pt x="17" y="38"/>
                    <a:pt x="18" y="38"/>
                  </a:cubicBezTo>
                  <a:cubicBezTo>
                    <a:pt x="18" y="38"/>
                    <a:pt x="19" y="38"/>
                    <a:pt x="18" y="39"/>
                  </a:cubicBezTo>
                  <a:cubicBezTo>
                    <a:pt x="18" y="40"/>
                    <a:pt x="16" y="41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lose/>
                  <a:moveTo>
                    <a:pt x="418" y="40"/>
                  </a:moveTo>
                  <a:cubicBezTo>
                    <a:pt x="417" y="40"/>
                    <a:pt x="416" y="40"/>
                    <a:pt x="417" y="40"/>
                  </a:cubicBezTo>
                  <a:cubicBezTo>
                    <a:pt x="419" y="39"/>
                    <a:pt x="421" y="39"/>
                    <a:pt x="421" y="40"/>
                  </a:cubicBezTo>
                  <a:cubicBezTo>
                    <a:pt x="421" y="40"/>
                    <a:pt x="420" y="40"/>
                    <a:pt x="418" y="40"/>
                  </a:cubicBezTo>
                  <a:close/>
                  <a:moveTo>
                    <a:pt x="421" y="40"/>
                  </a:moveTo>
                  <a:cubicBezTo>
                    <a:pt x="421" y="40"/>
                    <a:pt x="421" y="39"/>
                    <a:pt x="422" y="39"/>
                  </a:cubicBezTo>
                  <a:cubicBezTo>
                    <a:pt x="423" y="39"/>
                    <a:pt x="423" y="39"/>
                    <a:pt x="423" y="40"/>
                  </a:cubicBezTo>
                  <a:cubicBezTo>
                    <a:pt x="423" y="40"/>
                    <a:pt x="423" y="40"/>
                    <a:pt x="423" y="40"/>
                  </a:cubicBezTo>
                  <a:cubicBezTo>
                    <a:pt x="423" y="40"/>
                    <a:pt x="423" y="40"/>
                    <a:pt x="422" y="40"/>
                  </a:cubicBezTo>
                  <a:cubicBezTo>
                    <a:pt x="422" y="40"/>
                    <a:pt x="422" y="40"/>
                    <a:pt x="421" y="40"/>
                  </a:cubicBezTo>
                  <a:cubicBezTo>
                    <a:pt x="421" y="40"/>
                    <a:pt x="421" y="40"/>
                    <a:pt x="421" y="40"/>
                  </a:cubicBezTo>
                  <a:close/>
                  <a:moveTo>
                    <a:pt x="425" y="40"/>
                  </a:moveTo>
                  <a:cubicBezTo>
                    <a:pt x="425" y="40"/>
                    <a:pt x="425" y="40"/>
                    <a:pt x="426" y="40"/>
                  </a:cubicBezTo>
                  <a:cubicBezTo>
                    <a:pt x="426" y="40"/>
                    <a:pt x="426" y="40"/>
                    <a:pt x="425" y="40"/>
                  </a:cubicBezTo>
                  <a:cubicBezTo>
                    <a:pt x="425" y="40"/>
                    <a:pt x="425" y="40"/>
                    <a:pt x="425" y="40"/>
                  </a:cubicBezTo>
                  <a:close/>
                  <a:moveTo>
                    <a:pt x="428" y="40"/>
                  </a:moveTo>
                  <a:cubicBezTo>
                    <a:pt x="428" y="39"/>
                    <a:pt x="429" y="39"/>
                    <a:pt x="429" y="39"/>
                  </a:cubicBezTo>
                  <a:cubicBezTo>
                    <a:pt x="429" y="40"/>
                    <a:pt x="429" y="40"/>
                    <a:pt x="429" y="40"/>
                  </a:cubicBezTo>
                  <a:cubicBezTo>
                    <a:pt x="429" y="41"/>
                    <a:pt x="428" y="41"/>
                    <a:pt x="428" y="40"/>
                  </a:cubicBezTo>
                  <a:cubicBezTo>
                    <a:pt x="428" y="40"/>
                    <a:pt x="428" y="40"/>
                    <a:pt x="428" y="40"/>
                  </a:cubicBezTo>
                  <a:close/>
                  <a:moveTo>
                    <a:pt x="18" y="37"/>
                  </a:moveTo>
                  <a:cubicBezTo>
                    <a:pt x="17" y="37"/>
                    <a:pt x="17" y="36"/>
                    <a:pt x="18" y="36"/>
                  </a:cubicBezTo>
                  <a:cubicBezTo>
                    <a:pt x="19" y="35"/>
                    <a:pt x="20" y="35"/>
                    <a:pt x="20" y="34"/>
                  </a:cubicBezTo>
                  <a:cubicBezTo>
                    <a:pt x="21" y="33"/>
                    <a:pt x="21" y="33"/>
                    <a:pt x="23" y="35"/>
                  </a:cubicBezTo>
                  <a:cubicBezTo>
                    <a:pt x="24" y="36"/>
                    <a:pt x="24" y="36"/>
                    <a:pt x="24" y="37"/>
                  </a:cubicBezTo>
                  <a:cubicBezTo>
                    <a:pt x="24" y="37"/>
                    <a:pt x="23" y="38"/>
                    <a:pt x="23" y="37"/>
                  </a:cubicBezTo>
                  <a:cubicBezTo>
                    <a:pt x="23" y="37"/>
                    <a:pt x="22" y="37"/>
                    <a:pt x="21" y="37"/>
                  </a:cubicBezTo>
                  <a:cubicBezTo>
                    <a:pt x="19" y="37"/>
                    <a:pt x="19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lose/>
                  <a:moveTo>
                    <a:pt x="34" y="37"/>
                  </a:moveTo>
                  <a:cubicBezTo>
                    <a:pt x="33" y="36"/>
                    <a:pt x="33" y="36"/>
                    <a:pt x="33" y="36"/>
                  </a:cubicBezTo>
                  <a:cubicBezTo>
                    <a:pt x="32" y="37"/>
                    <a:pt x="31" y="37"/>
                    <a:pt x="29" y="37"/>
                  </a:cubicBezTo>
                  <a:cubicBezTo>
                    <a:pt x="26" y="37"/>
                    <a:pt x="26" y="37"/>
                    <a:pt x="26" y="36"/>
                  </a:cubicBezTo>
                  <a:cubicBezTo>
                    <a:pt x="27" y="35"/>
                    <a:pt x="29" y="34"/>
                    <a:pt x="32" y="34"/>
                  </a:cubicBezTo>
                  <a:cubicBezTo>
                    <a:pt x="36" y="33"/>
                    <a:pt x="38" y="33"/>
                    <a:pt x="39" y="32"/>
                  </a:cubicBezTo>
                  <a:cubicBezTo>
                    <a:pt x="40" y="31"/>
                    <a:pt x="48" y="31"/>
                    <a:pt x="48" y="32"/>
                  </a:cubicBezTo>
                  <a:cubicBezTo>
                    <a:pt x="48" y="33"/>
                    <a:pt x="48" y="33"/>
                    <a:pt x="45" y="34"/>
                  </a:cubicBezTo>
                  <a:cubicBezTo>
                    <a:pt x="44" y="34"/>
                    <a:pt x="43" y="35"/>
                    <a:pt x="42" y="35"/>
                  </a:cubicBezTo>
                  <a:cubicBezTo>
                    <a:pt x="42" y="35"/>
                    <a:pt x="40" y="36"/>
                    <a:pt x="39" y="36"/>
                  </a:cubicBezTo>
                  <a:cubicBezTo>
                    <a:pt x="37" y="36"/>
                    <a:pt x="36" y="37"/>
                    <a:pt x="35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lose/>
                  <a:moveTo>
                    <a:pt x="36" y="36"/>
                  </a:moveTo>
                  <a:cubicBezTo>
                    <a:pt x="36" y="36"/>
                    <a:pt x="36" y="35"/>
                    <a:pt x="35" y="35"/>
                  </a:cubicBezTo>
                  <a:cubicBezTo>
                    <a:pt x="35" y="35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6" y="36"/>
                    <a:pt x="36" y="36"/>
                    <a:pt x="36" y="36"/>
                  </a:cubicBezTo>
                  <a:close/>
                  <a:moveTo>
                    <a:pt x="34" y="35"/>
                  </a:moveTo>
                  <a:cubicBezTo>
                    <a:pt x="35" y="34"/>
                    <a:pt x="33" y="34"/>
                    <a:pt x="33" y="35"/>
                  </a:cubicBezTo>
                  <a:cubicBezTo>
                    <a:pt x="32" y="35"/>
                    <a:pt x="32" y="35"/>
                    <a:pt x="33" y="35"/>
                  </a:cubicBezTo>
                  <a:cubicBezTo>
                    <a:pt x="34" y="35"/>
                    <a:pt x="34" y="35"/>
                    <a:pt x="34" y="35"/>
                  </a:cubicBezTo>
                  <a:close/>
                  <a:moveTo>
                    <a:pt x="40" y="35"/>
                  </a:moveTo>
                  <a:cubicBezTo>
                    <a:pt x="40" y="34"/>
                    <a:pt x="41" y="34"/>
                    <a:pt x="43" y="34"/>
                  </a:cubicBezTo>
                  <a:cubicBezTo>
                    <a:pt x="46" y="33"/>
                    <a:pt x="46" y="32"/>
                    <a:pt x="43" y="32"/>
                  </a:cubicBezTo>
                  <a:cubicBezTo>
                    <a:pt x="41" y="32"/>
                    <a:pt x="40" y="33"/>
                    <a:pt x="38" y="33"/>
                  </a:cubicBezTo>
                  <a:cubicBezTo>
                    <a:pt x="37" y="34"/>
                    <a:pt x="37" y="34"/>
                    <a:pt x="37" y="35"/>
                  </a:cubicBezTo>
                  <a:cubicBezTo>
                    <a:pt x="39" y="35"/>
                    <a:pt x="39" y="35"/>
                    <a:pt x="40" y="35"/>
                  </a:cubicBezTo>
                  <a:close/>
                  <a:moveTo>
                    <a:pt x="27" y="33"/>
                  </a:moveTo>
                  <a:cubicBezTo>
                    <a:pt x="27" y="33"/>
                    <a:pt x="27" y="32"/>
                    <a:pt x="27" y="32"/>
                  </a:cubicBezTo>
                  <a:cubicBezTo>
                    <a:pt x="28" y="32"/>
                    <a:pt x="29" y="32"/>
                    <a:pt x="29" y="32"/>
                  </a:cubicBezTo>
                  <a:cubicBezTo>
                    <a:pt x="31" y="31"/>
                    <a:pt x="32" y="31"/>
                    <a:pt x="34" y="31"/>
                  </a:cubicBezTo>
                  <a:cubicBezTo>
                    <a:pt x="36" y="32"/>
                    <a:pt x="36" y="33"/>
                    <a:pt x="33" y="33"/>
                  </a:cubicBezTo>
                  <a:cubicBezTo>
                    <a:pt x="33" y="33"/>
                    <a:pt x="31" y="33"/>
                    <a:pt x="30" y="34"/>
                  </a:cubicBezTo>
                  <a:cubicBezTo>
                    <a:pt x="28" y="34"/>
                    <a:pt x="27" y="35"/>
                    <a:pt x="27" y="35"/>
                  </a:cubicBezTo>
                  <a:cubicBezTo>
                    <a:pt x="27" y="35"/>
                    <a:pt x="27" y="34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lose/>
                  <a:moveTo>
                    <a:pt x="409" y="34"/>
                  </a:moveTo>
                  <a:cubicBezTo>
                    <a:pt x="409" y="34"/>
                    <a:pt x="409" y="34"/>
                    <a:pt x="410" y="34"/>
                  </a:cubicBezTo>
                  <a:cubicBezTo>
                    <a:pt x="410" y="34"/>
                    <a:pt x="410" y="34"/>
                    <a:pt x="410" y="34"/>
                  </a:cubicBezTo>
                  <a:cubicBezTo>
                    <a:pt x="410" y="34"/>
                    <a:pt x="409" y="35"/>
                    <a:pt x="409" y="35"/>
                  </a:cubicBezTo>
                  <a:cubicBezTo>
                    <a:pt x="409" y="35"/>
                    <a:pt x="409" y="34"/>
                    <a:pt x="409" y="34"/>
                  </a:cubicBezTo>
                  <a:close/>
                  <a:moveTo>
                    <a:pt x="389" y="32"/>
                  </a:moveTo>
                  <a:cubicBezTo>
                    <a:pt x="387" y="31"/>
                    <a:pt x="387" y="31"/>
                    <a:pt x="388" y="31"/>
                  </a:cubicBezTo>
                  <a:cubicBezTo>
                    <a:pt x="389" y="31"/>
                    <a:pt x="389" y="31"/>
                    <a:pt x="390" y="31"/>
                  </a:cubicBezTo>
                  <a:cubicBezTo>
                    <a:pt x="390" y="30"/>
                    <a:pt x="391" y="31"/>
                    <a:pt x="391" y="31"/>
                  </a:cubicBezTo>
                  <a:cubicBezTo>
                    <a:pt x="391" y="32"/>
                    <a:pt x="389" y="32"/>
                    <a:pt x="389" y="32"/>
                  </a:cubicBezTo>
                  <a:cubicBezTo>
                    <a:pt x="389" y="32"/>
                    <a:pt x="389" y="32"/>
                    <a:pt x="389" y="32"/>
                  </a:cubicBezTo>
                  <a:close/>
                  <a:moveTo>
                    <a:pt x="420" y="27"/>
                  </a:moveTo>
                  <a:cubicBezTo>
                    <a:pt x="420" y="27"/>
                    <a:pt x="420" y="27"/>
                    <a:pt x="421" y="27"/>
                  </a:cubicBezTo>
                  <a:cubicBezTo>
                    <a:pt x="422" y="27"/>
                    <a:pt x="422" y="28"/>
                    <a:pt x="421" y="28"/>
                  </a:cubicBezTo>
                  <a:cubicBezTo>
                    <a:pt x="420" y="28"/>
                    <a:pt x="420" y="28"/>
                    <a:pt x="420" y="27"/>
                  </a:cubicBezTo>
                  <a:close/>
                  <a:moveTo>
                    <a:pt x="422" y="28"/>
                  </a:moveTo>
                  <a:cubicBezTo>
                    <a:pt x="423" y="27"/>
                    <a:pt x="423" y="27"/>
                    <a:pt x="423" y="27"/>
                  </a:cubicBezTo>
                  <a:cubicBezTo>
                    <a:pt x="423" y="27"/>
                    <a:pt x="423" y="27"/>
                    <a:pt x="423" y="28"/>
                  </a:cubicBezTo>
                  <a:cubicBezTo>
                    <a:pt x="423" y="28"/>
                    <a:pt x="423" y="28"/>
                    <a:pt x="423" y="28"/>
                  </a:cubicBezTo>
                  <a:cubicBezTo>
                    <a:pt x="423" y="28"/>
                    <a:pt x="422" y="28"/>
                    <a:pt x="422" y="28"/>
                  </a:cubicBezTo>
                  <a:close/>
                  <a:moveTo>
                    <a:pt x="364" y="21"/>
                  </a:moveTo>
                  <a:cubicBezTo>
                    <a:pt x="364" y="21"/>
                    <a:pt x="365" y="21"/>
                    <a:pt x="366" y="21"/>
                  </a:cubicBezTo>
                  <a:cubicBezTo>
                    <a:pt x="367" y="21"/>
                    <a:pt x="368" y="21"/>
                    <a:pt x="368" y="21"/>
                  </a:cubicBezTo>
                  <a:cubicBezTo>
                    <a:pt x="368" y="21"/>
                    <a:pt x="367" y="21"/>
                    <a:pt x="366" y="21"/>
                  </a:cubicBezTo>
                  <a:cubicBezTo>
                    <a:pt x="365" y="21"/>
                    <a:pt x="364" y="21"/>
                    <a:pt x="364" y="21"/>
                  </a:cubicBezTo>
                  <a:close/>
                  <a:moveTo>
                    <a:pt x="442" y="79"/>
                  </a:moveTo>
                  <a:cubicBezTo>
                    <a:pt x="442" y="79"/>
                    <a:pt x="441" y="79"/>
                    <a:pt x="441" y="79"/>
                  </a:cubicBezTo>
                  <a:cubicBezTo>
                    <a:pt x="440" y="79"/>
                    <a:pt x="440" y="79"/>
                    <a:pt x="440" y="79"/>
                  </a:cubicBezTo>
                  <a:cubicBezTo>
                    <a:pt x="440" y="80"/>
                    <a:pt x="440" y="80"/>
                    <a:pt x="441" y="80"/>
                  </a:cubicBezTo>
                  <a:cubicBezTo>
                    <a:pt x="441" y="80"/>
                    <a:pt x="442" y="80"/>
                    <a:pt x="442" y="79"/>
                  </a:cubicBezTo>
                  <a:close/>
                  <a:moveTo>
                    <a:pt x="464" y="79"/>
                  </a:moveTo>
                  <a:cubicBezTo>
                    <a:pt x="464" y="79"/>
                    <a:pt x="463" y="79"/>
                    <a:pt x="463" y="79"/>
                  </a:cubicBezTo>
                  <a:cubicBezTo>
                    <a:pt x="463" y="79"/>
                    <a:pt x="463" y="79"/>
                    <a:pt x="464" y="79"/>
                  </a:cubicBezTo>
                  <a:cubicBezTo>
                    <a:pt x="464" y="79"/>
                    <a:pt x="464" y="79"/>
                    <a:pt x="464" y="79"/>
                  </a:cubicBezTo>
                  <a:cubicBezTo>
                    <a:pt x="464" y="79"/>
                    <a:pt x="464" y="79"/>
                    <a:pt x="464" y="79"/>
                  </a:cubicBezTo>
                  <a:close/>
                  <a:moveTo>
                    <a:pt x="467" y="79"/>
                  </a:moveTo>
                  <a:cubicBezTo>
                    <a:pt x="467" y="78"/>
                    <a:pt x="467" y="78"/>
                    <a:pt x="466" y="78"/>
                  </a:cubicBezTo>
                  <a:cubicBezTo>
                    <a:pt x="464" y="79"/>
                    <a:pt x="464" y="79"/>
                    <a:pt x="464" y="79"/>
                  </a:cubicBezTo>
                  <a:cubicBezTo>
                    <a:pt x="466" y="79"/>
                    <a:pt x="466" y="79"/>
                    <a:pt x="466" y="79"/>
                  </a:cubicBezTo>
                  <a:cubicBezTo>
                    <a:pt x="467" y="79"/>
                    <a:pt x="467" y="79"/>
                    <a:pt x="467" y="79"/>
                  </a:cubicBezTo>
                  <a:close/>
                  <a:moveTo>
                    <a:pt x="477" y="78"/>
                  </a:moveTo>
                  <a:cubicBezTo>
                    <a:pt x="477" y="78"/>
                    <a:pt x="477" y="78"/>
                    <a:pt x="477" y="77"/>
                  </a:cubicBezTo>
                  <a:cubicBezTo>
                    <a:pt x="477" y="77"/>
                    <a:pt x="476" y="77"/>
                    <a:pt x="475" y="78"/>
                  </a:cubicBezTo>
                  <a:cubicBezTo>
                    <a:pt x="474" y="79"/>
                    <a:pt x="475" y="79"/>
                    <a:pt x="476" y="79"/>
                  </a:cubicBezTo>
                  <a:cubicBezTo>
                    <a:pt x="477" y="79"/>
                    <a:pt x="478" y="79"/>
                    <a:pt x="477" y="78"/>
                  </a:cubicBezTo>
                  <a:cubicBezTo>
                    <a:pt x="477" y="78"/>
                    <a:pt x="477" y="78"/>
                    <a:pt x="477" y="78"/>
                  </a:cubicBezTo>
                  <a:close/>
                  <a:moveTo>
                    <a:pt x="439" y="78"/>
                  </a:moveTo>
                  <a:cubicBezTo>
                    <a:pt x="438" y="78"/>
                    <a:pt x="436" y="77"/>
                    <a:pt x="435" y="78"/>
                  </a:cubicBezTo>
                  <a:cubicBezTo>
                    <a:pt x="435" y="78"/>
                    <a:pt x="435" y="78"/>
                    <a:pt x="436" y="78"/>
                  </a:cubicBezTo>
                  <a:cubicBezTo>
                    <a:pt x="439" y="79"/>
                    <a:pt x="439" y="79"/>
                    <a:pt x="439" y="78"/>
                  </a:cubicBezTo>
                  <a:cubicBezTo>
                    <a:pt x="439" y="78"/>
                    <a:pt x="439" y="78"/>
                    <a:pt x="439" y="78"/>
                  </a:cubicBezTo>
                  <a:close/>
                  <a:moveTo>
                    <a:pt x="445" y="78"/>
                  </a:moveTo>
                  <a:cubicBezTo>
                    <a:pt x="446" y="78"/>
                    <a:pt x="446" y="78"/>
                    <a:pt x="445" y="77"/>
                  </a:cubicBezTo>
                  <a:cubicBezTo>
                    <a:pt x="444" y="76"/>
                    <a:pt x="442" y="77"/>
                    <a:pt x="443" y="78"/>
                  </a:cubicBezTo>
                  <a:cubicBezTo>
                    <a:pt x="443" y="79"/>
                    <a:pt x="444" y="79"/>
                    <a:pt x="445" y="78"/>
                  </a:cubicBezTo>
                  <a:close/>
                  <a:moveTo>
                    <a:pt x="471" y="77"/>
                  </a:moveTo>
                  <a:cubicBezTo>
                    <a:pt x="471" y="78"/>
                    <a:pt x="472" y="78"/>
                    <a:pt x="473" y="77"/>
                  </a:cubicBezTo>
                  <a:cubicBezTo>
                    <a:pt x="473" y="77"/>
                    <a:pt x="473" y="77"/>
                    <a:pt x="473" y="77"/>
                  </a:cubicBezTo>
                  <a:cubicBezTo>
                    <a:pt x="473" y="76"/>
                    <a:pt x="472" y="76"/>
                    <a:pt x="471" y="76"/>
                  </a:cubicBezTo>
                  <a:cubicBezTo>
                    <a:pt x="469" y="77"/>
                    <a:pt x="468" y="77"/>
                    <a:pt x="469" y="78"/>
                  </a:cubicBezTo>
                  <a:cubicBezTo>
                    <a:pt x="469" y="78"/>
                    <a:pt x="470" y="78"/>
                    <a:pt x="470" y="78"/>
                  </a:cubicBezTo>
                  <a:cubicBezTo>
                    <a:pt x="471" y="77"/>
                    <a:pt x="471" y="77"/>
                    <a:pt x="471" y="77"/>
                  </a:cubicBezTo>
                  <a:cubicBezTo>
                    <a:pt x="471" y="77"/>
                    <a:pt x="471" y="77"/>
                    <a:pt x="471" y="77"/>
                  </a:cubicBezTo>
                  <a:close/>
                  <a:moveTo>
                    <a:pt x="483" y="77"/>
                  </a:moveTo>
                  <a:cubicBezTo>
                    <a:pt x="483" y="77"/>
                    <a:pt x="483" y="77"/>
                    <a:pt x="483" y="76"/>
                  </a:cubicBezTo>
                  <a:cubicBezTo>
                    <a:pt x="483" y="76"/>
                    <a:pt x="483" y="76"/>
                    <a:pt x="483" y="76"/>
                  </a:cubicBezTo>
                  <a:cubicBezTo>
                    <a:pt x="483" y="76"/>
                    <a:pt x="480" y="76"/>
                    <a:pt x="480" y="76"/>
                  </a:cubicBezTo>
                  <a:cubicBezTo>
                    <a:pt x="480" y="76"/>
                    <a:pt x="480" y="76"/>
                    <a:pt x="480" y="77"/>
                  </a:cubicBezTo>
                  <a:cubicBezTo>
                    <a:pt x="480" y="77"/>
                    <a:pt x="483" y="78"/>
                    <a:pt x="483" y="77"/>
                  </a:cubicBezTo>
                  <a:cubicBezTo>
                    <a:pt x="483" y="77"/>
                    <a:pt x="483" y="77"/>
                    <a:pt x="483" y="77"/>
                  </a:cubicBezTo>
                  <a:close/>
                  <a:moveTo>
                    <a:pt x="469" y="76"/>
                  </a:moveTo>
                  <a:cubicBezTo>
                    <a:pt x="469" y="75"/>
                    <a:pt x="468" y="75"/>
                    <a:pt x="465" y="75"/>
                  </a:cubicBezTo>
                  <a:cubicBezTo>
                    <a:pt x="463" y="75"/>
                    <a:pt x="461" y="75"/>
                    <a:pt x="461" y="75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60" y="76"/>
                    <a:pt x="460" y="76"/>
                    <a:pt x="462" y="76"/>
                  </a:cubicBezTo>
                  <a:cubicBezTo>
                    <a:pt x="465" y="76"/>
                    <a:pt x="468" y="76"/>
                    <a:pt x="469" y="76"/>
                  </a:cubicBezTo>
                  <a:cubicBezTo>
                    <a:pt x="469" y="76"/>
                    <a:pt x="469" y="76"/>
                    <a:pt x="469" y="76"/>
                  </a:cubicBezTo>
                  <a:close/>
                  <a:moveTo>
                    <a:pt x="471" y="75"/>
                  </a:moveTo>
                  <a:cubicBezTo>
                    <a:pt x="471" y="75"/>
                    <a:pt x="470" y="75"/>
                    <a:pt x="470" y="75"/>
                  </a:cubicBezTo>
                  <a:cubicBezTo>
                    <a:pt x="470" y="75"/>
                    <a:pt x="470" y="75"/>
                    <a:pt x="471" y="75"/>
                  </a:cubicBezTo>
                  <a:cubicBezTo>
                    <a:pt x="471" y="75"/>
                    <a:pt x="471" y="75"/>
                    <a:pt x="471" y="75"/>
                  </a:cubicBezTo>
                  <a:cubicBezTo>
                    <a:pt x="471" y="75"/>
                    <a:pt x="471" y="75"/>
                    <a:pt x="471" y="75"/>
                  </a:cubicBezTo>
                  <a:close/>
                  <a:moveTo>
                    <a:pt x="479" y="75"/>
                  </a:moveTo>
                  <a:cubicBezTo>
                    <a:pt x="480" y="75"/>
                    <a:pt x="480" y="75"/>
                    <a:pt x="480" y="75"/>
                  </a:cubicBezTo>
                  <a:cubicBezTo>
                    <a:pt x="480" y="74"/>
                    <a:pt x="476" y="75"/>
                    <a:pt x="476" y="75"/>
                  </a:cubicBezTo>
                  <a:cubicBezTo>
                    <a:pt x="476" y="76"/>
                    <a:pt x="477" y="76"/>
                    <a:pt x="479" y="75"/>
                  </a:cubicBezTo>
                  <a:close/>
                  <a:moveTo>
                    <a:pt x="441" y="74"/>
                  </a:moveTo>
                  <a:cubicBezTo>
                    <a:pt x="441" y="74"/>
                    <a:pt x="441" y="74"/>
                    <a:pt x="441" y="74"/>
                  </a:cubicBezTo>
                  <a:cubicBezTo>
                    <a:pt x="440" y="74"/>
                    <a:pt x="440" y="74"/>
                    <a:pt x="440" y="74"/>
                  </a:cubicBezTo>
                  <a:cubicBezTo>
                    <a:pt x="440" y="74"/>
                    <a:pt x="441" y="74"/>
                    <a:pt x="441" y="74"/>
                  </a:cubicBezTo>
                  <a:close/>
                  <a:moveTo>
                    <a:pt x="472" y="74"/>
                  </a:moveTo>
                  <a:cubicBezTo>
                    <a:pt x="473" y="73"/>
                    <a:pt x="474" y="73"/>
                    <a:pt x="474" y="73"/>
                  </a:cubicBezTo>
                  <a:cubicBezTo>
                    <a:pt x="474" y="73"/>
                    <a:pt x="474" y="72"/>
                    <a:pt x="474" y="72"/>
                  </a:cubicBezTo>
                  <a:cubicBezTo>
                    <a:pt x="475" y="72"/>
                    <a:pt x="475" y="72"/>
                    <a:pt x="476" y="72"/>
                  </a:cubicBezTo>
                  <a:cubicBezTo>
                    <a:pt x="476" y="71"/>
                    <a:pt x="477" y="71"/>
                    <a:pt x="477" y="71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0"/>
                    <a:pt x="477" y="70"/>
                    <a:pt x="476" y="70"/>
                  </a:cubicBezTo>
                  <a:cubicBezTo>
                    <a:pt x="468" y="70"/>
                    <a:pt x="468" y="70"/>
                    <a:pt x="466" y="71"/>
                  </a:cubicBezTo>
                  <a:cubicBezTo>
                    <a:pt x="465" y="72"/>
                    <a:pt x="464" y="72"/>
                    <a:pt x="464" y="71"/>
                  </a:cubicBezTo>
                  <a:cubicBezTo>
                    <a:pt x="464" y="70"/>
                    <a:pt x="464" y="70"/>
                    <a:pt x="463" y="70"/>
                  </a:cubicBezTo>
                  <a:cubicBezTo>
                    <a:pt x="461" y="71"/>
                    <a:pt x="459" y="72"/>
                    <a:pt x="458" y="71"/>
                  </a:cubicBezTo>
                  <a:cubicBezTo>
                    <a:pt x="457" y="70"/>
                    <a:pt x="451" y="71"/>
                    <a:pt x="450" y="71"/>
                  </a:cubicBezTo>
                  <a:cubicBezTo>
                    <a:pt x="450" y="72"/>
                    <a:pt x="450" y="71"/>
                    <a:pt x="449" y="71"/>
                  </a:cubicBezTo>
                  <a:cubicBezTo>
                    <a:pt x="447" y="70"/>
                    <a:pt x="445" y="71"/>
                    <a:pt x="444" y="71"/>
                  </a:cubicBezTo>
                  <a:cubicBezTo>
                    <a:pt x="444" y="72"/>
                    <a:pt x="444" y="72"/>
                    <a:pt x="445" y="72"/>
                  </a:cubicBezTo>
                  <a:cubicBezTo>
                    <a:pt x="449" y="72"/>
                    <a:pt x="455" y="72"/>
                    <a:pt x="455" y="73"/>
                  </a:cubicBezTo>
                  <a:cubicBezTo>
                    <a:pt x="455" y="73"/>
                    <a:pt x="455" y="73"/>
                    <a:pt x="456" y="72"/>
                  </a:cubicBezTo>
                  <a:cubicBezTo>
                    <a:pt x="456" y="72"/>
                    <a:pt x="457" y="72"/>
                    <a:pt x="458" y="72"/>
                  </a:cubicBezTo>
                  <a:cubicBezTo>
                    <a:pt x="459" y="73"/>
                    <a:pt x="459" y="73"/>
                    <a:pt x="460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2" y="73"/>
                    <a:pt x="462" y="73"/>
                    <a:pt x="463" y="72"/>
                  </a:cubicBezTo>
                  <a:cubicBezTo>
                    <a:pt x="463" y="72"/>
                    <a:pt x="464" y="72"/>
                    <a:pt x="465" y="72"/>
                  </a:cubicBezTo>
                  <a:cubicBezTo>
                    <a:pt x="466" y="72"/>
                    <a:pt x="466" y="72"/>
                    <a:pt x="467" y="73"/>
                  </a:cubicBezTo>
                  <a:cubicBezTo>
                    <a:pt x="467" y="74"/>
                    <a:pt x="467" y="74"/>
                    <a:pt x="469" y="74"/>
                  </a:cubicBezTo>
                  <a:cubicBezTo>
                    <a:pt x="469" y="74"/>
                    <a:pt x="470" y="74"/>
                    <a:pt x="472" y="74"/>
                  </a:cubicBezTo>
                  <a:cubicBezTo>
                    <a:pt x="472" y="74"/>
                    <a:pt x="472" y="74"/>
                    <a:pt x="472" y="74"/>
                  </a:cubicBezTo>
                  <a:close/>
                  <a:moveTo>
                    <a:pt x="450" y="73"/>
                  </a:moveTo>
                  <a:cubicBezTo>
                    <a:pt x="450" y="73"/>
                    <a:pt x="449" y="73"/>
                    <a:pt x="449" y="73"/>
                  </a:cubicBezTo>
                  <a:cubicBezTo>
                    <a:pt x="449" y="73"/>
                    <a:pt x="449" y="73"/>
                    <a:pt x="449" y="73"/>
                  </a:cubicBezTo>
                  <a:cubicBezTo>
                    <a:pt x="449" y="73"/>
                    <a:pt x="449" y="74"/>
                    <a:pt x="449" y="74"/>
                  </a:cubicBezTo>
                  <a:cubicBezTo>
                    <a:pt x="449" y="74"/>
                    <a:pt x="450" y="73"/>
                    <a:pt x="450" y="73"/>
                  </a:cubicBezTo>
                  <a:close/>
                  <a:moveTo>
                    <a:pt x="479" y="73"/>
                  </a:moveTo>
                  <a:cubicBezTo>
                    <a:pt x="479" y="73"/>
                    <a:pt x="478" y="73"/>
                    <a:pt x="478" y="73"/>
                  </a:cubicBezTo>
                  <a:cubicBezTo>
                    <a:pt x="478" y="73"/>
                    <a:pt x="478" y="74"/>
                    <a:pt x="478" y="74"/>
                  </a:cubicBezTo>
                  <a:cubicBezTo>
                    <a:pt x="479" y="74"/>
                    <a:pt x="479" y="73"/>
                    <a:pt x="479" y="73"/>
                  </a:cubicBezTo>
                  <a:close/>
                  <a:moveTo>
                    <a:pt x="442" y="72"/>
                  </a:moveTo>
                  <a:cubicBezTo>
                    <a:pt x="444" y="72"/>
                    <a:pt x="442" y="71"/>
                    <a:pt x="439" y="71"/>
                  </a:cubicBezTo>
                  <a:cubicBezTo>
                    <a:pt x="435" y="71"/>
                    <a:pt x="434" y="71"/>
                    <a:pt x="437" y="72"/>
                  </a:cubicBezTo>
                  <a:cubicBezTo>
                    <a:pt x="438" y="72"/>
                    <a:pt x="441" y="72"/>
                    <a:pt x="442" y="72"/>
                  </a:cubicBezTo>
                  <a:close/>
                  <a:moveTo>
                    <a:pt x="165" y="70"/>
                  </a:moveTo>
                  <a:cubicBezTo>
                    <a:pt x="166" y="70"/>
                    <a:pt x="165" y="70"/>
                    <a:pt x="165" y="70"/>
                  </a:cubicBezTo>
                  <a:cubicBezTo>
                    <a:pt x="165" y="70"/>
                    <a:pt x="164" y="70"/>
                    <a:pt x="164" y="70"/>
                  </a:cubicBezTo>
                  <a:cubicBezTo>
                    <a:pt x="164" y="70"/>
                    <a:pt x="165" y="70"/>
                    <a:pt x="165" y="70"/>
                  </a:cubicBezTo>
                  <a:cubicBezTo>
                    <a:pt x="165" y="70"/>
                    <a:pt x="165" y="70"/>
                    <a:pt x="165" y="70"/>
                  </a:cubicBezTo>
                  <a:close/>
                  <a:moveTo>
                    <a:pt x="502" y="66"/>
                  </a:moveTo>
                  <a:cubicBezTo>
                    <a:pt x="504" y="66"/>
                    <a:pt x="506" y="65"/>
                    <a:pt x="506" y="65"/>
                  </a:cubicBezTo>
                  <a:cubicBezTo>
                    <a:pt x="506" y="64"/>
                    <a:pt x="504" y="64"/>
                    <a:pt x="498" y="64"/>
                  </a:cubicBezTo>
                  <a:cubicBezTo>
                    <a:pt x="492" y="64"/>
                    <a:pt x="490" y="64"/>
                    <a:pt x="491" y="65"/>
                  </a:cubicBezTo>
                  <a:cubicBezTo>
                    <a:pt x="491" y="65"/>
                    <a:pt x="493" y="65"/>
                    <a:pt x="495" y="65"/>
                  </a:cubicBezTo>
                  <a:cubicBezTo>
                    <a:pt x="498" y="65"/>
                    <a:pt x="499" y="65"/>
                    <a:pt x="499" y="67"/>
                  </a:cubicBezTo>
                  <a:cubicBezTo>
                    <a:pt x="499" y="67"/>
                    <a:pt x="499" y="67"/>
                    <a:pt x="500" y="66"/>
                  </a:cubicBezTo>
                  <a:cubicBezTo>
                    <a:pt x="501" y="65"/>
                    <a:pt x="501" y="65"/>
                    <a:pt x="502" y="66"/>
                  </a:cubicBezTo>
                  <a:cubicBezTo>
                    <a:pt x="502" y="66"/>
                    <a:pt x="502" y="66"/>
                    <a:pt x="502" y="66"/>
                  </a:cubicBezTo>
                  <a:close/>
                  <a:moveTo>
                    <a:pt x="512" y="67"/>
                  </a:moveTo>
                  <a:cubicBezTo>
                    <a:pt x="512" y="67"/>
                    <a:pt x="514" y="67"/>
                    <a:pt x="515" y="67"/>
                  </a:cubicBezTo>
                  <a:cubicBezTo>
                    <a:pt x="517" y="67"/>
                    <a:pt x="519" y="66"/>
                    <a:pt x="520" y="66"/>
                  </a:cubicBezTo>
                  <a:cubicBezTo>
                    <a:pt x="522" y="66"/>
                    <a:pt x="523" y="66"/>
                    <a:pt x="524" y="66"/>
                  </a:cubicBezTo>
                  <a:cubicBezTo>
                    <a:pt x="524" y="66"/>
                    <a:pt x="525" y="66"/>
                    <a:pt x="525" y="66"/>
                  </a:cubicBezTo>
                  <a:cubicBezTo>
                    <a:pt x="526" y="65"/>
                    <a:pt x="525" y="65"/>
                    <a:pt x="524" y="65"/>
                  </a:cubicBezTo>
                  <a:cubicBezTo>
                    <a:pt x="523" y="65"/>
                    <a:pt x="520" y="65"/>
                    <a:pt x="516" y="65"/>
                  </a:cubicBezTo>
                  <a:cubicBezTo>
                    <a:pt x="507" y="65"/>
                    <a:pt x="505" y="66"/>
                    <a:pt x="509" y="67"/>
                  </a:cubicBezTo>
                  <a:cubicBezTo>
                    <a:pt x="510" y="67"/>
                    <a:pt x="512" y="67"/>
                    <a:pt x="512" y="67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2" y="67"/>
                    <a:pt x="512" y="67"/>
                    <a:pt x="512" y="67"/>
                  </a:cubicBezTo>
                  <a:close/>
                  <a:moveTo>
                    <a:pt x="67" y="64"/>
                  </a:moveTo>
                  <a:cubicBezTo>
                    <a:pt x="67" y="64"/>
                    <a:pt x="66" y="64"/>
                    <a:pt x="66" y="64"/>
                  </a:cubicBezTo>
                  <a:cubicBezTo>
                    <a:pt x="65" y="64"/>
                    <a:pt x="65" y="64"/>
                    <a:pt x="65" y="63"/>
                  </a:cubicBezTo>
                  <a:cubicBezTo>
                    <a:pt x="65" y="62"/>
                    <a:pt x="65" y="62"/>
                    <a:pt x="63" y="63"/>
                  </a:cubicBezTo>
                  <a:cubicBezTo>
                    <a:pt x="62" y="64"/>
                    <a:pt x="61" y="64"/>
                    <a:pt x="61" y="64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5"/>
                    <a:pt x="65" y="65"/>
                    <a:pt x="67" y="65"/>
                  </a:cubicBezTo>
                  <a:cubicBezTo>
                    <a:pt x="68" y="65"/>
                    <a:pt x="68" y="65"/>
                    <a:pt x="67" y="64"/>
                  </a:cubicBezTo>
                  <a:close/>
                  <a:moveTo>
                    <a:pt x="490" y="64"/>
                  </a:moveTo>
                  <a:cubicBezTo>
                    <a:pt x="490" y="64"/>
                    <a:pt x="489" y="64"/>
                    <a:pt x="489" y="64"/>
                  </a:cubicBezTo>
                  <a:cubicBezTo>
                    <a:pt x="489" y="64"/>
                    <a:pt x="489" y="64"/>
                    <a:pt x="489" y="64"/>
                  </a:cubicBezTo>
                  <a:cubicBezTo>
                    <a:pt x="489" y="64"/>
                    <a:pt x="489" y="65"/>
                    <a:pt x="490" y="65"/>
                  </a:cubicBezTo>
                  <a:cubicBezTo>
                    <a:pt x="490" y="65"/>
                    <a:pt x="490" y="64"/>
                    <a:pt x="490" y="64"/>
                  </a:cubicBezTo>
                  <a:close/>
                  <a:moveTo>
                    <a:pt x="509" y="64"/>
                  </a:moveTo>
                  <a:cubicBezTo>
                    <a:pt x="509" y="64"/>
                    <a:pt x="509" y="64"/>
                    <a:pt x="509" y="64"/>
                  </a:cubicBezTo>
                  <a:cubicBezTo>
                    <a:pt x="509" y="64"/>
                    <a:pt x="508" y="64"/>
                    <a:pt x="508" y="64"/>
                  </a:cubicBezTo>
                  <a:cubicBezTo>
                    <a:pt x="508" y="64"/>
                    <a:pt x="508" y="65"/>
                    <a:pt x="508" y="65"/>
                  </a:cubicBezTo>
                  <a:cubicBezTo>
                    <a:pt x="509" y="65"/>
                    <a:pt x="509" y="64"/>
                    <a:pt x="509" y="64"/>
                  </a:cubicBezTo>
                  <a:close/>
                  <a:moveTo>
                    <a:pt x="515" y="64"/>
                  </a:moveTo>
                  <a:cubicBezTo>
                    <a:pt x="515" y="64"/>
                    <a:pt x="515" y="64"/>
                    <a:pt x="515" y="64"/>
                  </a:cubicBezTo>
                  <a:cubicBezTo>
                    <a:pt x="515" y="63"/>
                    <a:pt x="513" y="63"/>
                    <a:pt x="513" y="64"/>
                  </a:cubicBezTo>
                  <a:cubicBezTo>
                    <a:pt x="513" y="64"/>
                    <a:pt x="513" y="65"/>
                    <a:pt x="514" y="64"/>
                  </a:cubicBezTo>
                  <a:cubicBezTo>
                    <a:pt x="514" y="64"/>
                    <a:pt x="515" y="64"/>
                    <a:pt x="515" y="64"/>
                  </a:cubicBezTo>
                  <a:cubicBezTo>
                    <a:pt x="515" y="64"/>
                    <a:pt x="515" y="64"/>
                    <a:pt x="515" y="64"/>
                  </a:cubicBezTo>
                  <a:close/>
                  <a:moveTo>
                    <a:pt x="523" y="64"/>
                  </a:moveTo>
                  <a:cubicBezTo>
                    <a:pt x="524" y="64"/>
                    <a:pt x="525" y="63"/>
                    <a:pt x="523" y="63"/>
                  </a:cubicBezTo>
                  <a:cubicBezTo>
                    <a:pt x="523" y="63"/>
                    <a:pt x="521" y="63"/>
                    <a:pt x="521" y="63"/>
                  </a:cubicBezTo>
                  <a:cubicBezTo>
                    <a:pt x="520" y="63"/>
                    <a:pt x="519" y="63"/>
                    <a:pt x="518" y="63"/>
                  </a:cubicBezTo>
                  <a:cubicBezTo>
                    <a:pt x="518" y="63"/>
                    <a:pt x="518" y="63"/>
                    <a:pt x="517" y="63"/>
                  </a:cubicBezTo>
                  <a:cubicBezTo>
                    <a:pt x="516" y="63"/>
                    <a:pt x="516" y="63"/>
                    <a:pt x="517" y="64"/>
                  </a:cubicBezTo>
                  <a:cubicBezTo>
                    <a:pt x="517" y="64"/>
                    <a:pt x="520" y="64"/>
                    <a:pt x="523" y="64"/>
                  </a:cubicBezTo>
                  <a:close/>
                  <a:moveTo>
                    <a:pt x="513" y="63"/>
                  </a:moveTo>
                  <a:cubicBezTo>
                    <a:pt x="514" y="62"/>
                    <a:pt x="514" y="62"/>
                    <a:pt x="513" y="62"/>
                  </a:cubicBezTo>
                  <a:cubicBezTo>
                    <a:pt x="513" y="61"/>
                    <a:pt x="511" y="62"/>
                    <a:pt x="511" y="62"/>
                  </a:cubicBezTo>
                  <a:cubicBezTo>
                    <a:pt x="511" y="63"/>
                    <a:pt x="512" y="63"/>
                    <a:pt x="513" y="63"/>
                  </a:cubicBezTo>
                  <a:cubicBezTo>
                    <a:pt x="513" y="63"/>
                    <a:pt x="513" y="63"/>
                    <a:pt x="513" y="63"/>
                  </a:cubicBezTo>
                  <a:close/>
                  <a:moveTo>
                    <a:pt x="521" y="61"/>
                  </a:moveTo>
                  <a:cubicBezTo>
                    <a:pt x="521" y="61"/>
                    <a:pt x="520" y="61"/>
                    <a:pt x="520" y="61"/>
                  </a:cubicBezTo>
                  <a:cubicBezTo>
                    <a:pt x="520" y="61"/>
                    <a:pt x="520" y="61"/>
                    <a:pt x="520" y="61"/>
                  </a:cubicBezTo>
                  <a:cubicBezTo>
                    <a:pt x="520" y="62"/>
                    <a:pt x="520" y="62"/>
                    <a:pt x="520" y="62"/>
                  </a:cubicBezTo>
                  <a:cubicBezTo>
                    <a:pt x="520" y="62"/>
                    <a:pt x="521" y="62"/>
                    <a:pt x="521" y="61"/>
                  </a:cubicBezTo>
                  <a:close/>
                  <a:moveTo>
                    <a:pt x="523" y="61"/>
                  </a:moveTo>
                  <a:cubicBezTo>
                    <a:pt x="523" y="61"/>
                    <a:pt x="523" y="61"/>
                    <a:pt x="522" y="61"/>
                  </a:cubicBezTo>
                  <a:cubicBezTo>
                    <a:pt x="522" y="61"/>
                    <a:pt x="521" y="61"/>
                    <a:pt x="521" y="61"/>
                  </a:cubicBezTo>
                  <a:cubicBezTo>
                    <a:pt x="521" y="62"/>
                    <a:pt x="522" y="62"/>
                    <a:pt x="522" y="62"/>
                  </a:cubicBezTo>
                  <a:cubicBezTo>
                    <a:pt x="523" y="62"/>
                    <a:pt x="523" y="62"/>
                    <a:pt x="523" y="61"/>
                  </a:cubicBezTo>
                  <a:close/>
                  <a:moveTo>
                    <a:pt x="549" y="59"/>
                  </a:moveTo>
                  <a:cubicBezTo>
                    <a:pt x="549" y="59"/>
                    <a:pt x="549" y="58"/>
                    <a:pt x="548" y="58"/>
                  </a:cubicBezTo>
                  <a:cubicBezTo>
                    <a:pt x="548" y="58"/>
                    <a:pt x="548" y="59"/>
                    <a:pt x="548" y="59"/>
                  </a:cubicBezTo>
                  <a:cubicBezTo>
                    <a:pt x="548" y="59"/>
                    <a:pt x="548" y="59"/>
                    <a:pt x="549" y="59"/>
                  </a:cubicBezTo>
                  <a:cubicBezTo>
                    <a:pt x="549" y="59"/>
                    <a:pt x="549" y="59"/>
                    <a:pt x="549" y="59"/>
                  </a:cubicBezTo>
                  <a:close/>
                  <a:moveTo>
                    <a:pt x="572" y="57"/>
                  </a:moveTo>
                  <a:cubicBezTo>
                    <a:pt x="572" y="57"/>
                    <a:pt x="571" y="57"/>
                    <a:pt x="571" y="57"/>
                  </a:cubicBezTo>
                  <a:cubicBezTo>
                    <a:pt x="571" y="57"/>
                    <a:pt x="571" y="57"/>
                    <a:pt x="572" y="57"/>
                  </a:cubicBezTo>
                  <a:cubicBezTo>
                    <a:pt x="572" y="57"/>
                    <a:pt x="572" y="57"/>
                    <a:pt x="572" y="57"/>
                  </a:cubicBezTo>
                  <a:cubicBezTo>
                    <a:pt x="572" y="57"/>
                    <a:pt x="572" y="57"/>
                    <a:pt x="572" y="57"/>
                  </a:cubicBezTo>
                  <a:close/>
                  <a:moveTo>
                    <a:pt x="586" y="55"/>
                  </a:moveTo>
                  <a:cubicBezTo>
                    <a:pt x="588" y="55"/>
                    <a:pt x="587" y="54"/>
                    <a:pt x="583" y="55"/>
                  </a:cubicBezTo>
                  <a:cubicBezTo>
                    <a:pt x="579" y="55"/>
                    <a:pt x="577" y="56"/>
                    <a:pt x="581" y="56"/>
                  </a:cubicBezTo>
                  <a:cubicBezTo>
                    <a:pt x="583" y="56"/>
                    <a:pt x="585" y="56"/>
                    <a:pt x="586" y="55"/>
                  </a:cubicBezTo>
                  <a:close/>
                  <a:moveTo>
                    <a:pt x="578" y="55"/>
                  </a:moveTo>
                  <a:cubicBezTo>
                    <a:pt x="579" y="54"/>
                    <a:pt x="577" y="53"/>
                    <a:pt x="576" y="53"/>
                  </a:cubicBezTo>
                  <a:cubicBezTo>
                    <a:pt x="575" y="54"/>
                    <a:pt x="575" y="54"/>
                    <a:pt x="575" y="54"/>
                  </a:cubicBezTo>
                  <a:cubicBezTo>
                    <a:pt x="575" y="55"/>
                    <a:pt x="577" y="55"/>
                    <a:pt x="578" y="55"/>
                  </a:cubicBezTo>
                  <a:cubicBezTo>
                    <a:pt x="578" y="55"/>
                    <a:pt x="578" y="55"/>
                    <a:pt x="578" y="55"/>
                  </a:cubicBezTo>
                  <a:close/>
                  <a:moveTo>
                    <a:pt x="581" y="53"/>
                  </a:moveTo>
                  <a:cubicBezTo>
                    <a:pt x="581" y="52"/>
                    <a:pt x="581" y="52"/>
                    <a:pt x="581" y="52"/>
                  </a:cubicBezTo>
                  <a:cubicBezTo>
                    <a:pt x="580" y="52"/>
                    <a:pt x="580" y="52"/>
                    <a:pt x="580" y="53"/>
                  </a:cubicBezTo>
                  <a:cubicBezTo>
                    <a:pt x="580" y="53"/>
                    <a:pt x="580" y="53"/>
                    <a:pt x="581" y="53"/>
                  </a:cubicBezTo>
                  <a:cubicBezTo>
                    <a:pt x="581" y="53"/>
                    <a:pt x="581" y="53"/>
                    <a:pt x="581" y="53"/>
                  </a:cubicBezTo>
                  <a:close/>
                  <a:moveTo>
                    <a:pt x="584" y="53"/>
                  </a:moveTo>
                  <a:cubicBezTo>
                    <a:pt x="584" y="52"/>
                    <a:pt x="584" y="52"/>
                    <a:pt x="583" y="52"/>
                  </a:cubicBezTo>
                  <a:cubicBezTo>
                    <a:pt x="583" y="52"/>
                    <a:pt x="583" y="52"/>
                    <a:pt x="583" y="53"/>
                  </a:cubicBezTo>
                  <a:cubicBezTo>
                    <a:pt x="583" y="53"/>
                    <a:pt x="583" y="53"/>
                    <a:pt x="583" y="53"/>
                  </a:cubicBezTo>
                  <a:cubicBezTo>
                    <a:pt x="583" y="53"/>
                    <a:pt x="584" y="53"/>
                    <a:pt x="584" y="53"/>
                  </a:cubicBezTo>
                  <a:close/>
                  <a:moveTo>
                    <a:pt x="476" y="52"/>
                  </a:moveTo>
                  <a:cubicBezTo>
                    <a:pt x="477" y="52"/>
                    <a:pt x="477" y="52"/>
                    <a:pt x="476" y="52"/>
                  </a:cubicBezTo>
                  <a:cubicBezTo>
                    <a:pt x="476" y="51"/>
                    <a:pt x="475" y="51"/>
                    <a:pt x="474" y="52"/>
                  </a:cubicBezTo>
                  <a:cubicBezTo>
                    <a:pt x="474" y="52"/>
                    <a:pt x="473" y="52"/>
                    <a:pt x="474" y="52"/>
                  </a:cubicBezTo>
                  <a:cubicBezTo>
                    <a:pt x="475" y="53"/>
                    <a:pt x="475" y="53"/>
                    <a:pt x="476" y="52"/>
                  </a:cubicBezTo>
                  <a:close/>
                  <a:moveTo>
                    <a:pt x="484" y="52"/>
                  </a:moveTo>
                  <a:cubicBezTo>
                    <a:pt x="484" y="51"/>
                    <a:pt x="484" y="51"/>
                    <a:pt x="482" y="51"/>
                  </a:cubicBezTo>
                  <a:cubicBezTo>
                    <a:pt x="480" y="51"/>
                    <a:pt x="480" y="52"/>
                    <a:pt x="480" y="52"/>
                  </a:cubicBezTo>
                  <a:cubicBezTo>
                    <a:pt x="482" y="52"/>
                    <a:pt x="484" y="52"/>
                    <a:pt x="484" y="52"/>
                  </a:cubicBezTo>
                  <a:cubicBezTo>
                    <a:pt x="484" y="52"/>
                    <a:pt x="484" y="52"/>
                    <a:pt x="484" y="52"/>
                  </a:cubicBezTo>
                  <a:close/>
                  <a:moveTo>
                    <a:pt x="502" y="48"/>
                  </a:moveTo>
                  <a:cubicBezTo>
                    <a:pt x="501" y="48"/>
                    <a:pt x="501" y="48"/>
                    <a:pt x="501" y="49"/>
                  </a:cubicBezTo>
                  <a:cubicBezTo>
                    <a:pt x="502" y="49"/>
                    <a:pt x="502" y="49"/>
                    <a:pt x="502" y="49"/>
                  </a:cubicBezTo>
                  <a:cubicBezTo>
                    <a:pt x="502" y="48"/>
                    <a:pt x="502" y="48"/>
                    <a:pt x="502" y="48"/>
                  </a:cubicBezTo>
                  <a:cubicBezTo>
                    <a:pt x="502" y="48"/>
                    <a:pt x="502" y="48"/>
                    <a:pt x="502" y="48"/>
                  </a:cubicBezTo>
                  <a:close/>
                  <a:moveTo>
                    <a:pt x="523" y="48"/>
                  </a:moveTo>
                  <a:cubicBezTo>
                    <a:pt x="524" y="48"/>
                    <a:pt x="524" y="48"/>
                    <a:pt x="523" y="48"/>
                  </a:cubicBezTo>
                  <a:cubicBezTo>
                    <a:pt x="522" y="47"/>
                    <a:pt x="521" y="48"/>
                    <a:pt x="521" y="48"/>
                  </a:cubicBezTo>
                  <a:cubicBezTo>
                    <a:pt x="521" y="48"/>
                    <a:pt x="522" y="48"/>
                    <a:pt x="523" y="48"/>
                  </a:cubicBezTo>
                  <a:close/>
                  <a:moveTo>
                    <a:pt x="526" y="47"/>
                  </a:moveTo>
                  <a:cubicBezTo>
                    <a:pt x="526" y="47"/>
                    <a:pt x="526" y="47"/>
                    <a:pt x="526" y="47"/>
                  </a:cubicBezTo>
                  <a:cubicBezTo>
                    <a:pt x="526" y="47"/>
                    <a:pt x="526" y="47"/>
                    <a:pt x="526" y="47"/>
                  </a:cubicBezTo>
                  <a:cubicBezTo>
                    <a:pt x="526" y="48"/>
                    <a:pt x="526" y="48"/>
                    <a:pt x="526" y="48"/>
                  </a:cubicBezTo>
                  <a:cubicBezTo>
                    <a:pt x="526" y="48"/>
                    <a:pt x="526" y="48"/>
                    <a:pt x="526" y="47"/>
                  </a:cubicBezTo>
                  <a:close/>
                  <a:moveTo>
                    <a:pt x="529" y="47"/>
                  </a:moveTo>
                  <a:cubicBezTo>
                    <a:pt x="529" y="47"/>
                    <a:pt x="529" y="47"/>
                    <a:pt x="528" y="47"/>
                  </a:cubicBezTo>
                  <a:cubicBezTo>
                    <a:pt x="528" y="47"/>
                    <a:pt x="528" y="47"/>
                    <a:pt x="528" y="47"/>
                  </a:cubicBezTo>
                  <a:cubicBezTo>
                    <a:pt x="528" y="48"/>
                    <a:pt x="528" y="48"/>
                    <a:pt x="528" y="48"/>
                  </a:cubicBezTo>
                  <a:cubicBezTo>
                    <a:pt x="529" y="48"/>
                    <a:pt x="529" y="48"/>
                    <a:pt x="529" y="47"/>
                  </a:cubicBezTo>
                  <a:close/>
                  <a:moveTo>
                    <a:pt x="505" y="47"/>
                  </a:moveTo>
                  <a:cubicBezTo>
                    <a:pt x="505" y="46"/>
                    <a:pt x="504" y="46"/>
                    <a:pt x="503" y="46"/>
                  </a:cubicBezTo>
                  <a:cubicBezTo>
                    <a:pt x="502" y="47"/>
                    <a:pt x="503" y="47"/>
                    <a:pt x="504" y="47"/>
                  </a:cubicBezTo>
                  <a:cubicBezTo>
                    <a:pt x="505" y="47"/>
                    <a:pt x="505" y="47"/>
                    <a:pt x="505" y="47"/>
                  </a:cubicBezTo>
                  <a:close/>
                  <a:moveTo>
                    <a:pt x="479" y="45"/>
                  </a:moveTo>
                  <a:cubicBezTo>
                    <a:pt x="479" y="45"/>
                    <a:pt x="477" y="45"/>
                    <a:pt x="477" y="45"/>
                  </a:cubicBezTo>
                  <a:cubicBezTo>
                    <a:pt x="477" y="45"/>
                    <a:pt x="477" y="46"/>
                    <a:pt x="479" y="46"/>
                  </a:cubicBezTo>
                  <a:cubicBezTo>
                    <a:pt x="479" y="46"/>
                    <a:pt x="479" y="46"/>
                    <a:pt x="479" y="45"/>
                  </a:cubicBezTo>
                  <a:close/>
                  <a:moveTo>
                    <a:pt x="490" y="44"/>
                  </a:moveTo>
                  <a:cubicBezTo>
                    <a:pt x="490" y="44"/>
                    <a:pt x="489" y="44"/>
                    <a:pt x="488" y="44"/>
                  </a:cubicBezTo>
                  <a:cubicBezTo>
                    <a:pt x="488" y="44"/>
                    <a:pt x="488" y="44"/>
                    <a:pt x="488" y="44"/>
                  </a:cubicBezTo>
                  <a:cubicBezTo>
                    <a:pt x="489" y="45"/>
                    <a:pt x="490" y="45"/>
                    <a:pt x="490" y="44"/>
                  </a:cubicBezTo>
                  <a:cubicBezTo>
                    <a:pt x="490" y="44"/>
                    <a:pt x="490" y="44"/>
                    <a:pt x="490" y="44"/>
                  </a:cubicBezTo>
                  <a:close/>
                  <a:moveTo>
                    <a:pt x="451" y="41"/>
                  </a:moveTo>
                  <a:cubicBezTo>
                    <a:pt x="451" y="41"/>
                    <a:pt x="451" y="41"/>
                    <a:pt x="451" y="40"/>
                  </a:cubicBezTo>
                  <a:cubicBezTo>
                    <a:pt x="451" y="40"/>
                    <a:pt x="449" y="39"/>
                    <a:pt x="448" y="39"/>
                  </a:cubicBezTo>
                  <a:cubicBezTo>
                    <a:pt x="448" y="40"/>
                    <a:pt x="448" y="40"/>
                    <a:pt x="450" y="41"/>
                  </a:cubicBezTo>
                  <a:cubicBezTo>
                    <a:pt x="451" y="42"/>
                    <a:pt x="451" y="42"/>
                    <a:pt x="451" y="41"/>
                  </a:cubicBezTo>
                  <a:cubicBezTo>
                    <a:pt x="451" y="41"/>
                    <a:pt x="451" y="41"/>
                    <a:pt x="451" y="41"/>
                  </a:cubicBezTo>
                  <a:close/>
                  <a:moveTo>
                    <a:pt x="462" y="40"/>
                  </a:moveTo>
                  <a:cubicBezTo>
                    <a:pt x="462" y="39"/>
                    <a:pt x="462" y="39"/>
                    <a:pt x="462" y="39"/>
                  </a:cubicBezTo>
                  <a:cubicBezTo>
                    <a:pt x="461" y="39"/>
                    <a:pt x="461" y="39"/>
                    <a:pt x="461" y="40"/>
                  </a:cubicBezTo>
                  <a:cubicBezTo>
                    <a:pt x="461" y="40"/>
                    <a:pt x="461" y="40"/>
                    <a:pt x="462" y="40"/>
                  </a:cubicBezTo>
                  <a:cubicBezTo>
                    <a:pt x="462" y="40"/>
                    <a:pt x="462" y="40"/>
                    <a:pt x="462" y="40"/>
                  </a:cubicBezTo>
                  <a:close/>
                  <a:moveTo>
                    <a:pt x="460" y="37"/>
                  </a:moveTo>
                  <a:cubicBezTo>
                    <a:pt x="460" y="37"/>
                    <a:pt x="460" y="37"/>
                    <a:pt x="460" y="37"/>
                  </a:cubicBezTo>
                  <a:cubicBezTo>
                    <a:pt x="460" y="37"/>
                    <a:pt x="459" y="37"/>
                    <a:pt x="459" y="37"/>
                  </a:cubicBezTo>
                  <a:cubicBezTo>
                    <a:pt x="459" y="37"/>
                    <a:pt x="459" y="37"/>
                    <a:pt x="459" y="37"/>
                  </a:cubicBezTo>
                  <a:cubicBezTo>
                    <a:pt x="460" y="37"/>
                    <a:pt x="460" y="37"/>
                    <a:pt x="460" y="37"/>
                  </a:cubicBezTo>
                  <a:close/>
                  <a:moveTo>
                    <a:pt x="433" y="36"/>
                  </a:moveTo>
                  <a:cubicBezTo>
                    <a:pt x="432" y="36"/>
                    <a:pt x="432" y="36"/>
                    <a:pt x="432" y="37"/>
                  </a:cubicBezTo>
                  <a:cubicBezTo>
                    <a:pt x="433" y="37"/>
                    <a:pt x="433" y="37"/>
                    <a:pt x="434" y="36"/>
                  </a:cubicBezTo>
                  <a:cubicBezTo>
                    <a:pt x="434" y="36"/>
                    <a:pt x="434" y="36"/>
                    <a:pt x="433" y="36"/>
                  </a:cubicBezTo>
                  <a:cubicBezTo>
                    <a:pt x="433" y="36"/>
                    <a:pt x="433" y="36"/>
                    <a:pt x="433" y="36"/>
                  </a:cubicBezTo>
                  <a:close/>
                  <a:moveTo>
                    <a:pt x="431" y="34"/>
                  </a:moveTo>
                  <a:cubicBezTo>
                    <a:pt x="432" y="34"/>
                    <a:pt x="433" y="33"/>
                    <a:pt x="433" y="33"/>
                  </a:cubicBezTo>
                  <a:cubicBezTo>
                    <a:pt x="434" y="33"/>
                    <a:pt x="434" y="33"/>
                    <a:pt x="434" y="33"/>
                  </a:cubicBezTo>
                  <a:cubicBezTo>
                    <a:pt x="434" y="33"/>
                    <a:pt x="432" y="32"/>
                    <a:pt x="429" y="33"/>
                  </a:cubicBezTo>
                  <a:cubicBezTo>
                    <a:pt x="428" y="33"/>
                    <a:pt x="425" y="33"/>
                    <a:pt x="422" y="33"/>
                  </a:cubicBezTo>
                  <a:cubicBezTo>
                    <a:pt x="419" y="33"/>
                    <a:pt x="416" y="34"/>
                    <a:pt x="415" y="34"/>
                  </a:cubicBezTo>
                  <a:cubicBezTo>
                    <a:pt x="414" y="35"/>
                    <a:pt x="414" y="35"/>
                    <a:pt x="414" y="35"/>
                  </a:cubicBezTo>
                  <a:cubicBezTo>
                    <a:pt x="415" y="35"/>
                    <a:pt x="415" y="35"/>
                    <a:pt x="415" y="35"/>
                  </a:cubicBezTo>
                  <a:cubicBezTo>
                    <a:pt x="416" y="35"/>
                    <a:pt x="419" y="35"/>
                    <a:pt x="423" y="35"/>
                  </a:cubicBezTo>
                  <a:cubicBezTo>
                    <a:pt x="429" y="35"/>
                    <a:pt x="430" y="35"/>
                    <a:pt x="431" y="34"/>
                  </a:cubicBezTo>
                  <a:cubicBezTo>
                    <a:pt x="431" y="34"/>
                    <a:pt x="431" y="34"/>
                    <a:pt x="431" y="34"/>
                  </a:cubicBezTo>
                  <a:close/>
                  <a:moveTo>
                    <a:pt x="466" y="34"/>
                  </a:moveTo>
                  <a:cubicBezTo>
                    <a:pt x="465" y="34"/>
                    <a:pt x="465" y="34"/>
                    <a:pt x="465" y="34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6" y="35"/>
                    <a:pt x="466" y="34"/>
                    <a:pt x="466" y="34"/>
                  </a:cubicBezTo>
                  <a:close/>
                  <a:moveTo>
                    <a:pt x="434" y="25"/>
                  </a:moveTo>
                  <a:cubicBezTo>
                    <a:pt x="434" y="25"/>
                    <a:pt x="434" y="25"/>
                    <a:pt x="434" y="25"/>
                  </a:cubicBezTo>
                  <a:cubicBezTo>
                    <a:pt x="434" y="25"/>
                    <a:pt x="434" y="25"/>
                    <a:pt x="434" y="25"/>
                  </a:cubicBezTo>
                  <a:cubicBezTo>
                    <a:pt x="434" y="25"/>
                    <a:pt x="434" y="25"/>
                    <a:pt x="434" y="25"/>
                  </a:cubicBezTo>
                  <a:cubicBezTo>
                    <a:pt x="434" y="25"/>
                    <a:pt x="434" y="25"/>
                    <a:pt x="434" y="25"/>
                  </a:cubicBezTo>
                  <a:close/>
                  <a:moveTo>
                    <a:pt x="427" y="25"/>
                  </a:moveTo>
                  <a:cubicBezTo>
                    <a:pt x="427" y="24"/>
                    <a:pt x="425" y="24"/>
                    <a:pt x="424" y="25"/>
                  </a:cubicBezTo>
                  <a:cubicBezTo>
                    <a:pt x="423" y="25"/>
                    <a:pt x="423" y="25"/>
                    <a:pt x="425" y="25"/>
                  </a:cubicBezTo>
                  <a:cubicBezTo>
                    <a:pt x="426" y="25"/>
                    <a:pt x="427" y="25"/>
                    <a:pt x="427" y="25"/>
                  </a:cubicBezTo>
                  <a:close/>
                  <a:moveTo>
                    <a:pt x="378" y="23"/>
                  </a:moveTo>
                  <a:cubicBezTo>
                    <a:pt x="377" y="23"/>
                    <a:pt x="377" y="23"/>
                    <a:pt x="377" y="23"/>
                  </a:cubicBezTo>
                  <a:cubicBezTo>
                    <a:pt x="376" y="23"/>
                    <a:pt x="377" y="23"/>
                    <a:pt x="377" y="23"/>
                  </a:cubicBezTo>
                  <a:cubicBezTo>
                    <a:pt x="378" y="23"/>
                    <a:pt x="378" y="23"/>
                    <a:pt x="378" y="23"/>
                  </a:cubicBezTo>
                  <a:cubicBezTo>
                    <a:pt x="378" y="23"/>
                    <a:pt x="378" y="23"/>
                    <a:pt x="378" y="23"/>
                  </a:cubicBezTo>
                  <a:close/>
                  <a:moveTo>
                    <a:pt x="390" y="23"/>
                  </a:moveTo>
                  <a:cubicBezTo>
                    <a:pt x="389" y="23"/>
                    <a:pt x="389" y="23"/>
                    <a:pt x="389" y="23"/>
                  </a:cubicBezTo>
                  <a:cubicBezTo>
                    <a:pt x="389" y="23"/>
                    <a:pt x="389" y="23"/>
                    <a:pt x="389" y="23"/>
                  </a:cubicBezTo>
                  <a:cubicBezTo>
                    <a:pt x="390" y="23"/>
                    <a:pt x="390" y="23"/>
                    <a:pt x="390" y="23"/>
                  </a:cubicBezTo>
                  <a:cubicBezTo>
                    <a:pt x="390" y="23"/>
                    <a:pt x="390" y="23"/>
                    <a:pt x="390" y="23"/>
                  </a:cubicBezTo>
                  <a:close/>
                  <a:moveTo>
                    <a:pt x="35" y="22"/>
                  </a:moveTo>
                  <a:cubicBezTo>
                    <a:pt x="35" y="22"/>
                    <a:pt x="35" y="22"/>
                    <a:pt x="34" y="22"/>
                  </a:cubicBezTo>
                  <a:cubicBezTo>
                    <a:pt x="33" y="22"/>
                    <a:pt x="33" y="23"/>
                    <a:pt x="34" y="23"/>
                  </a:cubicBezTo>
                  <a:cubicBezTo>
                    <a:pt x="35" y="23"/>
                    <a:pt x="35" y="22"/>
                    <a:pt x="35" y="22"/>
                  </a:cubicBezTo>
                  <a:close/>
                  <a:moveTo>
                    <a:pt x="36" y="20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4" y="18"/>
                  </a:cubicBezTo>
                  <a:cubicBezTo>
                    <a:pt x="33" y="18"/>
                    <a:pt x="32" y="18"/>
                    <a:pt x="31" y="18"/>
                  </a:cubicBezTo>
                  <a:cubicBezTo>
                    <a:pt x="30" y="18"/>
                    <a:pt x="29" y="18"/>
                    <a:pt x="29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6"/>
                    <a:pt x="28" y="17"/>
                    <a:pt x="28" y="17"/>
                  </a:cubicBezTo>
                  <a:cubicBezTo>
                    <a:pt x="28" y="18"/>
                    <a:pt x="28" y="19"/>
                    <a:pt x="28" y="19"/>
                  </a:cubicBezTo>
                  <a:cubicBezTo>
                    <a:pt x="27" y="19"/>
                    <a:pt x="28" y="20"/>
                    <a:pt x="31" y="20"/>
                  </a:cubicBezTo>
                  <a:cubicBezTo>
                    <a:pt x="33" y="20"/>
                    <a:pt x="35" y="20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lose/>
                  <a:moveTo>
                    <a:pt x="39" y="20"/>
                  </a:moveTo>
                  <a:cubicBezTo>
                    <a:pt x="39" y="19"/>
                    <a:pt x="38" y="20"/>
                    <a:pt x="38" y="20"/>
                  </a:cubicBezTo>
                  <a:cubicBezTo>
                    <a:pt x="38" y="20"/>
                    <a:pt x="38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lose/>
                  <a:moveTo>
                    <a:pt x="57" y="17"/>
                  </a:moveTo>
                  <a:cubicBezTo>
                    <a:pt x="57" y="17"/>
                    <a:pt x="57" y="17"/>
                    <a:pt x="57" y="17"/>
                  </a:cubicBezTo>
                  <a:cubicBezTo>
                    <a:pt x="56" y="16"/>
                    <a:pt x="52" y="17"/>
                    <a:pt x="52" y="17"/>
                  </a:cubicBezTo>
                  <a:cubicBezTo>
                    <a:pt x="52" y="18"/>
                    <a:pt x="56" y="18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lose/>
                  <a:moveTo>
                    <a:pt x="27" y="17"/>
                  </a:moveTo>
                  <a:cubicBezTo>
                    <a:pt x="28" y="16"/>
                    <a:pt x="27" y="16"/>
                    <a:pt x="26" y="17"/>
                  </a:cubicBezTo>
                  <a:cubicBezTo>
                    <a:pt x="25" y="17"/>
                    <a:pt x="24" y="17"/>
                    <a:pt x="24" y="17"/>
                  </a:cubicBezTo>
                  <a:cubicBezTo>
                    <a:pt x="24" y="17"/>
                    <a:pt x="24" y="17"/>
                    <a:pt x="25" y="17"/>
                  </a:cubicBezTo>
                  <a:cubicBezTo>
                    <a:pt x="26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lose/>
                  <a:moveTo>
                    <a:pt x="396" y="81"/>
                  </a:moveTo>
                  <a:cubicBezTo>
                    <a:pt x="396" y="80"/>
                    <a:pt x="396" y="79"/>
                    <a:pt x="396" y="79"/>
                  </a:cubicBezTo>
                  <a:cubicBezTo>
                    <a:pt x="397" y="79"/>
                    <a:pt x="397" y="80"/>
                    <a:pt x="397" y="80"/>
                  </a:cubicBezTo>
                  <a:cubicBezTo>
                    <a:pt x="397" y="81"/>
                    <a:pt x="396" y="81"/>
                    <a:pt x="396" y="81"/>
                  </a:cubicBezTo>
                  <a:cubicBezTo>
                    <a:pt x="396" y="81"/>
                    <a:pt x="396" y="81"/>
                    <a:pt x="396" y="81"/>
                  </a:cubicBezTo>
                  <a:close/>
                  <a:moveTo>
                    <a:pt x="411" y="80"/>
                  </a:moveTo>
                  <a:cubicBezTo>
                    <a:pt x="411" y="80"/>
                    <a:pt x="412" y="80"/>
                    <a:pt x="412" y="80"/>
                  </a:cubicBezTo>
                  <a:cubicBezTo>
                    <a:pt x="412" y="80"/>
                    <a:pt x="412" y="80"/>
                    <a:pt x="412" y="80"/>
                  </a:cubicBezTo>
                  <a:cubicBezTo>
                    <a:pt x="413" y="80"/>
                    <a:pt x="412" y="81"/>
                    <a:pt x="412" y="81"/>
                  </a:cubicBezTo>
                  <a:cubicBezTo>
                    <a:pt x="411" y="81"/>
                    <a:pt x="411" y="80"/>
                    <a:pt x="411" y="80"/>
                  </a:cubicBezTo>
                  <a:close/>
                  <a:moveTo>
                    <a:pt x="487" y="78"/>
                  </a:moveTo>
                  <a:cubicBezTo>
                    <a:pt x="487" y="78"/>
                    <a:pt x="487" y="78"/>
                    <a:pt x="487" y="78"/>
                  </a:cubicBezTo>
                  <a:cubicBezTo>
                    <a:pt x="488" y="78"/>
                    <a:pt x="488" y="77"/>
                    <a:pt x="488" y="77"/>
                  </a:cubicBezTo>
                  <a:cubicBezTo>
                    <a:pt x="489" y="77"/>
                    <a:pt x="490" y="78"/>
                    <a:pt x="490" y="78"/>
                  </a:cubicBezTo>
                  <a:cubicBezTo>
                    <a:pt x="490" y="79"/>
                    <a:pt x="487" y="79"/>
                    <a:pt x="487" y="78"/>
                  </a:cubicBezTo>
                  <a:close/>
                  <a:moveTo>
                    <a:pt x="498" y="78"/>
                  </a:moveTo>
                  <a:cubicBezTo>
                    <a:pt x="497" y="78"/>
                    <a:pt x="498" y="77"/>
                    <a:pt x="499" y="77"/>
                  </a:cubicBezTo>
                  <a:cubicBezTo>
                    <a:pt x="500" y="77"/>
                    <a:pt x="500" y="78"/>
                    <a:pt x="499" y="78"/>
                  </a:cubicBezTo>
                  <a:cubicBezTo>
                    <a:pt x="499" y="78"/>
                    <a:pt x="499" y="78"/>
                    <a:pt x="498" y="78"/>
                  </a:cubicBezTo>
                  <a:cubicBezTo>
                    <a:pt x="498" y="78"/>
                    <a:pt x="498" y="78"/>
                    <a:pt x="498" y="78"/>
                  </a:cubicBezTo>
                  <a:close/>
                  <a:moveTo>
                    <a:pt x="502" y="78"/>
                  </a:moveTo>
                  <a:cubicBezTo>
                    <a:pt x="501" y="76"/>
                    <a:pt x="503" y="76"/>
                    <a:pt x="505" y="77"/>
                  </a:cubicBezTo>
                  <a:cubicBezTo>
                    <a:pt x="506" y="77"/>
                    <a:pt x="506" y="77"/>
                    <a:pt x="505" y="78"/>
                  </a:cubicBezTo>
                  <a:cubicBezTo>
                    <a:pt x="504" y="78"/>
                    <a:pt x="503" y="78"/>
                    <a:pt x="502" y="78"/>
                  </a:cubicBezTo>
                  <a:close/>
                  <a:moveTo>
                    <a:pt x="507" y="77"/>
                  </a:moveTo>
                  <a:cubicBezTo>
                    <a:pt x="507" y="77"/>
                    <a:pt x="507" y="77"/>
                    <a:pt x="508" y="77"/>
                  </a:cubicBezTo>
                  <a:cubicBezTo>
                    <a:pt x="508" y="76"/>
                    <a:pt x="509" y="76"/>
                    <a:pt x="509" y="76"/>
                  </a:cubicBezTo>
                  <a:cubicBezTo>
                    <a:pt x="509" y="75"/>
                    <a:pt x="510" y="74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1" y="75"/>
                    <a:pt x="511" y="75"/>
                    <a:pt x="512" y="74"/>
                  </a:cubicBezTo>
                  <a:cubicBezTo>
                    <a:pt x="512" y="74"/>
                    <a:pt x="513" y="73"/>
                    <a:pt x="513" y="73"/>
                  </a:cubicBezTo>
                  <a:cubicBezTo>
                    <a:pt x="514" y="72"/>
                    <a:pt x="514" y="72"/>
                    <a:pt x="513" y="72"/>
                  </a:cubicBezTo>
                  <a:cubicBezTo>
                    <a:pt x="512" y="71"/>
                    <a:pt x="513" y="71"/>
                    <a:pt x="514" y="71"/>
                  </a:cubicBezTo>
                  <a:cubicBezTo>
                    <a:pt x="515" y="71"/>
                    <a:pt x="516" y="71"/>
                    <a:pt x="516" y="72"/>
                  </a:cubicBezTo>
                  <a:cubicBezTo>
                    <a:pt x="516" y="72"/>
                    <a:pt x="517" y="73"/>
                    <a:pt x="517" y="73"/>
                  </a:cubicBezTo>
                  <a:cubicBezTo>
                    <a:pt x="517" y="72"/>
                    <a:pt x="517" y="72"/>
                    <a:pt x="517" y="72"/>
                  </a:cubicBezTo>
                  <a:cubicBezTo>
                    <a:pt x="517" y="71"/>
                    <a:pt x="518" y="71"/>
                    <a:pt x="519" y="71"/>
                  </a:cubicBezTo>
                  <a:cubicBezTo>
                    <a:pt x="519" y="71"/>
                    <a:pt x="520" y="71"/>
                    <a:pt x="520" y="71"/>
                  </a:cubicBezTo>
                  <a:cubicBezTo>
                    <a:pt x="520" y="72"/>
                    <a:pt x="520" y="72"/>
                    <a:pt x="520" y="72"/>
                  </a:cubicBezTo>
                  <a:cubicBezTo>
                    <a:pt x="521" y="73"/>
                    <a:pt x="521" y="73"/>
                    <a:pt x="520" y="74"/>
                  </a:cubicBezTo>
                  <a:cubicBezTo>
                    <a:pt x="519" y="74"/>
                    <a:pt x="518" y="74"/>
                    <a:pt x="518" y="74"/>
                  </a:cubicBezTo>
                  <a:cubicBezTo>
                    <a:pt x="517" y="74"/>
                    <a:pt x="516" y="74"/>
                    <a:pt x="516" y="75"/>
                  </a:cubicBezTo>
                  <a:cubicBezTo>
                    <a:pt x="516" y="76"/>
                    <a:pt x="516" y="76"/>
                    <a:pt x="517" y="76"/>
                  </a:cubicBezTo>
                  <a:cubicBezTo>
                    <a:pt x="518" y="76"/>
                    <a:pt x="518" y="76"/>
                    <a:pt x="518" y="77"/>
                  </a:cubicBezTo>
                  <a:cubicBezTo>
                    <a:pt x="518" y="77"/>
                    <a:pt x="518" y="77"/>
                    <a:pt x="518" y="77"/>
                  </a:cubicBezTo>
                  <a:cubicBezTo>
                    <a:pt x="514" y="78"/>
                    <a:pt x="507" y="78"/>
                    <a:pt x="507" y="77"/>
                  </a:cubicBezTo>
                  <a:cubicBezTo>
                    <a:pt x="507" y="77"/>
                    <a:pt x="507" y="77"/>
                    <a:pt x="507" y="77"/>
                  </a:cubicBezTo>
                  <a:close/>
                  <a:moveTo>
                    <a:pt x="515" y="76"/>
                  </a:moveTo>
                  <a:cubicBezTo>
                    <a:pt x="515" y="76"/>
                    <a:pt x="514" y="74"/>
                    <a:pt x="513" y="74"/>
                  </a:cubicBezTo>
                  <a:cubicBezTo>
                    <a:pt x="513" y="74"/>
                    <a:pt x="513" y="74"/>
                    <a:pt x="513" y="75"/>
                  </a:cubicBezTo>
                  <a:cubicBezTo>
                    <a:pt x="513" y="75"/>
                    <a:pt x="512" y="75"/>
                    <a:pt x="512" y="76"/>
                  </a:cubicBezTo>
                  <a:cubicBezTo>
                    <a:pt x="511" y="76"/>
                    <a:pt x="511" y="76"/>
                    <a:pt x="511" y="76"/>
                  </a:cubicBezTo>
                  <a:cubicBezTo>
                    <a:pt x="513" y="76"/>
                    <a:pt x="513" y="76"/>
                    <a:pt x="513" y="76"/>
                  </a:cubicBezTo>
                  <a:cubicBezTo>
                    <a:pt x="514" y="76"/>
                    <a:pt x="514" y="76"/>
                    <a:pt x="515" y="76"/>
                  </a:cubicBezTo>
                  <a:cubicBezTo>
                    <a:pt x="515" y="76"/>
                    <a:pt x="515" y="76"/>
                    <a:pt x="515" y="76"/>
                  </a:cubicBezTo>
                  <a:close/>
                  <a:moveTo>
                    <a:pt x="522" y="77"/>
                  </a:moveTo>
                  <a:cubicBezTo>
                    <a:pt x="523" y="76"/>
                    <a:pt x="524" y="76"/>
                    <a:pt x="525" y="76"/>
                  </a:cubicBezTo>
                  <a:cubicBezTo>
                    <a:pt x="525" y="77"/>
                    <a:pt x="524" y="77"/>
                    <a:pt x="523" y="77"/>
                  </a:cubicBezTo>
                  <a:cubicBezTo>
                    <a:pt x="522" y="77"/>
                    <a:pt x="522" y="77"/>
                    <a:pt x="522" y="77"/>
                  </a:cubicBezTo>
                  <a:close/>
                  <a:moveTo>
                    <a:pt x="517" y="75"/>
                  </a:moveTo>
                  <a:cubicBezTo>
                    <a:pt x="517" y="75"/>
                    <a:pt x="517" y="75"/>
                    <a:pt x="518" y="75"/>
                  </a:cubicBezTo>
                  <a:cubicBezTo>
                    <a:pt x="518" y="75"/>
                    <a:pt x="518" y="75"/>
                    <a:pt x="518" y="75"/>
                  </a:cubicBezTo>
                  <a:cubicBezTo>
                    <a:pt x="518" y="75"/>
                    <a:pt x="518" y="75"/>
                    <a:pt x="518" y="75"/>
                  </a:cubicBezTo>
                  <a:cubicBezTo>
                    <a:pt x="517" y="75"/>
                    <a:pt x="517" y="75"/>
                    <a:pt x="517" y="75"/>
                  </a:cubicBezTo>
                  <a:close/>
                  <a:moveTo>
                    <a:pt x="496" y="74"/>
                  </a:moveTo>
                  <a:cubicBezTo>
                    <a:pt x="496" y="74"/>
                    <a:pt x="496" y="74"/>
                    <a:pt x="497" y="73"/>
                  </a:cubicBezTo>
                  <a:cubicBezTo>
                    <a:pt x="499" y="73"/>
                    <a:pt x="499" y="73"/>
                    <a:pt x="499" y="74"/>
                  </a:cubicBezTo>
                  <a:cubicBezTo>
                    <a:pt x="499" y="75"/>
                    <a:pt x="497" y="75"/>
                    <a:pt x="496" y="74"/>
                  </a:cubicBezTo>
                  <a:cubicBezTo>
                    <a:pt x="496" y="74"/>
                    <a:pt x="496" y="74"/>
                    <a:pt x="496" y="74"/>
                  </a:cubicBezTo>
                  <a:close/>
                  <a:moveTo>
                    <a:pt x="485" y="73"/>
                  </a:moveTo>
                  <a:cubicBezTo>
                    <a:pt x="485" y="72"/>
                    <a:pt x="485" y="72"/>
                    <a:pt x="485" y="72"/>
                  </a:cubicBezTo>
                  <a:cubicBezTo>
                    <a:pt x="486" y="72"/>
                    <a:pt x="486" y="72"/>
                    <a:pt x="486" y="72"/>
                  </a:cubicBezTo>
                  <a:cubicBezTo>
                    <a:pt x="486" y="73"/>
                    <a:pt x="486" y="73"/>
                    <a:pt x="485" y="73"/>
                  </a:cubicBezTo>
                  <a:cubicBezTo>
                    <a:pt x="485" y="73"/>
                    <a:pt x="485" y="73"/>
                    <a:pt x="485" y="73"/>
                  </a:cubicBezTo>
                  <a:close/>
                  <a:moveTo>
                    <a:pt x="543" y="65"/>
                  </a:moveTo>
                  <a:cubicBezTo>
                    <a:pt x="542" y="64"/>
                    <a:pt x="542" y="64"/>
                    <a:pt x="545" y="63"/>
                  </a:cubicBezTo>
                  <a:cubicBezTo>
                    <a:pt x="546" y="63"/>
                    <a:pt x="557" y="63"/>
                    <a:pt x="557" y="64"/>
                  </a:cubicBezTo>
                  <a:cubicBezTo>
                    <a:pt x="556" y="64"/>
                    <a:pt x="555" y="64"/>
                    <a:pt x="553" y="64"/>
                  </a:cubicBezTo>
                  <a:cubicBezTo>
                    <a:pt x="552" y="64"/>
                    <a:pt x="552" y="64"/>
                    <a:pt x="552" y="65"/>
                  </a:cubicBezTo>
                  <a:cubicBezTo>
                    <a:pt x="551" y="65"/>
                    <a:pt x="550" y="65"/>
                    <a:pt x="550" y="65"/>
                  </a:cubicBezTo>
                  <a:cubicBezTo>
                    <a:pt x="550" y="64"/>
                    <a:pt x="550" y="64"/>
                    <a:pt x="549" y="64"/>
                  </a:cubicBezTo>
                  <a:cubicBezTo>
                    <a:pt x="548" y="65"/>
                    <a:pt x="544" y="65"/>
                    <a:pt x="543" y="65"/>
                  </a:cubicBezTo>
                  <a:close/>
                  <a:moveTo>
                    <a:pt x="615" y="53"/>
                  </a:moveTo>
                  <a:cubicBezTo>
                    <a:pt x="615" y="53"/>
                    <a:pt x="615" y="53"/>
                    <a:pt x="616" y="53"/>
                  </a:cubicBezTo>
                  <a:cubicBezTo>
                    <a:pt x="617" y="52"/>
                    <a:pt x="618" y="53"/>
                    <a:pt x="618" y="53"/>
                  </a:cubicBezTo>
                  <a:cubicBezTo>
                    <a:pt x="618" y="54"/>
                    <a:pt x="616" y="54"/>
                    <a:pt x="615" y="53"/>
                  </a:cubicBezTo>
                  <a:close/>
                  <a:moveTo>
                    <a:pt x="634" y="52"/>
                  </a:moveTo>
                  <a:cubicBezTo>
                    <a:pt x="634" y="52"/>
                    <a:pt x="634" y="52"/>
                    <a:pt x="634" y="52"/>
                  </a:cubicBezTo>
                  <a:cubicBezTo>
                    <a:pt x="635" y="52"/>
                    <a:pt x="635" y="52"/>
                    <a:pt x="634" y="52"/>
                  </a:cubicBezTo>
                  <a:cubicBezTo>
                    <a:pt x="634" y="52"/>
                    <a:pt x="633" y="52"/>
                    <a:pt x="634" y="52"/>
                  </a:cubicBezTo>
                  <a:cubicBezTo>
                    <a:pt x="634" y="52"/>
                    <a:pt x="634" y="52"/>
                    <a:pt x="634" y="52"/>
                  </a:cubicBezTo>
                  <a:close/>
                  <a:moveTo>
                    <a:pt x="632" y="50"/>
                  </a:moveTo>
                  <a:cubicBezTo>
                    <a:pt x="631" y="50"/>
                    <a:pt x="631" y="49"/>
                    <a:pt x="632" y="49"/>
                  </a:cubicBezTo>
                  <a:cubicBezTo>
                    <a:pt x="633" y="49"/>
                    <a:pt x="633" y="49"/>
                    <a:pt x="633" y="49"/>
                  </a:cubicBezTo>
                  <a:cubicBezTo>
                    <a:pt x="633" y="50"/>
                    <a:pt x="633" y="50"/>
                    <a:pt x="632" y="50"/>
                  </a:cubicBezTo>
                  <a:cubicBezTo>
                    <a:pt x="632" y="50"/>
                    <a:pt x="632" y="50"/>
                    <a:pt x="632" y="50"/>
                  </a:cubicBezTo>
                  <a:close/>
                  <a:moveTo>
                    <a:pt x="551" y="47"/>
                  </a:moveTo>
                  <a:cubicBezTo>
                    <a:pt x="551" y="47"/>
                    <a:pt x="550" y="47"/>
                    <a:pt x="550" y="47"/>
                  </a:cubicBezTo>
                  <a:cubicBezTo>
                    <a:pt x="549" y="47"/>
                    <a:pt x="549" y="47"/>
                    <a:pt x="549" y="47"/>
                  </a:cubicBezTo>
                  <a:cubicBezTo>
                    <a:pt x="549" y="46"/>
                    <a:pt x="551" y="46"/>
                    <a:pt x="554" y="46"/>
                  </a:cubicBezTo>
                  <a:cubicBezTo>
                    <a:pt x="555" y="46"/>
                    <a:pt x="556" y="46"/>
                    <a:pt x="557" y="45"/>
                  </a:cubicBezTo>
                  <a:cubicBezTo>
                    <a:pt x="559" y="45"/>
                    <a:pt x="560" y="45"/>
                    <a:pt x="561" y="45"/>
                  </a:cubicBezTo>
                  <a:cubicBezTo>
                    <a:pt x="562" y="46"/>
                    <a:pt x="563" y="46"/>
                    <a:pt x="563" y="46"/>
                  </a:cubicBezTo>
                  <a:cubicBezTo>
                    <a:pt x="565" y="45"/>
                    <a:pt x="565" y="46"/>
                    <a:pt x="565" y="47"/>
                  </a:cubicBezTo>
                  <a:cubicBezTo>
                    <a:pt x="564" y="47"/>
                    <a:pt x="559" y="47"/>
                    <a:pt x="554" y="48"/>
                  </a:cubicBezTo>
                  <a:cubicBezTo>
                    <a:pt x="553" y="48"/>
                    <a:pt x="552" y="48"/>
                    <a:pt x="551" y="47"/>
                  </a:cubicBezTo>
                  <a:cubicBezTo>
                    <a:pt x="551" y="47"/>
                    <a:pt x="551" y="47"/>
                    <a:pt x="551" y="47"/>
                  </a:cubicBezTo>
                  <a:close/>
                  <a:moveTo>
                    <a:pt x="541" y="47"/>
                  </a:moveTo>
                  <a:cubicBezTo>
                    <a:pt x="542" y="46"/>
                    <a:pt x="542" y="46"/>
                    <a:pt x="542" y="46"/>
                  </a:cubicBezTo>
                  <a:cubicBezTo>
                    <a:pt x="543" y="46"/>
                    <a:pt x="543" y="46"/>
                    <a:pt x="543" y="47"/>
                  </a:cubicBezTo>
                  <a:cubicBezTo>
                    <a:pt x="543" y="47"/>
                    <a:pt x="543" y="47"/>
                    <a:pt x="542" y="47"/>
                  </a:cubicBezTo>
                  <a:cubicBezTo>
                    <a:pt x="542" y="47"/>
                    <a:pt x="541" y="47"/>
                    <a:pt x="541" y="47"/>
                  </a:cubicBezTo>
                  <a:close/>
                  <a:moveTo>
                    <a:pt x="566" y="46"/>
                  </a:moveTo>
                  <a:cubicBezTo>
                    <a:pt x="566" y="45"/>
                    <a:pt x="567" y="45"/>
                    <a:pt x="567" y="46"/>
                  </a:cubicBezTo>
                  <a:cubicBezTo>
                    <a:pt x="567" y="46"/>
                    <a:pt x="567" y="46"/>
                    <a:pt x="567" y="46"/>
                  </a:cubicBezTo>
                  <a:cubicBezTo>
                    <a:pt x="566" y="46"/>
                    <a:pt x="566" y="46"/>
                    <a:pt x="566" y="46"/>
                  </a:cubicBezTo>
                  <a:cubicBezTo>
                    <a:pt x="566" y="46"/>
                    <a:pt x="566" y="46"/>
                    <a:pt x="566" y="46"/>
                  </a:cubicBezTo>
                  <a:close/>
                  <a:moveTo>
                    <a:pt x="528" y="42"/>
                  </a:moveTo>
                  <a:cubicBezTo>
                    <a:pt x="528" y="42"/>
                    <a:pt x="528" y="42"/>
                    <a:pt x="529" y="42"/>
                  </a:cubicBezTo>
                  <a:cubicBezTo>
                    <a:pt x="529" y="42"/>
                    <a:pt x="530" y="42"/>
                    <a:pt x="530" y="42"/>
                  </a:cubicBezTo>
                  <a:cubicBezTo>
                    <a:pt x="530" y="41"/>
                    <a:pt x="532" y="41"/>
                    <a:pt x="532" y="42"/>
                  </a:cubicBezTo>
                  <a:cubicBezTo>
                    <a:pt x="532" y="42"/>
                    <a:pt x="532" y="42"/>
                    <a:pt x="531" y="42"/>
                  </a:cubicBezTo>
                  <a:cubicBezTo>
                    <a:pt x="530" y="42"/>
                    <a:pt x="529" y="43"/>
                    <a:pt x="529" y="43"/>
                  </a:cubicBezTo>
                  <a:cubicBezTo>
                    <a:pt x="528" y="43"/>
                    <a:pt x="528" y="43"/>
                    <a:pt x="528" y="42"/>
                  </a:cubicBezTo>
                  <a:cubicBezTo>
                    <a:pt x="528" y="42"/>
                    <a:pt x="528" y="42"/>
                    <a:pt x="528" y="42"/>
                  </a:cubicBezTo>
                  <a:close/>
                  <a:moveTo>
                    <a:pt x="474" y="40"/>
                  </a:moveTo>
                  <a:cubicBezTo>
                    <a:pt x="474" y="40"/>
                    <a:pt x="474" y="39"/>
                    <a:pt x="474" y="39"/>
                  </a:cubicBezTo>
                  <a:cubicBezTo>
                    <a:pt x="475" y="38"/>
                    <a:pt x="476" y="38"/>
                    <a:pt x="476" y="39"/>
                  </a:cubicBezTo>
                  <a:cubicBezTo>
                    <a:pt x="476" y="40"/>
                    <a:pt x="475" y="40"/>
                    <a:pt x="474" y="40"/>
                  </a:cubicBezTo>
                  <a:cubicBezTo>
                    <a:pt x="474" y="40"/>
                    <a:pt x="474" y="40"/>
                    <a:pt x="474" y="40"/>
                  </a:cubicBezTo>
                  <a:close/>
                  <a:moveTo>
                    <a:pt x="478" y="40"/>
                  </a:moveTo>
                  <a:cubicBezTo>
                    <a:pt x="478" y="39"/>
                    <a:pt x="480" y="38"/>
                    <a:pt x="481" y="39"/>
                  </a:cubicBezTo>
                  <a:cubicBezTo>
                    <a:pt x="482" y="39"/>
                    <a:pt x="481" y="39"/>
                    <a:pt x="481" y="40"/>
                  </a:cubicBezTo>
                  <a:cubicBezTo>
                    <a:pt x="480" y="40"/>
                    <a:pt x="478" y="40"/>
                    <a:pt x="478" y="40"/>
                  </a:cubicBezTo>
                  <a:close/>
                  <a:moveTo>
                    <a:pt x="488" y="39"/>
                  </a:moveTo>
                  <a:cubicBezTo>
                    <a:pt x="488" y="39"/>
                    <a:pt x="487" y="39"/>
                    <a:pt x="486" y="39"/>
                  </a:cubicBezTo>
                  <a:cubicBezTo>
                    <a:pt x="485" y="39"/>
                    <a:pt x="485" y="39"/>
                    <a:pt x="485" y="39"/>
                  </a:cubicBezTo>
                  <a:cubicBezTo>
                    <a:pt x="486" y="38"/>
                    <a:pt x="486" y="38"/>
                    <a:pt x="486" y="38"/>
                  </a:cubicBezTo>
                  <a:cubicBezTo>
                    <a:pt x="486" y="38"/>
                    <a:pt x="486" y="37"/>
                    <a:pt x="487" y="37"/>
                  </a:cubicBezTo>
                  <a:cubicBezTo>
                    <a:pt x="488" y="38"/>
                    <a:pt x="489" y="37"/>
                    <a:pt x="489" y="37"/>
                  </a:cubicBezTo>
                  <a:cubicBezTo>
                    <a:pt x="489" y="37"/>
                    <a:pt x="490" y="37"/>
                    <a:pt x="491" y="38"/>
                  </a:cubicBezTo>
                  <a:cubicBezTo>
                    <a:pt x="491" y="38"/>
                    <a:pt x="492" y="39"/>
                    <a:pt x="491" y="39"/>
                  </a:cubicBezTo>
                  <a:cubicBezTo>
                    <a:pt x="491" y="39"/>
                    <a:pt x="489" y="40"/>
                    <a:pt x="488" y="39"/>
                  </a:cubicBezTo>
                  <a:cubicBezTo>
                    <a:pt x="488" y="39"/>
                    <a:pt x="488" y="39"/>
                    <a:pt x="488" y="39"/>
                  </a:cubicBezTo>
                  <a:close/>
                  <a:moveTo>
                    <a:pt x="475" y="38"/>
                  </a:moveTo>
                  <a:cubicBezTo>
                    <a:pt x="474" y="38"/>
                    <a:pt x="474" y="37"/>
                    <a:pt x="475" y="37"/>
                  </a:cubicBezTo>
                  <a:cubicBezTo>
                    <a:pt x="476" y="37"/>
                    <a:pt x="477" y="37"/>
                    <a:pt x="477" y="38"/>
                  </a:cubicBezTo>
                  <a:cubicBezTo>
                    <a:pt x="476" y="38"/>
                    <a:pt x="476" y="38"/>
                    <a:pt x="475" y="38"/>
                  </a:cubicBezTo>
                  <a:close/>
                  <a:moveTo>
                    <a:pt x="478" y="38"/>
                  </a:moveTo>
                  <a:cubicBezTo>
                    <a:pt x="478" y="38"/>
                    <a:pt x="478" y="37"/>
                    <a:pt x="479" y="37"/>
                  </a:cubicBezTo>
                  <a:cubicBezTo>
                    <a:pt x="480" y="37"/>
                    <a:pt x="481" y="37"/>
                    <a:pt x="481" y="38"/>
                  </a:cubicBezTo>
                  <a:cubicBezTo>
                    <a:pt x="481" y="38"/>
                    <a:pt x="479" y="38"/>
                    <a:pt x="478" y="38"/>
                  </a:cubicBezTo>
                  <a:close/>
                  <a:moveTo>
                    <a:pt x="490" y="36"/>
                  </a:moveTo>
                  <a:cubicBezTo>
                    <a:pt x="490" y="36"/>
                    <a:pt x="490" y="36"/>
                    <a:pt x="490" y="36"/>
                  </a:cubicBezTo>
                  <a:cubicBezTo>
                    <a:pt x="490" y="36"/>
                    <a:pt x="490" y="36"/>
                    <a:pt x="491" y="36"/>
                  </a:cubicBezTo>
                  <a:cubicBezTo>
                    <a:pt x="491" y="36"/>
                    <a:pt x="491" y="37"/>
                    <a:pt x="490" y="37"/>
                  </a:cubicBezTo>
                  <a:cubicBezTo>
                    <a:pt x="490" y="37"/>
                    <a:pt x="490" y="36"/>
                    <a:pt x="490" y="36"/>
                  </a:cubicBezTo>
                  <a:close/>
                  <a:moveTo>
                    <a:pt x="446" y="35"/>
                  </a:moveTo>
                  <a:cubicBezTo>
                    <a:pt x="446" y="34"/>
                    <a:pt x="447" y="34"/>
                    <a:pt x="447" y="34"/>
                  </a:cubicBezTo>
                  <a:cubicBezTo>
                    <a:pt x="447" y="35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lose/>
                  <a:moveTo>
                    <a:pt x="454" y="33"/>
                  </a:moveTo>
                  <a:cubicBezTo>
                    <a:pt x="453" y="33"/>
                    <a:pt x="453" y="32"/>
                    <a:pt x="455" y="32"/>
                  </a:cubicBezTo>
                  <a:cubicBezTo>
                    <a:pt x="455" y="32"/>
                    <a:pt x="456" y="32"/>
                    <a:pt x="456" y="32"/>
                  </a:cubicBezTo>
                  <a:cubicBezTo>
                    <a:pt x="457" y="31"/>
                    <a:pt x="458" y="32"/>
                    <a:pt x="458" y="32"/>
                  </a:cubicBezTo>
                  <a:cubicBezTo>
                    <a:pt x="458" y="33"/>
                    <a:pt x="457" y="33"/>
                    <a:pt x="457" y="33"/>
                  </a:cubicBezTo>
                  <a:cubicBezTo>
                    <a:pt x="456" y="33"/>
                    <a:pt x="456" y="33"/>
                    <a:pt x="456" y="33"/>
                  </a:cubicBezTo>
                  <a:cubicBezTo>
                    <a:pt x="456" y="34"/>
                    <a:pt x="455" y="34"/>
                    <a:pt x="454" y="33"/>
                  </a:cubicBezTo>
                  <a:cubicBezTo>
                    <a:pt x="454" y="33"/>
                    <a:pt x="454" y="33"/>
                    <a:pt x="454" y="33"/>
                  </a:cubicBezTo>
                  <a:close/>
                  <a:moveTo>
                    <a:pt x="446" y="33"/>
                  </a:moveTo>
                  <a:cubicBezTo>
                    <a:pt x="446" y="33"/>
                    <a:pt x="447" y="32"/>
                    <a:pt x="447" y="32"/>
                  </a:cubicBezTo>
                  <a:cubicBezTo>
                    <a:pt x="448" y="33"/>
                    <a:pt x="447" y="33"/>
                    <a:pt x="447" y="33"/>
                  </a:cubicBezTo>
                  <a:cubicBezTo>
                    <a:pt x="447" y="33"/>
                    <a:pt x="446" y="33"/>
                    <a:pt x="446" y="33"/>
                  </a:cubicBezTo>
                  <a:cubicBezTo>
                    <a:pt x="446" y="33"/>
                    <a:pt x="446" y="33"/>
                    <a:pt x="446" y="33"/>
                  </a:cubicBezTo>
                  <a:close/>
                  <a:moveTo>
                    <a:pt x="461" y="33"/>
                  </a:moveTo>
                  <a:cubicBezTo>
                    <a:pt x="461" y="33"/>
                    <a:pt x="461" y="32"/>
                    <a:pt x="462" y="32"/>
                  </a:cubicBezTo>
                  <a:cubicBezTo>
                    <a:pt x="462" y="32"/>
                    <a:pt x="462" y="33"/>
                    <a:pt x="462" y="33"/>
                  </a:cubicBezTo>
                  <a:cubicBezTo>
                    <a:pt x="462" y="33"/>
                    <a:pt x="461" y="34"/>
                    <a:pt x="461" y="33"/>
                  </a:cubicBezTo>
                  <a:close/>
                  <a:moveTo>
                    <a:pt x="6" y="32"/>
                  </a:moveTo>
                  <a:cubicBezTo>
                    <a:pt x="2" y="32"/>
                    <a:pt x="2" y="32"/>
                    <a:pt x="2" y="31"/>
                  </a:cubicBezTo>
                  <a:cubicBezTo>
                    <a:pt x="3" y="30"/>
                    <a:pt x="15" y="28"/>
                    <a:pt x="19" y="28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30"/>
                    <a:pt x="18" y="30"/>
                    <a:pt x="15" y="31"/>
                  </a:cubicBezTo>
                  <a:cubicBezTo>
                    <a:pt x="14" y="31"/>
                    <a:pt x="13" y="31"/>
                    <a:pt x="12" y="31"/>
                  </a:cubicBezTo>
                  <a:cubicBezTo>
                    <a:pt x="11" y="32"/>
                    <a:pt x="9" y="32"/>
                    <a:pt x="6" y="32"/>
                  </a:cubicBezTo>
                  <a:close/>
                  <a:moveTo>
                    <a:pt x="11" y="30"/>
                  </a:moveTo>
                  <a:cubicBezTo>
                    <a:pt x="12" y="30"/>
                    <a:pt x="11" y="30"/>
                    <a:pt x="11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1" y="31"/>
                    <a:pt x="11" y="31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lose/>
                  <a:moveTo>
                    <a:pt x="466" y="27"/>
                  </a:moveTo>
                  <a:cubicBezTo>
                    <a:pt x="465" y="26"/>
                    <a:pt x="466" y="25"/>
                    <a:pt x="467" y="26"/>
                  </a:cubicBezTo>
                  <a:cubicBezTo>
                    <a:pt x="468" y="26"/>
                    <a:pt x="468" y="26"/>
                    <a:pt x="468" y="27"/>
                  </a:cubicBezTo>
                  <a:cubicBezTo>
                    <a:pt x="467" y="27"/>
                    <a:pt x="467" y="27"/>
                    <a:pt x="466" y="27"/>
                  </a:cubicBezTo>
                  <a:close/>
                  <a:moveTo>
                    <a:pt x="478" y="26"/>
                  </a:moveTo>
                  <a:cubicBezTo>
                    <a:pt x="477" y="26"/>
                    <a:pt x="477" y="26"/>
                    <a:pt x="481" y="26"/>
                  </a:cubicBezTo>
                  <a:cubicBezTo>
                    <a:pt x="483" y="26"/>
                    <a:pt x="484" y="26"/>
                    <a:pt x="484" y="26"/>
                  </a:cubicBezTo>
                  <a:cubicBezTo>
                    <a:pt x="484" y="27"/>
                    <a:pt x="479" y="27"/>
                    <a:pt x="478" y="26"/>
                  </a:cubicBezTo>
                  <a:close/>
                  <a:moveTo>
                    <a:pt x="469" y="26"/>
                  </a:moveTo>
                  <a:cubicBezTo>
                    <a:pt x="469" y="26"/>
                    <a:pt x="469" y="26"/>
                    <a:pt x="470" y="26"/>
                  </a:cubicBezTo>
                  <a:cubicBezTo>
                    <a:pt x="470" y="26"/>
                    <a:pt x="470" y="26"/>
                    <a:pt x="470" y="26"/>
                  </a:cubicBezTo>
                  <a:cubicBezTo>
                    <a:pt x="470" y="26"/>
                    <a:pt x="470" y="26"/>
                    <a:pt x="470" y="26"/>
                  </a:cubicBezTo>
                  <a:cubicBezTo>
                    <a:pt x="469" y="26"/>
                    <a:pt x="469" y="26"/>
                    <a:pt x="469" y="26"/>
                  </a:cubicBezTo>
                  <a:close/>
                  <a:moveTo>
                    <a:pt x="491" y="26"/>
                  </a:moveTo>
                  <a:cubicBezTo>
                    <a:pt x="491" y="26"/>
                    <a:pt x="491" y="26"/>
                    <a:pt x="491" y="25"/>
                  </a:cubicBezTo>
                  <a:cubicBezTo>
                    <a:pt x="492" y="25"/>
                    <a:pt x="494" y="25"/>
                    <a:pt x="494" y="26"/>
                  </a:cubicBezTo>
                  <a:cubicBezTo>
                    <a:pt x="494" y="26"/>
                    <a:pt x="491" y="27"/>
                    <a:pt x="491" y="26"/>
                  </a:cubicBezTo>
                  <a:close/>
                  <a:moveTo>
                    <a:pt x="25" y="25"/>
                  </a:moveTo>
                  <a:cubicBezTo>
                    <a:pt x="25" y="25"/>
                    <a:pt x="25" y="25"/>
                    <a:pt x="26" y="25"/>
                  </a:cubicBezTo>
                  <a:cubicBezTo>
                    <a:pt x="26" y="25"/>
                    <a:pt x="26" y="25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lose/>
                  <a:moveTo>
                    <a:pt x="27" y="24"/>
                  </a:moveTo>
                  <a:cubicBezTo>
                    <a:pt x="28" y="24"/>
                    <a:pt x="29" y="23"/>
                    <a:pt x="29" y="24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7" y="24"/>
                    <a:pt x="26" y="24"/>
                    <a:pt x="27" y="24"/>
                  </a:cubicBezTo>
                  <a:close/>
                  <a:moveTo>
                    <a:pt x="39" y="24"/>
                  </a:move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9" y="24"/>
                    <a:pt x="39" y="24"/>
                    <a:pt x="39" y="24"/>
                  </a:cubicBezTo>
                  <a:close/>
                  <a:moveTo>
                    <a:pt x="208" y="14"/>
                  </a:moveTo>
                  <a:cubicBezTo>
                    <a:pt x="208" y="14"/>
                    <a:pt x="209" y="14"/>
                    <a:pt x="209" y="14"/>
                  </a:cubicBezTo>
                  <a:cubicBezTo>
                    <a:pt x="209" y="14"/>
                    <a:pt x="209" y="14"/>
                    <a:pt x="209" y="14"/>
                  </a:cubicBezTo>
                  <a:cubicBezTo>
                    <a:pt x="208" y="14"/>
                    <a:pt x="208" y="14"/>
                    <a:pt x="208" y="14"/>
                  </a:cubicBezTo>
                  <a:close/>
                  <a:moveTo>
                    <a:pt x="283" y="13"/>
                  </a:moveTo>
                  <a:cubicBezTo>
                    <a:pt x="281" y="13"/>
                    <a:pt x="280" y="13"/>
                    <a:pt x="280" y="13"/>
                  </a:cubicBezTo>
                  <a:cubicBezTo>
                    <a:pt x="280" y="12"/>
                    <a:pt x="286" y="12"/>
                    <a:pt x="287" y="13"/>
                  </a:cubicBezTo>
                  <a:cubicBezTo>
                    <a:pt x="287" y="13"/>
                    <a:pt x="286" y="14"/>
                    <a:pt x="285" y="14"/>
                  </a:cubicBezTo>
                  <a:cubicBezTo>
                    <a:pt x="285" y="14"/>
                    <a:pt x="284" y="13"/>
                    <a:pt x="283" y="13"/>
                  </a:cubicBezTo>
                  <a:cubicBezTo>
                    <a:pt x="283" y="13"/>
                    <a:pt x="283" y="13"/>
                    <a:pt x="283" y="13"/>
                  </a:cubicBezTo>
                  <a:close/>
                  <a:moveTo>
                    <a:pt x="24" y="13"/>
                  </a:moveTo>
                  <a:cubicBezTo>
                    <a:pt x="24" y="13"/>
                    <a:pt x="24" y="12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lose/>
                  <a:moveTo>
                    <a:pt x="288" y="13"/>
                  </a:moveTo>
                  <a:cubicBezTo>
                    <a:pt x="288" y="13"/>
                    <a:pt x="288" y="12"/>
                    <a:pt x="289" y="12"/>
                  </a:cubicBezTo>
                  <a:cubicBezTo>
                    <a:pt x="289" y="12"/>
                    <a:pt x="289" y="13"/>
                    <a:pt x="289" y="13"/>
                  </a:cubicBezTo>
                  <a:cubicBezTo>
                    <a:pt x="289" y="13"/>
                    <a:pt x="289" y="13"/>
                    <a:pt x="289" y="13"/>
                  </a:cubicBezTo>
                  <a:cubicBezTo>
                    <a:pt x="288" y="13"/>
                    <a:pt x="288" y="13"/>
                    <a:pt x="288" y="13"/>
                  </a:cubicBezTo>
                  <a:close/>
                  <a:moveTo>
                    <a:pt x="256" y="12"/>
                  </a:moveTo>
                  <a:cubicBezTo>
                    <a:pt x="256" y="12"/>
                    <a:pt x="258" y="12"/>
                    <a:pt x="259" y="12"/>
                  </a:cubicBezTo>
                  <a:cubicBezTo>
                    <a:pt x="260" y="12"/>
                    <a:pt x="260" y="12"/>
                    <a:pt x="258" y="12"/>
                  </a:cubicBezTo>
                  <a:cubicBezTo>
                    <a:pt x="257" y="12"/>
                    <a:pt x="256" y="12"/>
                    <a:pt x="256" y="12"/>
                  </a:cubicBezTo>
                  <a:close/>
                  <a:moveTo>
                    <a:pt x="31" y="10"/>
                  </a:moveTo>
                  <a:cubicBezTo>
                    <a:pt x="30" y="9"/>
                    <a:pt x="31" y="9"/>
                    <a:pt x="32" y="9"/>
                  </a:cubicBezTo>
                  <a:cubicBezTo>
                    <a:pt x="33" y="9"/>
                    <a:pt x="34" y="9"/>
                    <a:pt x="35" y="8"/>
                  </a:cubicBezTo>
                  <a:cubicBezTo>
                    <a:pt x="35" y="8"/>
                    <a:pt x="36" y="8"/>
                    <a:pt x="36" y="8"/>
                  </a:cubicBezTo>
                  <a:cubicBezTo>
                    <a:pt x="37" y="8"/>
                    <a:pt x="37" y="8"/>
                    <a:pt x="38" y="7"/>
                  </a:cubicBezTo>
                  <a:cubicBezTo>
                    <a:pt x="38" y="7"/>
                    <a:pt x="38" y="7"/>
                    <a:pt x="38" y="8"/>
                  </a:cubicBezTo>
                  <a:cubicBezTo>
                    <a:pt x="38" y="9"/>
                    <a:pt x="38" y="9"/>
                    <a:pt x="35" y="10"/>
                  </a:cubicBezTo>
                  <a:cubicBezTo>
                    <a:pt x="32" y="11"/>
                    <a:pt x="31" y="11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lose/>
                  <a:moveTo>
                    <a:pt x="45" y="7"/>
                  </a:moveTo>
                  <a:cubicBezTo>
                    <a:pt x="44" y="7"/>
                    <a:pt x="44" y="6"/>
                    <a:pt x="45" y="6"/>
                  </a:cubicBezTo>
                  <a:cubicBezTo>
                    <a:pt x="46" y="5"/>
                    <a:pt x="46" y="5"/>
                    <a:pt x="44" y="5"/>
                  </a:cubicBezTo>
                  <a:cubicBezTo>
                    <a:pt x="43" y="5"/>
                    <a:pt x="42" y="5"/>
                    <a:pt x="42" y="5"/>
                  </a:cubicBezTo>
                  <a:cubicBezTo>
                    <a:pt x="42" y="5"/>
                    <a:pt x="44" y="4"/>
                    <a:pt x="45" y="4"/>
                  </a:cubicBezTo>
                  <a:cubicBezTo>
                    <a:pt x="45" y="5"/>
                    <a:pt x="46" y="4"/>
                    <a:pt x="46" y="4"/>
                  </a:cubicBezTo>
                  <a:cubicBezTo>
                    <a:pt x="46" y="4"/>
                    <a:pt x="47" y="4"/>
                    <a:pt x="49" y="4"/>
                  </a:cubicBezTo>
                  <a:cubicBezTo>
                    <a:pt x="51" y="4"/>
                    <a:pt x="52" y="4"/>
                    <a:pt x="51" y="5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6"/>
                    <a:pt x="50" y="6"/>
                    <a:pt x="49" y="6"/>
                  </a:cubicBezTo>
                  <a:cubicBezTo>
                    <a:pt x="49" y="6"/>
                    <a:pt x="49" y="6"/>
                    <a:pt x="48" y="6"/>
                  </a:cubicBezTo>
                  <a:cubicBezTo>
                    <a:pt x="48" y="7"/>
                    <a:pt x="46" y="7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lose/>
                  <a:moveTo>
                    <a:pt x="57" y="4"/>
                  </a:moveTo>
                  <a:cubicBezTo>
                    <a:pt x="57" y="3"/>
                    <a:pt x="57" y="3"/>
                    <a:pt x="58" y="3"/>
                  </a:cubicBezTo>
                  <a:cubicBezTo>
                    <a:pt x="58" y="3"/>
                    <a:pt x="59" y="3"/>
                    <a:pt x="58" y="4"/>
                  </a:cubicBezTo>
                  <a:cubicBezTo>
                    <a:pt x="58" y="4"/>
                    <a:pt x="58" y="4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lose/>
                  <a:moveTo>
                    <a:pt x="102" y="3"/>
                  </a:moveTo>
                  <a:cubicBezTo>
                    <a:pt x="102" y="2"/>
                    <a:pt x="103" y="2"/>
                    <a:pt x="103" y="2"/>
                  </a:cubicBezTo>
                  <a:cubicBezTo>
                    <a:pt x="104" y="2"/>
                    <a:pt x="104" y="3"/>
                    <a:pt x="103" y="3"/>
                  </a:cubicBezTo>
                  <a:cubicBezTo>
                    <a:pt x="103" y="3"/>
                    <a:pt x="102" y="3"/>
                    <a:pt x="102" y="3"/>
                  </a:cubicBezTo>
                  <a:close/>
                  <a:moveTo>
                    <a:pt x="75" y="1"/>
                  </a:moveTo>
                  <a:cubicBezTo>
                    <a:pt x="75" y="1"/>
                    <a:pt x="76" y="0"/>
                    <a:pt x="76" y="0"/>
                  </a:cubicBezTo>
                  <a:cubicBezTo>
                    <a:pt x="76" y="0"/>
                    <a:pt x="77" y="1"/>
                    <a:pt x="77" y="1"/>
                  </a:cubicBezTo>
                  <a:cubicBezTo>
                    <a:pt x="77" y="1"/>
                    <a:pt x="76" y="1"/>
                    <a:pt x="76" y="1"/>
                  </a:cubicBezTo>
                  <a:cubicBezTo>
                    <a:pt x="75" y="1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scene3d>
              <a:camera prst="orthographicFront">
                <a:rot lat="0" lon="0" rev="60000"/>
              </a:camera>
              <a:lightRig rig="threePt" dir="t"/>
            </a:scene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文本框 8"/>
            <p:cNvSpPr txBox="1">
              <a:spLocks noChangeArrowheads="1"/>
            </p:cNvSpPr>
            <p:nvPr/>
          </p:nvSpPr>
          <p:spPr bwMode="auto">
            <a:xfrm>
              <a:off x="115544" y="172041"/>
              <a:ext cx="2016413" cy="37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迷你简启体" panose="03000509000000000000" pitchFamily="65" charset="-122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65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迷你简启体" panose="03000509000000000000" pitchFamily="65" charset="-122"/>
                  <a:ea typeface="迷你简启体" panose="03000509000000000000" pitchFamily="65" charset="-122"/>
                  <a:cs typeface="+mn-cs"/>
                </a:rPr>
                <a:t>点击添加标题</a:t>
              </a: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D89066-DDB1-4C0E-BC91-52C37867AE4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F4E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D89066-DDB1-4C0E-BC91-52C37867AE4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815219A-887D-4068-A4C9-B1903D191FEB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74D8FD-1925-4148-A91F-C2F846589E6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7819B6-6B5F-4BEF-B58A-BA21292EB5AC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419888-4529-4AD4-8CC7-72DA67FA09C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DAAE34-8928-4713-AEEA-86A5F022E8B2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" y="2280"/>
            <a:ext cx="12183893" cy="6853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6E1B-DB90-4731-ABB4-59A1C2C1F6B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4D4500-2053-4F49-B8A5-6BC556CFD6FA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866C94A-4488-4B83-9CE3-C269CAC9516C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C9CB51F-B92E-4C10-9B61-C9ED1404E06B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与封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D89066-DDB1-4C0E-BC91-52C37867AE4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" y="2280"/>
            <a:ext cx="12183893" cy="68534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3341"/>
            <a:ext cx="12192000" cy="46646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7" y="1"/>
            <a:ext cx="4837875" cy="1273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charset="-122"/>
              </a:defRPr>
            </a:lvl1pPr>
          </a:lstStyle>
          <a:p>
            <a:fld id="{E6309789-FCD6-481A-9923-32E656DF23C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charset="-122"/>
              </a:defRPr>
            </a:lvl1pPr>
          </a:lstStyle>
          <a:p>
            <a:fld id="{7899288B-7458-47DA-BB60-683206BA417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8F83D-6EFA-440E-ACE6-20F663290FED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17097-15AF-4B3B-9C93-67B107A9B4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10491248" y="0"/>
            <a:ext cx="1282304" cy="2539660"/>
            <a:chOff x="7221520" y="0"/>
            <a:chExt cx="1103330" cy="218519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25" t="1633" r="8958" b="48925"/>
            <a:stretch>
              <a:fillRect/>
            </a:stretch>
          </p:blipFill>
          <p:spPr>
            <a:xfrm>
              <a:off x="7221520" y="0"/>
              <a:ext cx="1103330" cy="1770459"/>
            </a:xfrm>
            <a:prstGeom prst="rect">
              <a:avLst/>
            </a:prstGeom>
          </p:spPr>
        </p:pic>
        <p:sp>
          <p:nvSpPr>
            <p:cNvPr id="10" name="矩形 9"/>
            <p:cNvSpPr/>
            <p:nvPr userDrawn="1"/>
          </p:nvSpPr>
          <p:spPr>
            <a:xfrm>
              <a:off x="7943850" y="1490662"/>
              <a:ext cx="381000" cy="694532"/>
            </a:xfrm>
            <a:prstGeom prst="rect">
              <a:avLst/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20700" y="328208"/>
            <a:ext cx="6527800" cy="717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F15D0-D630-4D11-9B2B-D1085BC29F9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B3137-B41D-4408-A8E0-790B8BB4560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738FE-6F79-4EAB-8047-A16C8726F89B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F87C-D541-4E0A-B95C-AC21DBD20F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BD70-1FB3-42C8-BC42-5F3E448E32DC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0310E-BB00-41AE-8379-49D2361A8FE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6184"/>
            <a:ext cx="10515600" cy="132503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x-non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D89066-DDB1-4C0E-BC91-52C37867AE4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hf sldNum="0" hdr="0" ftr="0" dt="0"/>
  <p:txStyles>
    <p:titleStyle>
      <a:lvl1pPr algn="l" defTabSz="9144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迷你简启体" panose="03000509000000000000" pitchFamily="65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迷你简启体" panose="03000509000000000000" pitchFamily="65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迷你简启体" panose="03000509000000000000" pitchFamily="65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迷你简启体" panose="03000509000000000000" pitchFamily="65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迷你简启体" panose="03000509000000000000" pitchFamily="65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迷你简启体" panose="03000509000000000000" pitchFamily="65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迷你简启体" panose="03000509000000000000" pitchFamily="65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  <a:ea typeface="迷你简启体" panose="03000509000000000000" pitchFamily="65" charset="-122"/>
        </a:defRPr>
      </a:lvl9pPr>
    </p:titleStyle>
    <p:bodyStyle>
      <a:lvl1pPr marL="228600" indent="-228600" algn="l" defTabSz="9144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.wikipedia.org/wiki/M%C3%A2m_ng%C5%A9_qu%E1%BA%A3" TargetMode="Externa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27d116694e0bb63395948814c2347e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9895" y="1705610"/>
            <a:ext cx="5542280" cy="6516370"/>
          </a:xfrm>
          <a:prstGeom prst="rect">
            <a:avLst/>
          </a:prstGeom>
        </p:spPr>
      </p:pic>
      <p:sp>
        <p:nvSpPr>
          <p:cNvPr id="21" name="文本框 20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SpPr txBox="1"/>
          <p:nvPr/>
        </p:nvSpPr>
        <p:spPr>
          <a:xfrm rot="16200000">
            <a:off x="6346476" y="-1620097"/>
            <a:ext cx="2154436" cy="69015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6400" dirty="0" smtClean="0">
                <a:gradFill flip="none" rotWithShape="1">
                  <a:gsLst>
                    <a:gs pos="28000">
                      <a:srgbClr val="FFFFB8"/>
                    </a:gs>
                    <a:gs pos="0">
                      <a:srgbClr val="FEDA74"/>
                    </a:gs>
                    <a:gs pos="63292">
                      <a:srgbClr val="FEDB74"/>
                    </a:gs>
                    <a:gs pos="83000">
                      <a:srgbClr val="FEDC75"/>
                    </a:gs>
                    <a:gs pos="100000">
                      <a:srgbClr val="FFFFB8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VnTimes2" panose="00000400000000000000" pitchFamily="2" charset="0"/>
                <a:ea typeface="汉仪行楷繁" panose="02010609000101010101" pitchFamily="49" charset="-122"/>
                <a:cs typeface="微软雅黑" panose="020B0503020204020204" charset="-122"/>
                <a:sym typeface="+mn-lt"/>
              </a:rPr>
              <a:t>TẾT TRUNG THU CỦA EM</a:t>
            </a:r>
            <a:endParaRPr lang="zh-CN" altLang="zh-CN" sz="6400" dirty="0" smtClean="0">
              <a:gradFill flip="none" rotWithShape="1">
                <a:gsLst>
                  <a:gs pos="28000">
                    <a:srgbClr val="FFFFB8"/>
                  </a:gs>
                  <a:gs pos="0">
                    <a:srgbClr val="FEDA74"/>
                  </a:gs>
                  <a:gs pos="63292">
                    <a:srgbClr val="FEDB74"/>
                  </a:gs>
                  <a:gs pos="83000">
                    <a:srgbClr val="FEDC75"/>
                  </a:gs>
                  <a:gs pos="100000">
                    <a:srgbClr val="FFFFB8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VnTimes2" panose="00000400000000000000" pitchFamily="2" charset="0"/>
              <a:ea typeface="汉仪行楷繁" panose="02010609000101010101" pitchFamily="49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2" name="图片 1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0186"/>
            <a:ext cx="12192000" cy="2840736"/>
          </a:xfrm>
          <a:prstGeom prst="rect">
            <a:avLst/>
          </a:prstGeom>
          <a:effectLst>
            <a:outerShdw blurRad="762000" dist="38100" dir="8100000" algn="tr" rotWithShape="0">
              <a:prstClr val="black">
                <a:alpha val="20000"/>
              </a:prstClr>
            </a:outerShdw>
          </a:effectLst>
        </p:spPr>
      </p:pic>
      <p:sp>
        <p:nvSpPr>
          <p:cNvPr id="4" name="e7d195523061f1c0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 hidden="1"/>
          <p:cNvSpPr txBox="1"/>
          <p:nvPr/>
        </p:nvSpPr>
        <p:spPr>
          <a:xfrm>
            <a:off x="592243" y="2404533"/>
            <a:ext cx="288290" cy="1354667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5" smtClean="0">
                <a:ea typeface="微软雅黑" panose="020B0503020204020204" charset="-122"/>
              </a:rPr>
              <a:t>e7d195523061f1c01ef2b70529884c179423570dbaad84926380ABC1F97BAEF0C8FC051856578EAB7874501A1FFE158C4981707381814BCC4D9A8E3554438DEE4FBCF5A5B4D2A8B0989AB57E8BAC65EB0B6D2A388667319150DE47EF93B3ECAF9E6FD0B40031AEBDA6178BACFD9EB9FA877B4E1D7577BD97B78340E5A9A5692B20D70F0603BE6E75</a:t>
            </a:r>
            <a:endParaRPr lang="zh-CN" altLang="en-US" sz="135">
              <a:ea typeface="微软雅黑" panose="020B0503020204020204" charset="-122"/>
            </a:endParaRPr>
          </a:p>
        </p:txBody>
      </p:sp>
      <p:pic>
        <p:nvPicPr>
          <p:cNvPr id="5" name="中国风纯音乐 - 流年 风景 中国风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7750" y="616585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85" y="3188717"/>
            <a:ext cx="4622619" cy="2595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im hoạt hình 3D- SỰ TÍCH TẾT TRUNG THU - Đầu tiên của Việt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8e7dc6e1090dcf9fc3d76208f2fb1e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" y="1265555"/>
            <a:ext cx="4177030" cy="4556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 bwMode="auto">
          <a:xfrm>
            <a:off x="4663967" y="1722976"/>
            <a:ext cx="4613953" cy="549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altLang="zh-CN" sz="3200" b="1" spc="-300" dirty="0" err="1" smtClean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lt"/>
              </a:rPr>
              <a:t>Hái</a:t>
            </a:r>
            <a:r>
              <a:rPr lang="en-US" altLang="zh-CN" sz="3200" b="1" spc="-300" dirty="0" smtClean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lt"/>
              </a:rPr>
              <a:t> </a:t>
            </a:r>
            <a:r>
              <a:rPr lang="en-US" altLang="zh-CN" sz="3200" b="1" spc="-300" dirty="0" err="1" smtClean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lt"/>
              </a:rPr>
              <a:t>sao</a:t>
            </a:r>
            <a:r>
              <a:rPr lang="en-US" altLang="zh-CN" sz="3200" b="1" spc="-300" dirty="0" smtClean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lt"/>
              </a:rPr>
              <a:t>  </a:t>
            </a:r>
            <a:endParaRPr lang="zh-CN" altLang="en-US" sz="3200" b="1" spc="-300" dirty="0">
              <a:solidFill>
                <a:schemeClr val="bg1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0" name="矩形 5"/>
          <p:cNvSpPr/>
          <p:nvPr/>
        </p:nvSpPr>
        <p:spPr bwMode="auto">
          <a:xfrm>
            <a:off x="4663967" y="2272581"/>
            <a:ext cx="4613953" cy="549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altLang="zh-CN" sz="3200" b="1" spc="-300" dirty="0" err="1" smtClean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lt"/>
              </a:rPr>
              <a:t>Đêm</a:t>
            </a:r>
            <a:r>
              <a:rPr lang="en-US" altLang="zh-CN" sz="3200" b="1" spc="-300" dirty="0" smtClean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lt"/>
              </a:rPr>
              <a:t>  </a:t>
            </a:r>
            <a:r>
              <a:rPr lang="en-US" altLang="zh-CN" sz="3200" b="1" spc="-300" dirty="0" err="1" smtClean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lt"/>
              </a:rPr>
              <a:t>rằm</a:t>
            </a:r>
            <a:endParaRPr lang="zh-CN" altLang="en-US" sz="3200" b="1" spc="-300" dirty="0">
              <a:solidFill>
                <a:schemeClr val="bg1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609577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9350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912" y="-189186"/>
            <a:ext cx="12721476" cy="723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03771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07693" y="201935"/>
            <a:ext cx="2764108" cy="2769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58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TẾT </a:t>
            </a:r>
          </a:p>
          <a:p>
            <a:pPr algn="ctr"/>
            <a:r>
              <a:rPr lang="en-US" sz="58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TRUNG THU</a:t>
            </a:r>
          </a:p>
        </p:txBody>
      </p:sp>
      <p:sp>
        <p:nvSpPr>
          <p:cNvPr id="6" name="文本框 4"/>
          <p:cNvSpPr txBox="1"/>
          <p:nvPr/>
        </p:nvSpPr>
        <p:spPr>
          <a:xfrm>
            <a:off x="551329" y="4777547"/>
            <a:ext cx="11158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solidFill>
                  <a:schemeClr val="bg1"/>
                </a:solidFill>
              </a:rPr>
              <a:t>	</a:t>
            </a:r>
            <a:r>
              <a:rPr lang="en-US" sz="2200" b="1" dirty="0" err="1" smtClean="0">
                <a:solidFill>
                  <a:schemeClr val="bg1"/>
                </a:solidFill>
              </a:rPr>
              <a:t>Ngày</a:t>
            </a:r>
            <a:r>
              <a:rPr lang="en-US" sz="2200" b="1" dirty="0" smtClean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Tết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Trung</a:t>
            </a:r>
            <a:r>
              <a:rPr lang="en-US" sz="2200" b="1" dirty="0">
                <a:solidFill>
                  <a:schemeClr val="bg1"/>
                </a:solidFill>
              </a:rPr>
              <a:t> Thu ở </a:t>
            </a:r>
            <a:r>
              <a:rPr lang="en-US" sz="2200" b="1" dirty="0" err="1">
                <a:solidFill>
                  <a:schemeClr val="bg1"/>
                </a:solidFill>
              </a:rPr>
              <a:t>Việt</a:t>
            </a:r>
            <a:r>
              <a:rPr lang="en-US" sz="2200" b="1" dirty="0">
                <a:solidFill>
                  <a:schemeClr val="bg1"/>
                </a:solidFill>
              </a:rPr>
              <a:t> Nam </a:t>
            </a:r>
            <a:r>
              <a:rPr lang="en-US" sz="2200" b="1" dirty="0" err="1">
                <a:solidFill>
                  <a:schemeClr val="bg1"/>
                </a:solidFill>
              </a:rPr>
              <a:t>đã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có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từ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rất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lâu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đời</a:t>
            </a:r>
            <a:r>
              <a:rPr lang="en-US" sz="2200" b="1" dirty="0">
                <a:solidFill>
                  <a:schemeClr val="bg1"/>
                </a:solidFill>
              </a:rPr>
              <a:t> </a:t>
            </a:r>
            <a:r>
              <a:rPr lang="en-US" sz="2200" b="1" dirty="0" err="1">
                <a:solidFill>
                  <a:schemeClr val="bg1"/>
                </a:solidFill>
              </a:rPr>
              <a:t>và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theo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lịch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sử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ghi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chép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lại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thì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đây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dịp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mà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vua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Lý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chọn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làm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ngày</a:t>
            </a:r>
            <a:r>
              <a:rPr lang="en-US" sz="2200" b="1" dirty="0">
                <a:solidFill>
                  <a:schemeClr val="bg1"/>
                </a:solidFill>
              </a:rPr>
              <a:t> </a:t>
            </a:r>
            <a:r>
              <a:rPr lang="en-US" sz="2200" b="1" dirty="0" err="1">
                <a:solidFill>
                  <a:schemeClr val="bg1"/>
                </a:solidFill>
              </a:rPr>
              <a:t>tạ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ơn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thần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Rồng</a:t>
            </a:r>
            <a:r>
              <a:rPr lang="en-US" sz="2200" b="1" dirty="0">
                <a:solidFill>
                  <a:schemeClr val="bg1"/>
                </a:solidFill>
              </a:rPr>
              <a:t>. </a:t>
            </a:r>
            <a:r>
              <a:rPr lang="en-US" sz="2200" b="1" dirty="0" err="1">
                <a:solidFill>
                  <a:schemeClr val="bg1"/>
                </a:solidFill>
              </a:rPr>
              <a:t>Bởi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lẽ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theo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quan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niệm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dân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gian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thì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chính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nhờ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thần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Rồng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mà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vụ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mùa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của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dân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chúng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được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bội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thu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mưa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thuận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gió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hòa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cuộc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sống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được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ấm</a:t>
            </a:r>
            <a:r>
              <a:rPr lang="en-US" sz="2200" b="1" dirty="0">
                <a:solidFill>
                  <a:schemeClr val="bg1"/>
                </a:solidFill>
              </a:rPr>
              <a:t> no </a:t>
            </a:r>
            <a:r>
              <a:rPr lang="en-US" sz="2200" b="1" dirty="0" err="1">
                <a:solidFill>
                  <a:schemeClr val="bg1"/>
                </a:solidFill>
              </a:rPr>
              <a:t>và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hạnh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phúc</a:t>
            </a:r>
            <a:r>
              <a:rPr lang="en-US" sz="22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1935"/>
            <a:ext cx="7987553" cy="4468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00" y="443270"/>
            <a:ext cx="7053941" cy="3931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文本框 4"/>
          <p:cNvSpPr txBox="1"/>
          <p:nvPr/>
        </p:nvSpPr>
        <p:spPr>
          <a:xfrm>
            <a:off x="495625" y="4899845"/>
            <a:ext cx="111764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</a:rPr>
              <a:t>   </a:t>
            </a:r>
            <a:r>
              <a:rPr lang="en-US" sz="2200" b="1" dirty="0" err="1">
                <a:solidFill>
                  <a:schemeClr val="bg1"/>
                </a:solidFill>
              </a:rPr>
              <a:t>Đây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dịp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để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gia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đình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cùng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đoàn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tụ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cảm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nhận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hương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vị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của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tình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thân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của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sự</a:t>
            </a:r>
            <a:r>
              <a:rPr lang="en-US" sz="2200" b="1" dirty="0">
                <a:solidFill>
                  <a:schemeClr val="bg1"/>
                </a:solidFill>
              </a:rPr>
              <a:t> sung </a:t>
            </a:r>
            <a:r>
              <a:rPr lang="en-US" sz="2200" b="1" dirty="0" err="1">
                <a:solidFill>
                  <a:schemeClr val="bg1"/>
                </a:solidFill>
              </a:rPr>
              <a:t>túc</a:t>
            </a:r>
            <a:r>
              <a:rPr lang="en-US" sz="2200" b="1" dirty="0">
                <a:solidFill>
                  <a:schemeClr val="bg1"/>
                </a:solidFill>
              </a:rPr>
              <a:t>. </a:t>
            </a:r>
            <a:r>
              <a:rPr lang="en-US" sz="2200" b="1" dirty="0" err="1">
                <a:solidFill>
                  <a:schemeClr val="bg1"/>
                </a:solidFill>
              </a:rPr>
              <a:t>Bên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mâm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ngũ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quả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cùng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những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món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ăn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truyền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thống</a:t>
            </a:r>
            <a:r>
              <a:rPr lang="en-US" sz="2200" b="1" dirty="0">
                <a:solidFill>
                  <a:schemeClr val="bg1"/>
                </a:solidFill>
              </a:rPr>
              <a:t>, </a:t>
            </a:r>
            <a:r>
              <a:rPr lang="en-US" sz="2200" b="1" dirty="0" err="1">
                <a:solidFill>
                  <a:schemeClr val="bg1"/>
                </a:solidFill>
              </a:rPr>
              <a:t>những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thành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viên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trong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gia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đình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sẽ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cùng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hàn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huyên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ôn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lại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những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câu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truyện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cũ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vào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trao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tay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những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món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quà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đầy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yêu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thương</a:t>
            </a:r>
            <a:r>
              <a:rPr lang="en-US" sz="2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矩形 6"/>
          <p:cNvSpPr/>
          <p:nvPr/>
        </p:nvSpPr>
        <p:spPr>
          <a:xfrm>
            <a:off x="207693" y="201935"/>
            <a:ext cx="2764108" cy="2769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58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TẾT </a:t>
            </a:r>
          </a:p>
          <a:p>
            <a:pPr algn="ctr"/>
            <a:r>
              <a:rPr lang="en-US" sz="58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TRUNG THU</a:t>
            </a:r>
          </a:p>
        </p:txBody>
      </p:sp>
    </p:spTree>
    <p:extLst>
      <p:ext uri="{BB962C8B-B14F-4D97-AF65-F5344CB8AC3E}">
        <p14:creationId xmlns:p14="http://schemas.microsoft.com/office/powerpoint/2010/main" val="31090380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2"/>
          <p:cNvSpPr/>
          <p:nvPr/>
        </p:nvSpPr>
        <p:spPr>
          <a:xfrm>
            <a:off x="0" y="-178707"/>
            <a:ext cx="12905498" cy="72326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7568" r="-44213" b="-124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rgbClr val="FF0000"/>
              </a:solidFill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812" y="3929068"/>
            <a:ext cx="4177030" cy="23495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矩形 5"/>
          <p:cNvSpPr/>
          <p:nvPr/>
        </p:nvSpPr>
        <p:spPr bwMode="auto">
          <a:xfrm>
            <a:off x="6864150" y="1265555"/>
            <a:ext cx="5020692" cy="2613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altLang="zh-CN" sz="3200" b="1" spc="-300" dirty="0" smtClean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  <a:sym typeface="+mn-lt"/>
              </a:rPr>
              <a:t>CÁC  PHONG TỤC DÂN GIAN TRONG TẾT TRUNG THU</a:t>
            </a:r>
            <a:endParaRPr lang="zh-CN" altLang="en-US" sz="3200" b="1" spc="-300" dirty="0">
              <a:solidFill>
                <a:schemeClr val="bg1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cxnSp>
        <p:nvCxnSpPr>
          <p:cNvPr id="14" name="直接连接符 33" descr="e7d195523061f1c01ef2b70529884c179423570dbaad84926380ABC1F97BAEF0C8FC051856578EAB7874501A1FFE158C4981707381814BCC4D9A8E3554438DEE4FBCF5A5B4D2A8B0989AB57E8BAC65EB0B6D2A388667319150DE47EF93B3ECAF9E6FD0B40031AEBDA6178BACFD9EB9FA877B4E1D7577BD97B78340E5A9A5692B20D70F0603BE6E75"/>
          <p:cNvCxnSpPr/>
          <p:nvPr/>
        </p:nvCxnSpPr>
        <p:spPr>
          <a:xfrm flipV="1">
            <a:off x="7698422" y="3215640"/>
            <a:ext cx="3317240" cy="26035"/>
          </a:xfrm>
          <a:prstGeom prst="line">
            <a:avLst/>
          </a:prstGeom>
          <a:ln>
            <a:solidFill>
              <a:schemeClr val="bg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864150" y="41145"/>
            <a:ext cx="4039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TẾT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TRUNG THU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VNI-Standout" pitchFamily="2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80" y="1191571"/>
            <a:ext cx="6008914" cy="3933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文本框 15"/>
          <p:cNvSpPr txBox="1"/>
          <p:nvPr/>
        </p:nvSpPr>
        <p:spPr>
          <a:xfrm>
            <a:off x="1192694" y="2212379"/>
            <a:ext cx="257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 RƯỚC ĐÈN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290" y="143074"/>
            <a:ext cx="4039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TẾT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TRUNG THU</a:t>
            </a:r>
            <a:endParaRPr lang="en-US" sz="54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VNI-Standout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964" y="2989023"/>
            <a:ext cx="539880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smtClean="0">
                <a:solidFill>
                  <a:schemeClr val="bg1"/>
                </a:solidFill>
              </a:rPr>
              <a:t>	</a:t>
            </a:r>
            <a:r>
              <a:rPr lang="en-US" sz="2600" dirty="0" err="1" smtClean="0">
                <a:solidFill>
                  <a:schemeClr val="bg1"/>
                </a:solidFill>
              </a:rPr>
              <a:t>Vào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đêm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trăng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rằm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các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bé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sẽ</a:t>
            </a:r>
            <a:r>
              <a:rPr lang="en-US" sz="2600" dirty="0">
                <a:solidFill>
                  <a:schemeClr val="bg1"/>
                </a:solidFill>
              </a:rPr>
              <a:t> ở </a:t>
            </a:r>
            <a:r>
              <a:rPr lang="en-US" sz="2600" dirty="0" err="1">
                <a:solidFill>
                  <a:schemeClr val="bg1"/>
                </a:solidFill>
              </a:rPr>
              <a:t>mọi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sẽ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cùng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rước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đèn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khắp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các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các</a:t>
            </a:r>
            <a:r>
              <a:rPr lang="en-US" sz="2600" dirty="0">
                <a:solidFill>
                  <a:schemeClr val="bg1"/>
                </a:solidFill>
              </a:rPr>
              <a:t> con </a:t>
            </a:r>
            <a:r>
              <a:rPr lang="en-US" sz="2600" dirty="0" err="1">
                <a:solidFill>
                  <a:schemeClr val="bg1"/>
                </a:solidFill>
              </a:rPr>
              <a:t>đường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của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làng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quê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phố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phường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ngân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nga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những</a:t>
            </a:r>
            <a:r>
              <a:rPr lang="en-US" sz="2600" dirty="0">
                <a:solidFill>
                  <a:schemeClr val="bg1"/>
                </a:solidFill>
              </a:rPr>
              <a:t> ca </a:t>
            </a:r>
            <a:r>
              <a:rPr lang="en-US" sz="2600" dirty="0" err="1">
                <a:solidFill>
                  <a:schemeClr val="bg1"/>
                </a:solidFill>
              </a:rPr>
              <a:t>khúc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mang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đậm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sắc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màu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của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ngày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Tết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thiếu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nhi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8e7dc6e1090dcf9fc3d76208f2fb1e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030" y="4321175"/>
            <a:ext cx="2326005" cy="25368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2" y="2713054"/>
            <a:ext cx="4820920" cy="3216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53290" y="143074"/>
            <a:ext cx="4039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TẾT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TRUNG THU</a:t>
            </a:r>
            <a:endParaRPr lang="en-US" sz="54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VNI-Standout" pitchFamily="2" charset="0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5682273" y="1649206"/>
            <a:ext cx="62997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chemeClr val="bg1"/>
                </a:solidFill>
              </a:rPr>
              <a:t>Múa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lân</a:t>
            </a:r>
            <a:r>
              <a:rPr lang="en-US" sz="2600" dirty="0">
                <a:solidFill>
                  <a:schemeClr val="bg1"/>
                </a:solidFill>
              </a:rPr>
              <a:t> </a:t>
            </a:r>
            <a:r>
              <a:rPr lang="en-US" sz="2600" dirty="0" err="1">
                <a:solidFill>
                  <a:schemeClr val="bg1"/>
                </a:solidFill>
              </a:rPr>
              <a:t>là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một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trong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những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hoạt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động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đặc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sắc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được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các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em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nhỏ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mong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đợi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nhất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trong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dịp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này</a:t>
            </a:r>
            <a:r>
              <a:rPr lang="en-US" sz="2600" dirty="0">
                <a:solidFill>
                  <a:schemeClr val="bg1"/>
                </a:solidFill>
              </a:rPr>
              <a:t>. </a:t>
            </a:r>
            <a:r>
              <a:rPr lang="en-US" sz="2600" dirty="0" err="1">
                <a:solidFill>
                  <a:schemeClr val="bg1"/>
                </a:solidFill>
              </a:rPr>
              <a:t>Hòa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vào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tiếng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trống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nhộn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nhịp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những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sắc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màu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đầy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nổi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bật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của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những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chú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lân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chắc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chắn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sẽ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đem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đến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cho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các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bé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những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trải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nghiệm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khó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quên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nhất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文本框 15"/>
          <p:cNvSpPr txBox="1"/>
          <p:nvPr/>
        </p:nvSpPr>
        <p:spPr>
          <a:xfrm>
            <a:off x="7329934" y="789404"/>
            <a:ext cx="257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.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Múa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Lân</a:t>
            </a:r>
            <a:endParaRPr lang="zh-CN" altLang="en-US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8e7dc6e1090dcf9fc3d76208f2fb1e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030" y="4321175"/>
            <a:ext cx="2326005" cy="25368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2" y="2628675"/>
            <a:ext cx="4820920" cy="3053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153290" y="143074"/>
            <a:ext cx="4039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TẾT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TRUNG THU</a:t>
            </a:r>
            <a:endParaRPr lang="en-US" sz="54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VNI-Standout" pitchFamily="2" charset="0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5682273" y="1828185"/>
            <a:ext cx="62997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u="sng" dirty="0" err="1">
                <a:solidFill>
                  <a:schemeClr val="bg1"/>
                </a:solidFill>
                <a:hlinkClick r:id="rId5" tooltip="Mâm ngũ quả"/>
              </a:rPr>
              <a:t>Mâm</a:t>
            </a:r>
            <a:r>
              <a:rPr lang="en-US" sz="2600" b="1" u="sng" dirty="0">
                <a:solidFill>
                  <a:schemeClr val="bg1"/>
                </a:solidFill>
                <a:hlinkClick r:id="rId5" tooltip="Mâm ngũ quả"/>
              </a:rPr>
              <a:t> </a:t>
            </a:r>
            <a:r>
              <a:rPr lang="en-US" sz="2600" b="1" u="sng" dirty="0" err="1">
                <a:solidFill>
                  <a:schemeClr val="bg1"/>
                </a:solidFill>
                <a:hlinkClick r:id="rId5" tooltip="Mâm ngũ quả"/>
              </a:rPr>
              <a:t>ngũ</a:t>
            </a:r>
            <a:r>
              <a:rPr lang="en-US" sz="2600" b="1" u="sng" dirty="0">
                <a:solidFill>
                  <a:schemeClr val="bg1"/>
                </a:solidFill>
                <a:hlinkClick r:id="rId5" tooltip="Mâm ngũ quả"/>
              </a:rPr>
              <a:t> </a:t>
            </a:r>
            <a:r>
              <a:rPr lang="en-US" sz="2600" b="1" u="sng" dirty="0" err="1">
                <a:solidFill>
                  <a:schemeClr val="bg1"/>
                </a:solidFill>
                <a:hlinkClick r:id="rId5" tooltip="Mâm ngũ quả"/>
              </a:rPr>
              <a:t>quả</a:t>
            </a:r>
            <a:r>
              <a:rPr lang="en-US" sz="2600" b="1" dirty="0">
                <a:solidFill>
                  <a:schemeClr val="bg1"/>
                </a:solidFill>
              </a:rPr>
              <a:t> </a:t>
            </a:r>
            <a:r>
              <a:rPr lang="en-US" sz="2600" b="1" dirty="0" err="1">
                <a:solidFill>
                  <a:schemeClr val="bg1"/>
                </a:solidFill>
              </a:rPr>
              <a:t>là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một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phần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không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thể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thiếu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của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mỗi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gia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đình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để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bày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tỏ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lòng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thành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kính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đến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tổ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tiên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trong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dịp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này</a:t>
            </a:r>
            <a:r>
              <a:rPr lang="en-US" sz="2600" b="1" dirty="0">
                <a:solidFill>
                  <a:schemeClr val="bg1"/>
                </a:solidFill>
              </a:rPr>
              <a:t>. Ở </a:t>
            </a:r>
            <a:r>
              <a:rPr lang="en-US" sz="2600" b="1" dirty="0" err="1">
                <a:solidFill>
                  <a:schemeClr val="bg1"/>
                </a:solidFill>
              </a:rPr>
              <a:t>mỗi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vùng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miền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sẽ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có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cách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bày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trí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mâm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ngũ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quả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khác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nhau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mang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đậm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màu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sắc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của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vùng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miền</a:t>
            </a:r>
            <a:r>
              <a:rPr lang="en-US" sz="2600" b="1" dirty="0">
                <a:solidFill>
                  <a:schemeClr val="bg1"/>
                </a:solidFill>
              </a:rPr>
              <a:t>. </a:t>
            </a:r>
          </a:p>
        </p:txBody>
      </p:sp>
      <p:sp>
        <p:nvSpPr>
          <p:cNvPr id="13" name="文本框 15"/>
          <p:cNvSpPr txBox="1"/>
          <p:nvPr/>
        </p:nvSpPr>
        <p:spPr>
          <a:xfrm>
            <a:off x="7641137" y="1121697"/>
            <a:ext cx="2579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3.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Phá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cổ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53106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8e7dc6e1090dcf9fc3d76208f2fb1e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054" y="4321175"/>
            <a:ext cx="2326005" cy="25368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20" y="195175"/>
            <a:ext cx="5505827" cy="2884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153290" y="143074"/>
            <a:ext cx="4039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TẾT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TRUNG THU</a:t>
            </a:r>
            <a:endParaRPr lang="en-US" sz="54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VNI-Standout" pitchFamily="2" charset="0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1584797" y="3579312"/>
            <a:ext cx="44368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pPr algn="just"/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3" name="文本框 15"/>
          <p:cNvSpPr txBox="1"/>
          <p:nvPr/>
        </p:nvSpPr>
        <p:spPr>
          <a:xfrm>
            <a:off x="1157945" y="2476746"/>
            <a:ext cx="3035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4.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Tặng</a:t>
            </a: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quà</a:t>
            </a:r>
            <a:endParaRPr lang="zh-CN" altLang="en-US" sz="28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1695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8e7dc6e1090dcf9fc3d76208f2fb1e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995" y="1893338"/>
            <a:ext cx="2326005" cy="25368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06" y="453487"/>
            <a:ext cx="4166689" cy="4472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153290" y="143074"/>
            <a:ext cx="4039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TẾT 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VNI-Standout" pitchFamily="2" charset="0"/>
              </a:rPr>
              <a:t>TRUNG THU</a:t>
            </a:r>
            <a:endParaRPr lang="en-US" sz="5400" b="0" cap="none" spc="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VNI-Standout" pitchFamily="2" charset="0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153290" y="3161751"/>
            <a:ext cx="540034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chemeClr val="bg1"/>
                </a:solidFill>
              </a:rPr>
              <a:t>Tết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Trung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thu</a:t>
            </a:r>
            <a:r>
              <a:rPr lang="en-US" sz="2600" b="1" dirty="0">
                <a:solidFill>
                  <a:schemeClr val="bg1"/>
                </a:solidFill>
              </a:rPr>
              <a:t> </a:t>
            </a:r>
            <a:r>
              <a:rPr lang="en-US" sz="2600" dirty="0" err="1">
                <a:solidFill>
                  <a:schemeClr val="bg1"/>
                </a:solidFill>
              </a:rPr>
              <a:t>rơi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vào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ngày</a:t>
            </a:r>
            <a:r>
              <a:rPr lang="en-US" sz="2600" dirty="0">
                <a:solidFill>
                  <a:schemeClr val="bg1"/>
                </a:solidFill>
              </a:rPr>
              <a:t> 15/08 (</a:t>
            </a:r>
            <a:r>
              <a:rPr lang="en-US" sz="2600" dirty="0" err="1">
                <a:solidFill>
                  <a:schemeClr val="bg1"/>
                </a:solidFill>
              </a:rPr>
              <a:t>Âm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Lịch</a:t>
            </a:r>
            <a:r>
              <a:rPr lang="en-US" sz="2600" dirty="0">
                <a:solidFill>
                  <a:schemeClr val="bg1"/>
                </a:solidFill>
              </a:rPr>
              <a:t>) </a:t>
            </a:r>
            <a:r>
              <a:rPr lang="en-US" sz="2600" dirty="0" err="1">
                <a:solidFill>
                  <a:schemeClr val="bg1"/>
                </a:solidFill>
              </a:rPr>
              <a:t>và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cũng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là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ngày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trăng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tròn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nhất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trong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tháng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nên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sẽ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là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dịp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vô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cùng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lý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tưởng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cho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cả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nhà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cùng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quây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quần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bên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ngắm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trăng</a:t>
            </a:r>
            <a:r>
              <a:rPr lang="en-US" sz="2600" dirty="0">
                <a:solidFill>
                  <a:schemeClr val="bg1"/>
                </a:solidFill>
              </a:rPr>
              <a:t>, </a:t>
            </a:r>
            <a:r>
              <a:rPr lang="en-US" sz="2600" dirty="0" err="1">
                <a:solidFill>
                  <a:schemeClr val="bg1"/>
                </a:solidFill>
              </a:rPr>
              <a:t>hàn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huyên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tâm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sự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với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nhau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về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mọi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điều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trong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cuộc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sống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文本框 15"/>
          <p:cNvSpPr txBox="1"/>
          <p:nvPr/>
        </p:nvSpPr>
        <p:spPr>
          <a:xfrm>
            <a:off x="1093588" y="2458783"/>
            <a:ext cx="2579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5.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Ngắm</a:t>
            </a:r>
            <a:r>
              <a:rPr lang="en-US" altLang="zh-CN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trăng</a:t>
            </a:r>
            <a:endParaRPr lang="zh-CN" altLang="en-US" sz="28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796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badi MT"/>
        <a:ea typeface="楷体"/>
        <a:cs typeface=""/>
      </a:majorFont>
      <a:minorFont>
        <a:latin typeface="Abadi MT"/>
        <a:ea typeface="楷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888382"/>
      </a:dk2>
      <a:lt2>
        <a:srgbClr val="F0F0F0"/>
      </a:lt2>
      <a:accent1>
        <a:srgbClr val="8A766B"/>
      </a:accent1>
      <a:accent2>
        <a:srgbClr val="888382"/>
      </a:accent2>
      <a:accent3>
        <a:srgbClr val="8A766B"/>
      </a:accent3>
      <a:accent4>
        <a:srgbClr val="888382"/>
      </a:accent4>
      <a:accent5>
        <a:srgbClr val="8A766B"/>
      </a:accent5>
      <a:accent6>
        <a:srgbClr val="888382"/>
      </a:accent6>
      <a:hlink>
        <a:srgbClr val="8A766B"/>
      </a:hlink>
      <a:folHlink>
        <a:srgbClr val="88838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19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CE0104"/>
      </a:accent2>
      <a:accent3>
        <a:srgbClr val="92D050"/>
      </a:accent3>
      <a:accent4>
        <a:srgbClr val="ED7D3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7">
      <a:majorFont>
        <a:latin typeface="Verdana"/>
        <a:ea typeface="华文行楷"/>
        <a:cs typeface=""/>
      </a:majorFont>
      <a:minorFont>
        <a:latin typeface="Verdana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迷你简启体">
      <a:majorFont>
        <a:latin typeface="Calibri Light"/>
        <a:ea typeface="迷你简启体"/>
        <a:cs typeface=""/>
      </a:majorFont>
      <a:minorFont>
        <a:latin typeface="Calibri"/>
        <a:ea typeface="迷你简启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179</Words>
  <Application>Microsoft Office PowerPoint</Application>
  <PresentationFormat>Custom</PresentationFormat>
  <Paragraphs>47</Paragraphs>
  <Slides>13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1_Office 主题</vt:lpstr>
      <vt:lpstr>Office 主题​​</vt:lpstr>
      <vt:lpstr>第一PPT，www.1ppt.com</vt:lpstr>
      <vt:lpstr>自定义设计方案</vt:lpstr>
      <vt:lpstr>1_Office 主题​​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samsung</dc:creator>
  <cp:lastModifiedBy>Hong Tu</cp:lastModifiedBy>
  <cp:revision>28</cp:revision>
  <dcterms:created xsi:type="dcterms:W3CDTF">2017-09-16T12:14:14Z</dcterms:created>
  <dcterms:modified xsi:type="dcterms:W3CDTF">2025-10-07T00:42:11Z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