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4090" r:id="rId4"/>
    <p:sldId id="7687" r:id="rId5"/>
    <p:sldId id="7693" r:id="rId6"/>
    <p:sldId id="7690" r:id="rId7"/>
    <p:sldId id="7694" r:id="rId8"/>
    <p:sldId id="7691" r:id="rId9"/>
    <p:sldId id="76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327F-81D7-4126-85C5-15C0D509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4B581-A09A-410F-BC05-62E1F9C7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4BAC-7B84-458D-9220-7C126DDA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C044-E3E0-44C2-86DB-D84B22E1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54D6F-0E8A-47AF-A09B-F2A62980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C0BE-12BB-43E1-9ABB-4151FECD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C680-3B9C-4C51-9AA7-21013911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82F4-FB21-4DCF-AD00-C1C0CCB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0D3C-9B85-4CD9-9393-9EFF2692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BD30-EFB0-4176-9CDC-50BEC04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186A-0217-440C-86C5-1B9CB609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3E21A-AD8E-46F3-85B2-6849C50C4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4DE9-5A2C-486A-BFAD-1507940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6435-106F-4ACF-BC86-79B28032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BBA3E-1A6C-4349-AEC8-646AD2CD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DA86-0968-4DFD-A3F1-2B728153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53AE-2048-4C9D-A74B-B55E49D76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F789-211B-4DDB-9223-C582B364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D70FC-DC5F-44F7-8F0B-F540821C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45741-3AA7-4F32-B2D5-0F1040D7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20DF8-2704-4470-B445-CC9779D6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CF71-CB77-4F03-BC32-14319BBF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490A0-C51F-4AEA-8900-201015D5E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49F79-BA40-4669-BDB5-4CF0ACC7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9179D-F2A1-4F22-ABCB-2A69C88D6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8E59-2F19-46FB-820D-36F8DD000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2DF71-C6F9-4FA4-B13D-E640E0D6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E5557-9DB2-4ADE-B31F-BF42A1A2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5B0B1-BF82-487B-BE78-776B6807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DE6F-DBA5-4CF4-AA47-E05B2CCF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DBB63-5AEE-4882-9EB0-5E8E6868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9861-E5C6-4BA0-A4A6-EEDD9B0F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3AEE9-6D0D-4A71-AA13-07D836D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2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AAA8F-E5D2-4AB8-B7DB-DDF4290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4748D-DF3D-4127-909B-3E43458F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9C680-8827-4BD3-8FE3-0D54C76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6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FF94-436A-412F-84C1-836747AA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12F8F-0711-41AE-BF03-C0D7BBD9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8A8E2-9F3E-48D3-8981-514BE48AD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A8338-B490-4D53-9E69-5D3C1CE5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464D9-9948-4987-9527-7C89BE2C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9BE96-2774-44F2-9A52-CC432BB4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7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A344-4DCB-4165-B0D2-87150D39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388E4-A740-4980-A0E9-9AD8402C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F599F-ABCB-4BFB-8BE6-11DAD797E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273A7-C200-4F09-B06F-168C937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28CF3-21CB-4154-9EA8-1043F5D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1860E-32BB-4C34-B8E0-E4755875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0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15E-606B-4129-BBEF-C8376E46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FDB52-12F3-45A3-A26C-390DAAF4D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9281-6579-4DDB-BE14-30807319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1AA-2EA8-4F20-B9F4-796E879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0E073-870C-4E04-BC1D-F0BFC7FC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3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F1693-B64D-4BE7-B234-F3A541506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12CAB-FFA6-4320-8E38-681C6B30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1C58-7E87-4235-A9AF-20B023989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A0DE9-F4C7-4771-962B-1B3FE4A01F17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808EF-D98E-4B6E-8637-78A6D824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49F90-C46F-4CEA-ACC9-DE6F687E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9DBA8-5E42-4B0C-A7FB-43988E1778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A9F28-8E27-4FBF-9F6C-826DB4084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24BBD-F668-4DAA-8383-FB6F606B6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A3F5B-0D75-44C3-B809-4C13B57E6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969D8E-70BE-450D-9343-137BC73DF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97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2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6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4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4.wdp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B32EE-4E16-F3CC-A3FE-B9C8036AE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129" b="376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BA00521-62AA-B065-3F22-CA7AFFA4672F}"/>
              </a:ext>
            </a:extLst>
          </p:cNvPr>
          <p:cNvSpPr/>
          <p:nvPr/>
        </p:nvSpPr>
        <p:spPr>
          <a:xfrm>
            <a:off x="1483568" y="0"/>
            <a:ext cx="8945231" cy="390486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chào các bạn, mình là ếch con. Hôm nay mình phải sang bờ ao bên kia để đi học.  Muốn đến được lớp học, mình phải vượt qua 3 bèo sen, mỗi bèo sen có một câu hỏi, các bạn hãy giúp mình trả lời các câu hỏi nhé.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CFA83-4655-5A39-F1A4-4C0CCB3C5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35" y="3520982"/>
            <a:ext cx="3590841" cy="29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1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2D034-53F5-B826-22E5-E0C79E010A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9" y="0"/>
            <a:ext cx="12113802" cy="68159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980796-4E12-AF45-76D3-E0824F78818E}"/>
              </a:ext>
            </a:extLst>
          </p:cNvPr>
          <p:cNvGrpSpPr/>
          <p:nvPr/>
        </p:nvGrpSpPr>
        <p:grpSpPr>
          <a:xfrm>
            <a:off x="2781300" y="4842588"/>
            <a:ext cx="3314700" cy="1986091"/>
            <a:chOff x="2781300" y="4842588"/>
            <a:chExt cx="3314700" cy="19860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DB9ADD-ADEB-2BF1-816B-18A2D366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08" b="89063" l="5747" r="89943">
                          <a14:foregroundMark x1="6034" y1="33333" x2="9483" y2="38542"/>
                          <a14:foregroundMark x1="48563" y1="5208" x2="54885" y2="13542"/>
                          <a14:foregroundMark x1="48276" y1="58333" x2="55172" y2="66146"/>
                          <a14:foregroundMark x1="44828" y1="54688" x2="54885" y2="69271"/>
                          <a14:foregroundMark x1="54310" y1="58854" x2="58621" y2="651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81300" y="4999879"/>
              <a:ext cx="3314700" cy="18288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F53416-214C-3E75-8687-CD887060DEA2}"/>
                </a:ext>
              </a:extLst>
            </p:cNvPr>
            <p:cNvSpPr txBox="1"/>
            <p:nvPr/>
          </p:nvSpPr>
          <p:spPr>
            <a:xfrm>
              <a:off x="3948792" y="4842588"/>
              <a:ext cx="979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B0452-D37D-9ECA-AABD-A81A49F95C71}"/>
              </a:ext>
            </a:extLst>
          </p:cNvPr>
          <p:cNvGrpSpPr/>
          <p:nvPr/>
        </p:nvGrpSpPr>
        <p:grpSpPr>
          <a:xfrm>
            <a:off x="5091627" y="2549012"/>
            <a:ext cx="3314700" cy="2024814"/>
            <a:chOff x="5091627" y="2549012"/>
            <a:chExt cx="3314700" cy="20248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93A719-9FBF-9ADA-27F6-92007CFC3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08" b="89063" l="5747" r="89943">
                          <a14:foregroundMark x1="6034" y1="33333" x2="9483" y2="38542"/>
                          <a14:foregroundMark x1="48563" y1="5208" x2="54885" y2="13542"/>
                          <a14:foregroundMark x1="48276" y1="58333" x2="55172" y2="66146"/>
                          <a14:foregroundMark x1="44828" y1="54688" x2="54885" y2="69271"/>
                          <a14:foregroundMark x1="54310" y1="58854" x2="58621" y2="651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1627" y="2745026"/>
              <a:ext cx="3314700" cy="1828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B66D23-472E-E0D0-BCC2-1160C986CC6B}"/>
                </a:ext>
              </a:extLst>
            </p:cNvPr>
            <p:cNvSpPr txBox="1"/>
            <p:nvPr/>
          </p:nvSpPr>
          <p:spPr>
            <a:xfrm>
              <a:off x="6259119" y="2549012"/>
              <a:ext cx="979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326FF5-1D51-FD2C-9E30-C707EFD87FE7}"/>
              </a:ext>
            </a:extLst>
          </p:cNvPr>
          <p:cNvGrpSpPr/>
          <p:nvPr/>
        </p:nvGrpSpPr>
        <p:grpSpPr>
          <a:xfrm>
            <a:off x="9097403" y="1825737"/>
            <a:ext cx="3314700" cy="2010970"/>
            <a:chOff x="9097403" y="1825737"/>
            <a:chExt cx="3314700" cy="2010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9AA806-60BD-4634-CDA8-CDF9476F7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08" b="89063" l="5747" r="89943">
                          <a14:foregroundMark x1="6034" y1="33333" x2="9483" y2="38542"/>
                          <a14:foregroundMark x1="48563" y1="5208" x2="54885" y2="13542"/>
                          <a14:foregroundMark x1="48276" y1="58333" x2="55172" y2="66146"/>
                          <a14:foregroundMark x1="44828" y1="54688" x2="54885" y2="69271"/>
                          <a14:foregroundMark x1="54310" y1="58854" x2="58621" y2="651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97403" y="2007907"/>
              <a:ext cx="3314700" cy="1828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EE3744-6B2D-718E-EB0A-33B76AE58ECD}"/>
                </a:ext>
              </a:extLst>
            </p:cNvPr>
            <p:cNvSpPr txBox="1"/>
            <p:nvPr/>
          </p:nvSpPr>
          <p:spPr>
            <a:xfrm>
              <a:off x="10230823" y="1825737"/>
              <a:ext cx="979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CCD8A-5E1F-3022-821F-BE3940EDD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" y="3836707"/>
            <a:ext cx="2621902" cy="2888192"/>
          </a:xfrm>
          <a:prstGeom prst="rect">
            <a:avLst/>
          </a:prstGeom>
        </p:spPr>
      </p:pic>
      <p:pic>
        <p:nvPicPr>
          <p:cNvPr id="13" name="Am-thanh-phep-thua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01293A1-0AB0-C773-E2BE-B942100F6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4506" y="6172201"/>
            <a:ext cx="640291" cy="6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81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3.54167E-6 -0.00069 L 0.10403 -0.03866 C 0.12435 -0.04861 0.14453 -0.06319 0.16471 -0.07384 C 0.17148 -0.07708 0.17825 -0.08171 0.18515 -0.08171 C 0.20859 -0.08171 0.23203 -0.07662 0.2556 -0.07384 L 0.2556 -0.07454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40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7C0DA-292B-F3C3-DA6C-B6CF3AC2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0129" b="376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498980" y="3381226"/>
            <a:ext cx="8266300" cy="151734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655320" y="381589"/>
            <a:ext cx="11109960" cy="2080416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E4852-2325-037E-EAC6-8F4A3F861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753" y="3219970"/>
            <a:ext cx="2698413" cy="36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4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2D034-53F5-B826-22E5-E0C79E010A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9" y="0"/>
            <a:ext cx="12113802" cy="6815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B9ADD-ADEB-2BF1-816B-18A2D3665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8" b="89063" l="5747" r="89943">
                        <a14:foregroundMark x1="6034" y1="33333" x2="9483" y2="38542"/>
                        <a14:foregroundMark x1="48563" y1="5208" x2="54885" y2="13542"/>
                        <a14:foregroundMark x1="48276" y1="58333" x2="55172" y2="66146"/>
                        <a14:foregroundMark x1="44828" y1="54688" x2="54885" y2="69271"/>
                        <a14:foregroundMark x1="54310" y1="58854" x2="58621" y2="651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0206" y="5105670"/>
            <a:ext cx="3314700" cy="1828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945A0B-EB80-0529-E5A0-E739BEB7DA26}"/>
              </a:ext>
            </a:extLst>
          </p:cNvPr>
          <p:cNvGrpSpPr/>
          <p:nvPr/>
        </p:nvGrpSpPr>
        <p:grpSpPr>
          <a:xfrm>
            <a:off x="5091627" y="2549012"/>
            <a:ext cx="3314700" cy="2024814"/>
            <a:chOff x="5091627" y="2549012"/>
            <a:chExt cx="3314700" cy="20248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98927D-4C58-3974-394B-0CFB719E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08" b="89063" l="5747" r="89943">
                          <a14:foregroundMark x1="6034" y1="33333" x2="9483" y2="38542"/>
                          <a14:foregroundMark x1="48563" y1="5208" x2="54885" y2="13542"/>
                          <a14:foregroundMark x1="48276" y1="58333" x2="55172" y2="66146"/>
                          <a14:foregroundMark x1="44828" y1="54688" x2="54885" y2="69271"/>
                          <a14:foregroundMark x1="54310" y1="58854" x2="58621" y2="651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1627" y="2745026"/>
              <a:ext cx="3314700" cy="1828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6EA974-DA4F-2C21-38BE-0636BA61305C}"/>
                </a:ext>
              </a:extLst>
            </p:cNvPr>
            <p:cNvSpPr txBox="1"/>
            <p:nvPr/>
          </p:nvSpPr>
          <p:spPr>
            <a:xfrm>
              <a:off x="6259119" y="2549012"/>
              <a:ext cx="979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9117E-10AD-1BDA-E0F9-D99EF68FE483}"/>
              </a:ext>
            </a:extLst>
          </p:cNvPr>
          <p:cNvGrpSpPr/>
          <p:nvPr/>
        </p:nvGrpSpPr>
        <p:grpSpPr>
          <a:xfrm>
            <a:off x="9097403" y="1825737"/>
            <a:ext cx="3314700" cy="2010970"/>
            <a:chOff x="9097403" y="1825737"/>
            <a:chExt cx="3314700" cy="20109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CCA53C-AE38-3146-30A5-DCBF09E46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08" b="89063" l="5747" r="89943">
                          <a14:foregroundMark x1="6034" y1="33333" x2="9483" y2="38542"/>
                          <a14:foregroundMark x1="48563" y1="5208" x2="54885" y2="13542"/>
                          <a14:foregroundMark x1="48276" y1="58333" x2="55172" y2="66146"/>
                          <a14:foregroundMark x1="44828" y1="54688" x2="54885" y2="69271"/>
                          <a14:foregroundMark x1="54310" y1="58854" x2="58621" y2="651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97403" y="2007907"/>
              <a:ext cx="3314700" cy="1828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B333A4-B3B8-3418-BE2B-3965F448370B}"/>
                </a:ext>
              </a:extLst>
            </p:cNvPr>
            <p:cNvSpPr txBox="1"/>
            <p:nvPr/>
          </p:nvSpPr>
          <p:spPr>
            <a:xfrm>
              <a:off x="10230823" y="1825737"/>
              <a:ext cx="979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CCD8A-5E1F-3022-821F-BE3940EDD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23" y="3258208"/>
            <a:ext cx="2621902" cy="2888192"/>
          </a:xfrm>
          <a:prstGeom prst="rect">
            <a:avLst/>
          </a:prstGeom>
        </p:spPr>
      </p:pic>
      <p:pic>
        <p:nvPicPr>
          <p:cNvPr id="13" name="Am-thanh-phep-thua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5F314E8-41F4-F3FE-7890-61B161838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4506" y="6172201"/>
            <a:ext cx="640291" cy="6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9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2.08333E-6 -0.00324 L 0.10573 -0.17384 C 0.12643 -0.21875 0.14688 -0.28426 0.16745 -0.33218 C 0.17435 -0.34676 0.18125 -0.36736 0.18815 -0.36736 C 0.21198 -0.36736 0.23581 -0.34468 0.2599 -0.33218 L 0.2599 -0.33519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83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7C0DA-292B-F3C3-DA6C-B6CF3AC2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0129" b="376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498980" y="3381226"/>
            <a:ext cx="8266300" cy="151734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996509" y="569782"/>
            <a:ext cx="11109960" cy="2080416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00B0F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B0F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4800" b="1" dirty="0">
              <a:solidFill>
                <a:srgbClr val="00B0F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E4852-2325-037E-EAC6-8F4A3F861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753" y="3219970"/>
            <a:ext cx="2698413" cy="36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60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2D034-53F5-B826-22E5-E0C79E010A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99" y="0"/>
            <a:ext cx="12113802" cy="6815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B9ADD-ADEB-2BF1-816B-18A2D3665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8" b="89063" l="5747" r="89943">
                        <a14:foregroundMark x1="6034" y1="33333" x2="9483" y2="38542"/>
                        <a14:foregroundMark x1="48563" y1="5208" x2="54885" y2="13542"/>
                        <a14:foregroundMark x1="48276" y1="58333" x2="55172" y2="66146"/>
                        <a14:foregroundMark x1="44828" y1="54688" x2="54885" y2="69271"/>
                        <a14:foregroundMark x1="54310" y1="58854" x2="58621" y2="651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0206" y="5105670"/>
            <a:ext cx="33147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98927D-4C58-3974-394B-0CFB719ED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8" b="89063" l="5747" r="89943">
                        <a14:foregroundMark x1="6034" y1="33333" x2="9483" y2="38542"/>
                        <a14:foregroundMark x1="48563" y1="5208" x2="54885" y2="13542"/>
                        <a14:foregroundMark x1="48276" y1="58333" x2="55172" y2="66146"/>
                        <a14:foregroundMark x1="44828" y1="54688" x2="54885" y2="69271"/>
                        <a14:foregroundMark x1="54310" y1="58854" x2="58621" y2="651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1627" y="2745026"/>
            <a:ext cx="3314700" cy="1828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49117E-10AD-1BDA-E0F9-D99EF68FE483}"/>
              </a:ext>
            </a:extLst>
          </p:cNvPr>
          <p:cNvGrpSpPr/>
          <p:nvPr/>
        </p:nvGrpSpPr>
        <p:grpSpPr>
          <a:xfrm>
            <a:off x="9097403" y="1825737"/>
            <a:ext cx="3314700" cy="2010970"/>
            <a:chOff x="9097403" y="1825737"/>
            <a:chExt cx="3314700" cy="20109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CCA53C-AE38-3146-30A5-DCBF09E46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08" b="89063" l="5747" r="89943">
                          <a14:foregroundMark x1="6034" y1="33333" x2="9483" y2="38542"/>
                          <a14:foregroundMark x1="48563" y1="5208" x2="54885" y2="13542"/>
                          <a14:foregroundMark x1="48276" y1="58333" x2="55172" y2="66146"/>
                          <a14:foregroundMark x1="44828" y1="54688" x2="54885" y2="69271"/>
                          <a14:foregroundMark x1="54310" y1="58854" x2="58621" y2="651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97403" y="2007907"/>
              <a:ext cx="3314700" cy="1828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B333A4-B3B8-3418-BE2B-3965F448370B}"/>
                </a:ext>
              </a:extLst>
            </p:cNvPr>
            <p:cNvSpPr txBox="1"/>
            <p:nvPr/>
          </p:nvSpPr>
          <p:spPr>
            <a:xfrm>
              <a:off x="10230823" y="1825737"/>
              <a:ext cx="9797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BECCD8A-5E1F-3022-821F-BE3940EDD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65" y="948515"/>
            <a:ext cx="2621902" cy="2888192"/>
          </a:xfrm>
          <a:prstGeom prst="rect">
            <a:avLst/>
          </a:prstGeom>
        </p:spPr>
      </p:pic>
      <p:pic>
        <p:nvPicPr>
          <p:cNvPr id="9" name="Am-thanh-phep-thua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7C60532-1E51-908F-60A1-A8A992EA3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4506" y="6172201"/>
            <a:ext cx="640291" cy="6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9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0.06574 L -0.01328 0.06389 L 0.12618 -0.0287 C 0.15352 -0.05301 0.18047 -0.08842 0.20769 -0.11435 C 0.21667 -0.12222 0.22578 -0.13333 0.2349 -0.13333 C 0.26641 -0.13333 0.29779 -0.12106 0.32969 -0.11435 L 0.32969 -0.11597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99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7C0DA-292B-F3C3-DA6C-B6CF3AC2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0129" b="376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230039" y="3429000"/>
            <a:ext cx="8266300" cy="151734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996509" y="569782"/>
            <a:ext cx="11109960" cy="2080416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rgbClr val="00B0F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00B0F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sz="5400" b="1" dirty="0">
              <a:solidFill>
                <a:srgbClr val="00B0F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E4852-2325-037E-EAC6-8F4A3F861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753" y="3219970"/>
            <a:ext cx="2698413" cy="36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5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7C0DA-292B-F3C3-DA6C-B6CF3AC20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0129" b="376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6D6A99-F984-E19C-3C5F-56CADED6D0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350" y="155137"/>
            <a:ext cx="8368394" cy="5535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6C17D-AC4F-A0AE-1822-49EB9C2978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83" y="3233770"/>
            <a:ext cx="2020013" cy="1467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C2BA4-7E55-9004-7AAE-DAC711DEEC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78" y="3233770"/>
            <a:ext cx="2020013" cy="1467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D775A3-A5BF-E7AD-05CF-1C859CE335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73" y="3219970"/>
            <a:ext cx="2020013" cy="1467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1DF55-1569-5834-218B-FA9F06150D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92" y="3199058"/>
            <a:ext cx="2020013" cy="1467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E4852-2325-037E-EAC6-8F4A3F861B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6270" y="3113633"/>
            <a:ext cx="2698413" cy="3638125"/>
          </a:xfrm>
          <a:prstGeom prst="rect">
            <a:avLst/>
          </a:prstGeom>
        </p:spPr>
      </p:pic>
      <p:pic>
        <p:nvPicPr>
          <p:cNvPr id="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05BFCED-7C73-AE93-AFB3-61B5B6E43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7013" y="6046913"/>
            <a:ext cx="609600" cy="6096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08C426D-7C7D-0265-CC3C-7410E43F123D}"/>
              </a:ext>
            </a:extLst>
          </p:cNvPr>
          <p:cNvSpPr/>
          <p:nvPr/>
        </p:nvSpPr>
        <p:spPr>
          <a:xfrm>
            <a:off x="415508" y="155137"/>
            <a:ext cx="7191522" cy="1848255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613211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 0.18125 L 0.0789 0.18172 C 0.16523 0.12801 0.15156 0.1463 0.21679 0.08125 C 0.26458 0.03403 0.2569 0.03635 0.31002 -0.02546 C 0.31901 -0.03611 0.32786 -0.04838 0.33724 -0.05486 C 0.35026 -0.06342 0.38164 -0.08449 0.39231 -0.08889 L 0.40507 -0.09375 C 0.43072 -0.11828 0.40963 -0.1 0.43815 -0.11782 C 0.44518 -0.12222 0.45221 -0.12824 0.45924 -0.13264 C 0.46145 -0.13379 0.4638 -0.13379 0.46601 -0.13495 C 0.46718 -0.13541 0.46822 -0.13703 0.46953 -0.13727 C 0.48242 -0.14282 0.47955 -0.14213 0.48906 -0.14213 L 0.48906 -0.14166 " pathEditMode="relative" rAng="0" ptsTypes="AAAAAAAAAA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-1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well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</Words>
  <Application>Microsoft Office PowerPoint</Application>
  <PresentationFormat>Widescreen</PresentationFormat>
  <Paragraphs>15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Neue Haas Grotesk Text Pro</vt:lpstr>
      <vt:lpstr>Tahoma</vt:lpstr>
      <vt:lpstr>Times New Roman</vt:lpstr>
      <vt:lpstr>SwellVTI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 Anh</dc:creator>
  <cp:lastModifiedBy>Hong Tu</cp:lastModifiedBy>
  <cp:revision>3</cp:revision>
  <dcterms:created xsi:type="dcterms:W3CDTF">2024-07-22T01:39:54Z</dcterms:created>
  <dcterms:modified xsi:type="dcterms:W3CDTF">2025-10-22T13:00:59Z</dcterms:modified>
</cp:coreProperties>
</file>