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A58B7-457A-6D8E-2E9B-0511C777B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CB004-8FB9-51D9-A334-0084100CC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855CA-AD0A-D2AB-E284-CE23952C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11EC-76AC-4807-82FE-9C7DFE2DAC6F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7A6AF-9218-6293-0D7F-B93EA960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E4534-5149-0E3E-64BB-896093D1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3119-C76F-4340-A843-E4DE5B6D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7D01-3D45-FD7D-E69D-B48E04B0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87FBC-ED82-B9E2-C4A2-F0D0A5DE8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18C3D-4F9A-EE7A-37C3-B3220CA8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11EC-76AC-4807-82FE-9C7DFE2DAC6F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DDB01-06DF-171A-36C7-302B6109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01DC7-062F-5A02-67D1-7EF1B7CA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3119-C76F-4340-A843-E4DE5B6D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A0DAE-3476-03B4-0D0C-6A4F59D2B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C87A6-AC08-54C0-3500-9C9045701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CDAD6-50C0-B703-9E83-CC47E748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11EC-76AC-4807-82FE-9C7DFE2DAC6F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6DC7-F6DF-BD91-6D05-6A1D511A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040DA-6C3D-4249-4EE8-9034AB8E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3119-C76F-4340-A843-E4DE5B6D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57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7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8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3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81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9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4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0AB6-AE92-9146-F693-0E49BA4B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C4201-C7E3-3829-E62E-3025A710E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5FBD5-31E5-0168-B3E2-1CD21FAA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11EC-76AC-4807-82FE-9C7DFE2DAC6F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6D901-7E9C-E3E2-E352-E01A79B8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269DE-337C-37FB-2133-5BF3BADE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3119-C76F-4340-A843-E4DE5B6D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95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4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824E8-8299-1123-48C6-8E58026E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630BF-36F9-0D52-4013-1E6DF2F5D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7A1CF-499B-4523-60FF-B6DEBB97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11EC-76AC-4807-82FE-9C7DFE2DAC6F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F91C5-21DF-6939-1541-B2A244C8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0ECF3-19D7-9769-737C-5B7B068C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3119-C76F-4340-A843-E4DE5B6D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3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A5A8C-7B92-4544-FC73-D3971634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1E917-9859-9EED-AA25-4CFFBA973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FFB14-F068-4E21-033B-F0C719A40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7CEC8-69F9-4FBD-9F04-6439582D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11EC-76AC-4807-82FE-9C7DFE2DAC6F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DEC1C-A198-F63B-78C0-4767CDC2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5335E-CE9A-040F-2010-5A9DE4E5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3119-C76F-4340-A843-E4DE5B6D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FFE7-9918-A290-5446-695DBBF3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2A0BC-E124-0566-1FF7-0F1128812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F498-2478-DCE0-3892-71C8706BD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8697D-E5B6-964C-8953-FB1566E45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66151-B899-DA09-0DFF-E94C14AD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66672E-5092-2743-0401-6349ADBA6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11EC-76AC-4807-82FE-9C7DFE2DAC6F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CFE9BE-8CD4-E31B-0FC6-CCFB0CF7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9B5C76-31AD-E99C-0265-99E616B3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3119-C76F-4340-A843-E4DE5B6D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DCCE-E267-CD59-E358-E7210B7B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09110-45EF-BC52-96FF-D8D0A43E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11EC-76AC-4807-82FE-9C7DFE2DAC6F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AFE57-674A-92DB-3637-24BC8EA1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9B429-9EC0-5756-600A-5559A201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3119-C76F-4340-A843-E4DE5B6D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32B8D-4F29-1E5F-CCE2-2BF0CF1C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11EC-76AC-4807-82FE-9C7DFE2DAC6F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F937B-FE26-E554-693E-6DD82663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AE96C-2A16-0449-C226-A968840A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3119-C76F-4340-A843-E4DE5B6D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7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6B0B-5351-E26A-208D-A815CFED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9EBDB-E22B-8C51-EEC1-92C3A277E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1DD26-DD9E-4FA6-4817-E6F2492A7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1A918-0378-11BA-6204-4EF4A60D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11EC-76AC-4807-82FE-9C7DFE2DAC6F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446EC-4BCA-ED16-0B75-2C016D4C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86E62-663C-A372-6BC2-86E52CEE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3119-C76F-4340-A843-E4DE5B6D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9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7C4E-09BC-11FA-ECF2-DA3761B9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23218-9A2E-E755-A768-4DBB71F04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15422-F615-3821-80E9-76D7175E3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703F8-CFEB-29E3-9948-F4F2A0B4B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11EC-76AC-4807-82FE-9C7DFE2DAC6F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E1236-B15E-B474-6723-BC14D0EF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ABA47-7945-F352-CCEA-57AF372F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3119-C76F-4340-A843-E4DE5B6D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7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49379-A77C-F2DC-4B02-7F5701CA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F0A55-26EF-36F1-8ED6-761B2ABBE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8B7DA-BFB0-7FBF-4F96-65E6F0D42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7011EC-76AC-4807-82FE-9C7DFE2DAC6F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40240-F124-959B-075A-100FF5201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A5C9-A98C-581C-741E-8B07133B0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443119-C76F-4340-A843-E4DE5B6D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65847"/>
            <a:ext cx="12192000" cy="7023847"/>
          </a:xfrm>
          <a:custGeom>
            <a:avLst/>
            <a:gdLst/>
            <a:ahLst/>
            <a:cxnLst/>
            <a:rect l="l" t="t" r="r" b="b"/>
            <a:pathLst>
              <a:path w="18288000" h="10535771">
                <a:moveTo>
                  <a:pt x="0" y="0"/>
                </a:moveTo>
                <a:lnTo>
                  <a:pt x="18288000" y="0"/>
                </a:lnTo>
                <a:lnTo>
                  <a:pt x="18288000" y="10535771"/>
                </a:lnTo>
                <a:lnTo>
                  <a:pt x="0" y="10535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01" r="-190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604683" y="1279713"/>
            <a:ext cx="9901517" cy="3648635"/>
            <a:chOff x="0" y="0"/>
            <a:chExt cx="3911711" cy="1441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11711" cy="1441436"/>
            </a:xfrm>
            <a:custGeom>
              <a:avLst/>
              <a:gdLst/>
              <a:ahLst/>
              <a:cxnLst/>
              <a:rect l="l" t="t" r="r" b="b"/>
              <a:pathLst>
                <a:path w="3911711" h="1441436">
                  <a:moveTo>
                    <a:pt x="26584" y="0"/>
                  </a:moveTo>
                  <a:lnTo>
                    <a:pt x="3885126" y="0"/>
                  </a:lnTo>
                  <a:cubicBezTo>
                    <a:pt x="3899808" y="0"/>
                    <a:pt x="3911711" y="11902"/>
                    <a:pt x="3911711" y="26584"/>
                  </a:cubicBezTo>
                  <a:lnTo>
                    <a:pt x="3911711" y="1414852"/>
                  </a:lnTo>
                  <a:cubicBezTo>
                    <a:pt x="3911711" y="1429534"/>
                    <a:pt x="3899808" y="1441436"/>
                    <a:pt x="3885126" y="1441436"/>
                  </a:cubicBezTo>
                  <a:lnTo>
                    <a:pt x="26584" y="1441436"/>
                  </a:lnTo>
                  <a:cubicBezTo>
                    <a:pt x="11902" y="1441436"/>
                    <a:pt x="0" y="1429534"/>
                    <a:pt x="0" y="1414852"/>
                  </a:cubicBezTo>
                  <a:lnTo>
                    <a:pt x="0" y="26584"/>
                  </a:lnTo>
                  <a:cubicBezTo>
                    <a:pt x="0" y="11902"/>
                    <a:pt x="11902" y="0"/>
                    <a:pt x="26584" y="0"/>
                  </a:cubicBezTo>
                  <a:close/>
                </a:path>
              </a:pathLst>
            </a:custGeom>
            <a:solidFill>
              <a:srgbClr val="FFFFFF">
                <a:alpha val="61961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28600"/>
              <a:ext cx="3911711" cy="16700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101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9317059" y="3104029"/>
            <a:ext cx="3089205" cy="3753971"/>
          </a:xfrm>
          <a:custGeom>
            <a:avLst/>
            <a:gdLst/>
            <a:ahLst/>
            <a:cxnLst/>
            <a:rect l="l" t="t" r="r" b="b"/>
            <a:pathLst>
              <a:path w="4633807" h="5630956">
                <a:moveTo>
                  <a:pt x="0" y="0"/>
                </a:moveTo>
                <a:lnTo>
                  <a:pt x="4633807" y="0"/>
                </a:lnTo>
                <a:lnTo>
                  <a:pt x="4633807" y="5630956"/>
                </a:lnTo>
                <a:lnTo>
                  <a:pt x="0" y="563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Green text on a black background&#10;&#10;Description automatically generated">
            <a:extLst>
              <a:ext uri="{FF2B5EF4-FFF2-40B4-BE49-F238E27FC236}">
                <a16:creationId xmlns:a16="http://schemas.microsoft.com/office/drawing/2014/main" id="{2F79576F-EA9E-A2CD-D3AD-42A4F7363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19" y="1519053"/>
            <a:ext cx="6963362" cy="31699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138E1E91-3937-0A67-F672-9ADE1C889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CD1482-40A2-E584-C84B-A1A34032BA6D}"/>
              </a:ext>
            </a:extLst>
          </p:cNvPr>
          <p:cNvSpPr/>
          <p:nvPr/>
        </p:nvSpPr>
        <p:spPr>
          <a:xfrm>
            <a:off x="3177174" y="172461"/>
            <a:ext cx="5359400" cy="1219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A74EAE-F116-667D-6993-250C9662A2EC}"/>
              </a:ext>
            </a:extLst>
          </p:cNvPr>
          <p:cNvSpPr/>
          <p:nvPr/>
        </p:nvSpPr>
        <p:spPr>
          <a:xfrm>
            <a:off x="1715569" y="2040835"/>
            <a:ext cx="8229600" cy="840926"/>
          </a:xfrm>
          <a:prstGeom prst="roundRect">
            <a:avLst>
              <a:gd name="adj" fmla="val 50000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E5A315-9968-ABED-8E39-971563BF9973}"/>
              </a:ext>
            </a:extLst>
          </p:cNvPr>
          <p:cNvSpPr/>
          <p:nvPr/>
        </p:nvSpPr>
        <p:spPr>
          <a:xfrm>
            <a:off x="1715569" y="2040835"/>
            <a:ext cx="8229600" cy="840926"/>
          </a:xfrm>
          <a:prstGeom prst="roundRect">
            <a:avLst>
              <a:gd name="adj" fmla="val 50000"/>
            </a:avLst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 descr="A cartoon of a dog and a blue fish&#10;&#10;Description automatically generated">
            <a:extLst>
              <a:ext uri="{FF2B5EF4-FFF2-40B4-BE49-F238E27FC236}">
                <a16:creationId xmlns:a16="http://schemas.microsoft.com/office/drawing/2014/main" id="{68716891-61C1-0766-A704-DF63293C44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452" y="835302"/>
            <a:ext cx="2443533" cy="2046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A570A7-DFED-4B79-4193-F041EA88D494}"/>
              </a:ext>
            </a:extLst>
          </p:cNvPr>
          <p:cNvSpPr txBox="1"/>
          <p:nvPr/>
        </p:nvSpPr>
        <p:spPr>
          <a:xfrm>
            <a:off x="3386516" y="428118"/>
            <a:ext cx="349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AC9E8"/>
                </a:solidFill>
                <a:effectLst/>
                <a:uLnTx/>
                <a:uFillTx/>
                <a:latin typeface="#9Slide03 SFU Futura_05" panose="00000800000000000000" pitchFamily="2" charset="0"/>
                <a:ea typeface="+mn-ea"/>
                <a:cs typeface="+mn-cs"/>
              </a:rPr>
              <a:t>THỜI GIAN</a:t>
            </a:r>
          </a:p>
        </p:txBody>
      </p:sp>
      <p:pic>
        <p:nvPicPr>
          <p:cNvPr id="11" name="15 seconds countdown timer with sound effect no copyright [Voice + Music]">
            <a:hlinkClick r:id="" action="ppaction://media"/>
            <a:extLst>
              <a:ext uri="{FF2B5EF4-FFF2-40B4-BE49-F238E27FC236}">
                <a16:creationId xmlns:a16="http://schemas.microsoft.com/office/drawing/2014/main" id="{94DDE2E8-FFB8-41E6-7416-1247830FD8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26227" t="14001" r="25690" b="10262"/>
          <a:stretch/>
        </p:blipFill>
        <p:spPr>
          <a:xfrm>
            <a:off x="6877878" y="239492"/>
            <a:ext cx="1224721" cy="1085138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952F46-DC7D-B405-A819-BCE21248E29B}"/>
              </a:ext>
            </a:extLst>
          </p:cNvPr>
          <p:cNvSpPr txBox="1"/>
          <p:nvPr/>
        </p:nvSpPr>
        <p:spPr>
          <a:xfrm>
            <a:off x="269646" y="3069766"/>
            <a:ext cx="12285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#9Slide05 IcielSanelma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Câu 1: ………………………………….</a:t>
            </a:r>
          </a:p>
        </p:txBody>
      </p:sp>
      <p:sp>
        <p:nvSpPr>
          <p:cNvPr id="19" name="Dap An A - 9Slide.vn">
            <a:extLst>
              <a:ext uri="{FF2B5EF4-FFF2-40B4-BE49-F238E27FC236}">
                <a16:creationId xmlns:a16="http://schemas.microsoft.com/office/drawing/2014/main" id="{1A5B7B51-2179-149B-964B-207C0C233D7A}"/>
              </a:ext>
            </a:extLst>
          </p:cNvPr>
          <p:cNvSpPr/>
          <p:nvPr/>
        </p:nvSpPr>
        <p:spPr>
          <a:xfrm>
            <a:off x="5728084" y="5193561"/>
            <a:ext cx="5351001" cy="855208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D</a:t>
            </a:r>
            <a:r>
              <a:rPr kumimoji="0" lang="vi-VN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đúng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E4727C-E6F3-F918-13E0-A597C1D289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0633" y="5394629"/>
            <a:ext cx="728452" cy="652916"/>
          </a:xfrm>
          <a:prstGeom prst="rect">
            <a:avLst/>
          </a:prstGeom>
        </p:spPr>
      </p:pic>
      <p:sp>
        <p:nvSpPr>
          <p:cNvPr id="21" name="Dap An C - 9Slide.vn">
            <a:extLst>
              <a:ext uri="{FF2B5EF4-FFF2-40B4-BE49-F238E27FC236}">
                <a16:creationId xmlns:a16="http://schemas.microsoft.com/office/drawing/2014/main" id="{3B1C8447-01C2-2D5B-34E3-40FF1107E71E}"/>
              </a:ext>
            </a:extLst>
          </p:cNvPr>
          <p:cNvSpPr/>
          <p:nvPr/>
        </p:nvSpPr>
        <p:spPr>
          <a:xfrm>
            <a:off x="260740" y="4059405"/>
            <a:ext cx="5261719" cy="84292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A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9E3F0-C34F-B78F-93C7-A95A97859F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7104" y="4167079"/>
            <a:ext cx="670185" cy="652916"/>
          </a:xfrm>
          <a:prstGeom prst="rect">
            <a:avLst/>
          </a:prstGeom>
        </p:spPr>
      </p:pic>
      <p:sp>
        <p:nvSpPr>
          <p:cNvPr id="23" name="Dap An B - 9Slide.vn">
            <a:extLst>
              <a:ext uri="{FF2B5EF4-FFF2-40B4-BE49-F238E27FC236}">
                <a16:creationId xmlns:a16="http://schemas.microsoft.com/office/drawing/2014/main" id="{5A53745C-AB21-A2C9-D465-884DBFD7415D}"/>
              </a:ext>
            </a:extLst>
          </p:cNvPr>
          <p:cNvSpPr/>
          <p:nvPr/>
        </p:nvSpPr>
        <p:spPr>
          <a:xfrm>
            <a:off x="5728084" y="4059829"/>
            <a:ext cx="5396743" cy="86741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B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DABC735-DB96-3949-F174-EBCE37E826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0734" y="4167079"/>
            <a:ext cx="670185" cy="652916"/>
          </a:xfrm>
          <a:prstGeom prst="rect">
            <a:avLst/>
          </a:prstGeom>
        </p:spPr>
      </p:pic>
      <p:sp>
        <p:nvSpPr>
          <p:cNvPr id="25" name="Dap An C - 9Slide.vn">
            <a:extLst>
              <a:ext uri="{FF2B5EF4-FFF2-40B4-BE49-F238E27FC236}">
                <a16:creationId xmlns:a16="http://schemas.microsoft.com/office/drawing/2014/main" id="{CC76BD6E-5D9A-56DF-3F69-C984C58450D4}"/>
              </a:ext>
            </a:extLst>
          </p:cNvPr>
          <p:cNvSpPr/>
          <p:nvPr/>
        </p:nvSpPr>
        <p:spPr>
          <a:xfrm>
            <a:off x="269646" y="5175285"/>
            <a:ext cx="5252812" cy="872260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C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EAE134E-3094-0285-D1AC-AD661718B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7104" y="5284957"/>
            <a:ext cx="670185" cy="6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7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-3.33333E-6 L 0.64141 0.00579 " pathEditMode="relative" rAng="0" ptsTypes="AA">
                                      <p:cBhvr>
                                        <p:cTn id="23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4" y="27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6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138E1E91-3937-0A67-F672-9ADE1C889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CD1482-40A2-E584-C84B-A1A34032BA6D}"/>
              </a:ext>
            </a:extLst>
          </p:cNvPr>
          <p:cNvSpPr/>
          <p:nvPr/>
        </p:nvSpPr>
        <p:spPr>
          <a:xfrm>
            <a:off x="3177174" y="172461"/>
            <a:ext cx="5359400" cy="1219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A74EAE-F116-667D-6993-250C9662A2EC}"/>
              </a:ext>
            </a:extLst>
          </p:cNvPr>
          <p:cNvSpPr/>
          <p:nvPr/>
        </p:nvSpPr>
        <p:spPr>
          <a:xfrm>
            <a:off x="1715569" y="2040835"/>
            <a:ext cx="8229600" cy="840926"/>
          </a:xfrm>
          <a:prstGeom prst="roundRect">
            <a:avLst>
              <a:gd name="adj" fmla="val 50000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E5A315-9968-ABED-8E39-971563BF9973}"/>
              </a:ext>
            </a:extLst>
          </p:cNvPr>
          <p:cNvSpPr/>
          <p:nvPr/>
        </p:nvSpPr>
        <p:spPr>
          <a:xfrm>
            <a:off x="1715569" y="2040835"/>
            <a:ext cx="8229600" cy="840926"/>
          </a:xfrm>
          <a:prstGeom prst="roundRect">
            <a:avLst>
              <a:gd name="adj" fmla="val 50000"/>
            </a:avLst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 descr="A cartoon of a dog and a blue fish&#10;&#10;Description automatically generated">
            <a:extLst>
              <a:ext uri="{FF2B5EF4-FFF2-40B4-BE49-F238E27FC236}">
                <a16:creationId xmlns:a16="http://schemas.microsoft.com/office/drawing/2014/main" id="{68716891-61C1-0766-A704-DF63293C44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452" y="835302"/>
            <a:ext cx="2443533" cy="2046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A570A7-DFED-4B79-4193-F041EA88D494}"/>
              </a:ext>
            </a:extLst>
          </p:cNvPr>
          <p:cNvSpPr txBox="1"/>
          <p:nvPr/>
        </p:nvSpPr>
        <p:spPr>
          <a:xfrm>
            <a:off x="3386516" y="428118"/>
            <a:ext cx="349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AC9E8"/>
                </a:solidFill>
                <a:effectLst/>
                <a:uLnTx/>
                <a:uFillTx/>
                <a:latin typeface="#9Slide03 SFU Futura_05" panose="00000800000000000000" pitchFamily="2" charset="0"/>
                <a:ea typeface="+mn-ea"/>
                <a:cs typeface="+mn-cs"/>
              </a:rPr>
              <a:t>THỜI GIAN</a:t>
            </a:r>
          </a:p>
        </p:txBody>
      </p:sp>
      <p:pic>
        <p:nvPicPr>
          <p:cNvPr id="11" name="15 seconds countdown timer with sound effect no copyright [Voice + Music]">
            <a:hlinkClick r:id="" action="ppaction://media"/>
            <a:extLst>
              <a:ext uri="{FF2B5EF4-FFF2-40B4-BE49-F238E27FC236}">
                <a16:creationId xmlns:a16="http://schemas.microsoft.com/office/drawing/2014/main" id="{94DDE2E8-FFB8-41E6-7416-1247830FD8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26227" t="14001" r="25690" b="10262"/>
          <a:stretch/>
        </p:blipFill>
        <p:spPr>
          <a:xfrm>
            <a:off x="6877878" y="239492"/>
            <a:ext cx="1224721" cy="1085138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952F46-DC7D-B405-A819-BCE21248E29B}"/>
              </a:ext>
            </a:extLst>
          </p:cNvPr>
          <p:cNvSpPr txBox="1"/>
          <p:nvPr/>
        </p:nvSpPr>
        <p:spPr>
          <a:xfrm>
            <a:off x="260740" y="3013501"/>
            <a:ext cx="12285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#9Slide05 IcielSanelma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Câu 2: …………………………………………………</a:t>
            </a:r>
          </a:p>
        </p:txBody>
      </p:sp>
      <p:sp>
        <p:nvSpPr>
          <p:cNvPr id="19" name="Dap An A - 9Slide.vn">
            <a:extLst>
              <a:ext uri="{FF2B5EF4-FFF2-40B4-BE49-F238E27FC236}">
                <a16:creationId xmlns:a16="http://schemas.microsoft.com/office/drawing/2014/main" id="{1A5B7B51-2179-149B-964B-207C0C233D7A}"/>
              </a:ext>
            </a:extLst>
          </p:cNvPr>
          <p:cNvSpPr/>
          <p:nvPr/>
        </p:nvSpPr>
        <p:spPr>
          <a:xfrm>
            <a:off x="5809918" y="4047124"/>
            <a:ext cx="5351001" cy="855208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B</a:t>
            </a:r>
            <a:r>
              <a:rPr kumimoji="0" lang="vi-VN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đúng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E4727C-E6F3-F918-13E0-A597C1D289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2467" y="4132049"/>
            <a:ext cx="728452" cy="652916"/>
          </a:xfrm>
          <a:prstGeom prst="rect">
            <a:avLst/>
          </a:prstGeom>
        </p:spPr>
      </p:pic>
      <p:sp>
        <p:nvSpPr>
          <p:cNvPr id="21" name="Dap An C - 9Slide.vn">
            <a:extLst>
              <a:ext uri="{FF2B5EF4-FFF2-40B4-BE49-F238E27FC236}">
                <a16:creationId xmlns:a16="http://schemas.microsoft.com/office/drawing/2014/main" id="{3B1C8447-01C2-2D5B-34E3-40FF1107E71E}"/>
              </a:ext>
            </a:extLst>
          </p:cNvPr>
          <p:cNvSpPr/>
          <p:nvPr/>
        </p:nvSpPr>
        <p:spPr>
          <a:xfrm>
            <a:off x="260740" y="4059405"/>
            <a:ext cx="5261719" cy="84292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A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9E3F0-C34F-B78F-93C7-A95A97859F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7104" y="4167079"/>
            <a:ext cx="670185" cy="652916"/>
          </a:xfrm>
          <a:prstGeom prst="rect">
            <a:avLst/>
          </a:prstGeom>
        </p:spPr>
      </p:pic>
      <p:sp>
        <p:nvSpPr>
          <p:cNvPr id="23" name="Dap An B - 9Slide.vn">
            <a:extLst>
              <a:ext uri="{FF2B5EF4-FFF2-40B4-BE49-F238E27FC236}">
                <a16:creationId xmlns:a16="http://schemas.microsoft.com/office/drawing/2014/main" id="{5A53745C-AB21-A2C9-D465-884DBFD7415D}"/>
              </a:ext>
            </a:extLst>
          </p:cNvPr>
          <p:cNvSpPr/>
          <p:nvPr/>
        </p:nvSpPr>
        <p:spPr>
          <a:xfrm>
            <a:off x="5809918" y="5175285"/>
            <a:ext cx="5396743" cy="86741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D.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DABC735-DB96-3949-F174-EBCE37E826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8688" y="5277332"/>
            <a:ext cx="670185" cy="652916"/>
          </a:xfrm>
          <a:prstGeom prst="rect">
            <a:avLst/>
          </a:prstGeom>
        </p:spPr>
      </p:pic>
      <p:sp>
        <p:nvSpPr>
          <p:cNvPr id="25" name="Dap An C - 9Slide.vn">
            <a:extLst>
              <a:ext uri="{FF2B5EF4-FFF2-40B4-BE49-F238E27FC236}">
                <a16:creationId xmlns:a16="http://schemas.microsoft.com/office/drawing/2014/main" id="{CC76BD6E-5D9A-56DF-3F69-C984C58450D4}"/>
              </a:ext>
            </a:extLst>
          </p:cNvPr>
          <p:cNvSpPr/>
          <p:nvPr/>
        </p:nvSpPr>
        <p:spPr>
          <a:xfrm>
            <a:off x="269646" y="5175285"/>
            <a:ext cx="5252812" cy="872260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C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EAE134E-3094-0285-D1AC-AD661718B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7104" y="5284957"/>
            <a:ext cx="670185" cy="6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57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-3.33333E-6 L 0.64141 0.00579 " pathEditMode="relative" rAng="0" ptsTypes="AA">
                                      <p:cBhvr>
                                        <p:cTn id="23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4" y="27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6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138E1E91-3937-0A67-F672-9ADE1C889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CD1482-40A2-E584-C84B-A1A34032BA6D}"/>
              </a:ext>
            </a:extLst>
          </p:cNvPr>
          <p:cNvSpPr/>
          <p:nvPr/>
        </p:nvSpPr>
        <p:spPr>
          <a:xfrm>
            <a:off x="3177174" y="172461"/>
            <a:ext cx="5359400" cy="1219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A74EAE-F116-667D-6993-250C9662A2EC}"/>
              </a:ext>
            </a:extLst>
          </p:cNvPr>
          <p:cNvSpPr/>
          <p:nvPr/>
        </p:nvSpPr>
        <p:spPr>
          <a:xfrm>
            <a:off x="1715569" y="2040835"/>
            <a:ext cx="8229600" cy="840926"/>
          </a:xfrm>
          <a:prstGeom prst="roundRect">
            <a:avLst>
              <a:gd name="adj" fmla="val 50000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E5A315-9968-ABED-8E39-971563BF9973}"/>
              </a:ext>
            </a:extLst>
          </p:cNvPr>
          <p:cNvSpPr/>
          <p:nvPr/>
        </p:nvSpPr>
        <p:spPr>
          <a:xfrm>
            <a:off x="1715569" y="2040835"/>
            <a:ext cx="8229600" cy="840926"/>
          </a:xfrm>
          <a:prstGeom prst="roundRect">
            <a:avLst>
              <a:gd name="adj" fmla="val 50000"/>
            </a:avLst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 descr="A cartoon of a dog and a blue fish&#10;&#10;Description automatically generated">
            <a:extLst>
              <a:ext uri="{FF2B5EF4-FFF2-40B4-BE49-F238E27FC236}">
                <a16:creationId xmlns:a16="http://schemas.microsoft.com/office/drawing/2014/main" id="{68716891-61C1-0766-A704-DF63293C44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452" y="835302"/>
            <a:ext cx="2443533" cy="2046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A570A7-DFED-4B79-4193-F041EA88D494}"/>
              </a:ext>
            </a:extLst>
          </p:cNvPr>
          <p:cNvSpPr txBox="1"/>
          <p:nvPr/>
        </p:nvSpPr>
        <p:spPr>
          <a:xfrm>
            <a:off x="3386516" y="428118"/>
            <a:ext cx="349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AC9E8"/>
                </a:solidFill>
                <a:effectLst/>
                <a:uLnTx/>
                <a:uFillTx/>
                <a:latin typeface="#9Slide03 SFU Futura_05" panose="00000800000000000000" pitchFamily="2" charset="0"/>
                <a:ea typeface="+mn-ea"/>
                <a:cs typeface="+mn-cs"/>
              </a:rPr>
              <a:t>THỜI GIAN</a:t>
            </a:r>
          </a:p>
        </p:txBody>
      </p:sp>
      <p:pic>
        <p:nvPicPr>
          <p:cNvPr id="11" name="15 seconds countdown timer with sound effect no copyright [Voice + Music]">
            <a:hlinkClick r:id="" action="ppaction://media"/>
            <a:extLst>
              <a:ext uri="{FF2B5EF4-FFF2-40B4-BE49-F238E27FC236}">
                <a16:creationId xmlns:a16="http://schemas.microsoft.com/office/drawing/2014/main" id="{94DDE2E8-FFB8-41E6-7416-1247830FD8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26227" t="14001" r="25690" b="10262"/>
          <a:stretch/>
        </p:blipFill>
        <p:spPr>
          <a:xfrm>
            <a:off x="6877878" y="239492"/>
            <a:ext cx="1224721" cy="1085138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952F46-DC7D-B405-A819-BCE21248E29B}"/>
              </a:ext>
            </a:extLst>
          </p:cNvPr>
          <p:cNvSpPr txBox="1"/>
          <p:nvPr/>
        </p:nvSpPr>
        <p:spPr>
          <a:xfrm>
            <a:off x="260740" y="3013501"/>
            <a:ext cx="12285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#9Slide05 IcielSanelma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Câu 3: …………………………………………………</a:t>
            </a:r>
          </a:p>
        </p:txBody>
      </p:sp>
      <p:sp>
        <p:nvSpPr>
          <p:cNvPr id="19" name="Dap An A - 9Slide.vn">
            <a:extLst>
              <a:ext uri="{FF2B5EF4-FFF2-40B4-BE49-F238E27FC236}">
                <a16:creationId xmlns:a16="http://schemas.microsoft.com/office/drawing/2014/main" id="{1A5B7B51-2179-149B-964B-207C0C233D7A}"/>
              </a:ext>
            </a:extLst>
          </p:cNvPr>
          <p:cNvSpPr/>
          <p:nvPr/>
        </p:nvSpPr>
        <p:spPr>
          <a:xfrm>
            <a:off x="269646" y="4067388"/>
            <a:ext cx="5351001" cy="855208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A</a:t>
            </a:r>
            <a:r>
              <a:rPr kumimoji="0" lang="vi-VN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đúng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E4727C-E6F3-F918-13E0-A597C1D289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2195" y="4152313"/>
            <a:ext cx="728452" cy="652916"/>
          </a:xfrm>
          <a:prstGeom prst="rect">
            <a:avLst/>
          </a:prstGeom>
        </p:spPr>
      </p:pic>
      <p:sp>
        <p:nvSpPr>
          <p:cNvPr id="21" name="Dap An C - 9Slide.vn">
            <a:extLst>
              <a:ext uri="{FF2B5EF4-FFF2-40B4-BE49-F238E27FC236}">
                <a16:creationId xmlns:a16="http://schemas.microsoft.com/office/drawing/2014/main" id="{3B1C8447-01C2-2D5B-34E3-40FF1107E71E}"/>
              </a:ext>
            </a:extLst>
          </p:cNvPr>
          <p:cNvSpPr/>
          <p:nvPr/>
        </p:nvSpPr>
        <p:spPr>
          <a:xfrm>
            <a:off x="5890293" y="4048831"/>
            <a:ext cx="5261719" cy="84292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C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9E3F0-C34F-B78F-93C7-A95A97859F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6657" y="4156505"/>
            <a:ext cx="670185" cy="652916"/>
          </a:xfrm>
          <a:prstGeom prst="rect">
            <a:avLst/>
          </a:prstGeom>
        </p:spPr>
      </p:pic>
      <p:sp>
        <p:nvSpPr>
          <p:cNvPr id="23" name="Dap An B - 9Slide.vn">
            <a:extLst>
              <a:ext uri="{FF2B5EF4-FFF2-40B4-BE49-F238E27FC236}">
                <a16:creationId xmlns:a16="http://schemas.microsoft.com/office/drawing/2014/main" id="{5A53745C-AB21-A2C9-D465-884DBFD7415D}"/>
              </a:ext>
            </a:extLst>
          </p:cNvPr>
          <p:cNvSpPr/>
          <p:nvPr/>
        </p:nvSpPr>
        <p:spPr>
          <a:xfrm>
            <a:off x="5809918" y="5175285"/>
            <a:ext cx="5396743" cy="86741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D.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DABC735-DB96-3949-F174-EBCE37E826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8688" y="5277332"/>
            <a:ext cx="670185" cy="652916"/>
          </a:xfrm>
          <a:prstGeom prst="rect">
            <a:avLst/>
          </a:prstGeom>
        </p:spPr>
      </p:pic>
      <p:sp>
        <p:nvSpPr>
          <p:cNvPr id="25" name="Dap An C - 9Slide.vn">
            <a:extLst>
              <a:ext uri="{FF2B5EF4-FFF2-40B4-BE49-F238E27FC236}">
                <a16:creationId xmlns:a16="http://schemas.microsoft.com/office/drawing/2014/main" id="{CC76BD6E-5D9A-56DF-3F69-C984C58450D4}"/>
              </a:ext>
            </a:extLst>
          </p:cNvPr>
          <p:cNvSpPr/>
          <p:nvPr/>
        </p:nvSpPr>
        <p:spPr>
          <a:xfrm>
            <a:off x="269646" y="5175285"/>
            <a:ext cx="5252812" cy="872260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B.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EAE134E-3094-0285-D1AC-AD661718B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7104" y="5284957"/>
            <a:ext cx="670185" cy="6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5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-3.33333E-6 L 0.64141 0.00579 " pathEditMode="relative" rAng="0" ptsTypes="AA">
                                      <p:cBhvr>
                                        <p:cTn id="23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4" y="27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6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138E1E91-3937-0A67-F672-9ADE1C889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CD1482-40A2-E584-C84B-A1A34032BA6D}"/>
              </a:ext>
            </a:extLst>
          </p:cNvPr>
          <p:cNvSpPr/>
          <p:nvPr/>
        </p:nvSpPr>
        <p:spPr>
          <a:xfrm>
            <a:off x="3177174" y="172461"/>
            <a:ext cx="5359400" cy="1219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A74EAE-F116-667D-6993-250C9662A2EC}"/>
              </a:ext>
            </a:extLst>
          </p:cNvPr>
          <p:cNvSpPr/>
          <p:nvPr/>
        </p:nvSpPr>
        <p:spPr>
          <a:xfrm>
            <a:off x="1715569" y="2040835"/>
            <a:ext cx="8229600" cy="840926"/>
          </a:xfrm>
          <a:prstGeom prst="roundRect">
            <a:avLst>
              <a:gd name="adj" fmla="val 50000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E5A315-9968-ABED-8E39-971563BF9973}"/>
              </a:ext>
            </a:extLst>
          </p:cNvPr>
          <p:cNvSpPr/>
          <p:nvPr/>
        </p:nvSpPr>
        <p:spPr>
          <a:xfrm>
            <a:off x="1715569" y="2040835"/>
            <a:ext cx="8229600" cy="840926"/>
          </a:xfrm>
          <a:prstGeom prst="roundRect">
            <a:avLst>
              <a:gd name="adj" fmla="val 50000"/>
            </a:avLst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 descr="A cartoon of a dog and a blue fish&#10;&#10;Description automatically generated">
            <a:extLst>
              <a:ext uri="{FF2B5EF4-FFF2-40B4-BE49-F238E27FC236}">
                <a16:creationId xmlns:a16="http://schemas.microsoft.com/office/drawing/2014/main" id="{68716891-61C1-0766-A704-DF63293C44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452" y="835302"/>
            <a:ext cx="2443533" cy="2046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A570A7-DFED-4B79-4193-F041EA88D494}"/>
              </a:ext>
            </a:extLst>
          </p:cNvPr>
          <p:cNvSpPr txBox="1"/>
          <p:nvPr/>
        </p:nvSpPr>
        <p:spPr>
          <a:xfrm>
            <a:off x="3386516" y="428118"/>
            <a:ext cx="349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AC9E8"/>
                </a:solidFill>
                <a:effectLst/>
                <a:uLnTx/>
                <a:uFillTx/>
                <a:latin typeface="#9Slide03 SFU Futura_05" panose="00000800000000000000" pitchFamily="2" charset="0"/>
                <a:ea typeface="+mn-ea"/>
                <a:cs typeface="+mn-cs"/>
              </a:rPr>
              <a:t>THỜI GIAN</a:t>
            </a:r>
          </a:p>
        </p:txBody>
      </p:sp>
      <p:pic>
        <p:nvPicPr>
          <p:cNvPr id="11" name="15 seconds countdown timer with sound effect no copyright [Voice + Music]">
            <a:hlinkClick r:id="" action="ppaction://media"/>
            <a:extLst>
              <a:ext uri="{FF2B5EF4-FFF2-40B4-BE49-F238E27FC236}">
                <a16:creationId xmlns:a16="http://schemas.microsoft.com/office/drawing/2014/main" id="{94DDE2E8-FFB8-41E6-7416-1247830FD8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26227" t="14001" r="25690" b="10262"/>
          <a:stretch/>
        </p:blipFill>
        <p:spPr>
          <a:xfrm>
            <a:off x="6877878" y="239492"/>
            <a:ext cx="1224721" cy="1085138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952F46-DC7D-B405-A819-BCE21248E29B}"/>
              </a:ext>
            </a:extLst>
          </p:cNvPr>
          <p:cNvSpPr txBox="1"/>
          <p:nvPr/>
        </p:nvSpPr>
        <p:spPr>
          <a:xfrm>
            <a:off x="269646" y="3069766"/>
            <a:ext cx="12285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#9Slide05 IcielSanelma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Câu 4: ………………………………….</a:t>
            </a:r>
          </a:p>
        </p:txBody>
      </p:sp>
      <p:sp>
        <p:nvSpPr>
          <p:cNvPr id="19" name="Dap An A - 9Slide.vn">
            <a:extLst>
              <a:ext uri="{FF2B5EF4-FFF2-40B4-BE49-F238E27FC236}">
                <a16:creationId xmlns:a16="http://schemas.microsoft.com/office/drawing/2014/main" id="{1A5B7B51-2179-149B-964B-207C0C233D7A}"/>
              </a:ext>
            </a:extLst>
          </p:cNvPr>
          <p:cNvSpPr/>
          <p:nvPr/>
        </p:nvSpPr>
        <p:spPr>
          <a:xfrm>
            <a:off x="5728084" y="5193561"/>
            <a:ext cx="5351001" cy="855208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D</a:t>
            </a:r>
            <a:r>
              <a:rPr kumimoji="0" lang="vi-VN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đúng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E4727C-E6F3-F918-13E0-A597C1D289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0633" y="5394629"/>
            <a:ext cx="728452" cy="652916"/>
          </a:xfrm>
          <a:prstGeom prst="rect">
            <a:avLst/>
          </a:prstGeom>
        </p:spPr>
      </p:pic>
      <p:sp>
        <p:nvSpPr>
          <p:cNvPr id="21" name="Dap An C - 9Slide.vn">
            <a:extLst>
              <a:ext uri="{FF2B5EF4-FFF2-40B4-BE49-F238E27FC236}">
                <a16:creationId xmlns:a16="http://schemas.microsoft.com/office/drawing/2014/main" id="{3B1C8447-01C2-2D5B-34E3-40FF1107E71E}"/>
              </a:ext>
            </a:extLst>
          </p:cNvPr>
          <p:cNvSpPr/>
          <p:nvPr/>
        </p:nvSpPr>
        <p:spPr>
          <a:xfrm>
            <a:off x="260740" y="4059405"/>
            <a:ext cx="5261719" cy="84292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A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9E3F0-C34F-B78F-93C7-A95A97859F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7104" y="4167079"/>
            <a:ext cx="670185" cy="652916"/>
          </a:xfrm>
          <a:prstGeom prst="rect">
            <a:avLst/>
          </a:prstGeom>
        </p:spPr>
      </p:pic>
      <p:sp>
        <p:nvSpPr>
          <p:cNvPr id="23" name="Dap An B - 9Slide.vn">
            <a:extLst>
              <a:ext uri="{FF2B5EF4-FFF2-40B4-BE49-F238E27FC236}">
                <a16:creationId xmlns:a16="http://schemas.microsoft.com/office/drawing/2014/main" id="{5A53745C-AB21-A2C9-D465-884DBFD7415D}"/>
              </a:ext>
            </a:extLst>
          </p:cNvPr>
          <p:cNvSpPr/>
          <p:nvPr/>
        </p:nvSpPr>
        <p:spPr>
          <a:xfrm>
            <a:off x="5728084" y="4059829"/>
            <a:ext cx="5396743" cy="86741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B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DABC735-DB96-3949-F174-EBCE37E826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0734" y="4167079"/>
            <a:ext cx="670185" cy="652916"/>
          </a:xfrm>
          <a:prstGeom prst="rect">
            <a:avLst/>
          </a:prstGeom>
        </p:spPr>
      </p:pic>
      <p:sp>
        <p:nvSpPr>
          <p:cNvPr id="25" name="Dap An C - 9Slide.vn">
            <a:extLst>
              <a:ext uri="{FF2B5EF4-FFF2-40B4-BE49-F238E27FC236}">
                <a16:creationId xmlns:a16="http://schemas.microsoft.com/office/drawing/2014/main" id="{CC76BD6E-5D9A-56DF-3F69-C984C58450D4}"/>
              </a:ext>
            </a:extLst>
          </p:cNvPr>
          <p:cNvSpPr/>
          <p:nvPr/>
        </p:nvSpPr>
        <p:spPr>
          <a:xfrm>
            <a:off x="269646" y="5175285"/>
            <a:ext cx="5252812" cy="872260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C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EAE134E-3094-0285-D1AC-AD661718B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7104" y="5284957"/>
            <a:ext cx="670185" cy="6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16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-3.33333E-6 L 0.64141 0.00579 " pathEditMode="relative" rAng="0" ptsTypes="AA">
                                      <p:cBhvr>
                                        <p:cTn id="23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4" y="27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6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138E1E91-3937-0A67-F672-9ADE1C889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CD1482-40A2-E584-C84B-A1A34032BA6D}"/>
              </a:ext>
            </a:extLst>
          </p:cNvPr>
          <p:cNvSpPr/>
          <p:nvPr/>
        </p:nvSpPr>
        <p:spPr>
          <a:xfrm>
            <a:off x="3177174" y="172461"/>
            <a:ext cx="5359400" cy="1219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A74EAE-F116-667D-6993-250C9662A2EC}"/>
              </a:ext>
            </a:extLst>
          </p:cNvPr>
          <p:cNvSpPr/>
          <p:nvPr/>
        </p:nvSpPr>
        <p:spPr>
          <a:xfrm>
            <a:off x="1715569" y="2040835"/>
            <a:ext cx="8229600" cy="840926"/>
          </a:xfrm>
          <a:prstGeom prst="roundRect">
            <a:avLst>
              <a:gd name="adj" fmla="val 50000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E5A315-9968-ABED-8E39-971563BF9973}"/>
              </a:ext>
            </a:extLst>
          </p:cNvPr>
          <p:cNvSpPr/>
          <p:nvPr/>
        </p:nvSpPr>
        <p:spPr>
          <a:xfrm>
            <a:off x="1715569" y="2040835"/>
            <a:ext cx="8229600" cy="840926"/>
          </a:xfrm>
          <a:prstGeom prst="roundRect">
            <a:avLst>
              <a:gd name="adj" fmla="val 50000"/>
            </a:avLst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 descr="A cartoon of a dog and a blue fish&#10;&#10;Description automatically generated">
            <a:extLst>
              <a:ext uri="{FF2B5EF4-FFF2-40B4-BE49-F238E27FC236}">
                <a16:creationId xmlns:a16="http://schemas.microsoft.com/office/drawing/2014/main" id="{68716891-61C1-0766-A704-DF63293C44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452" y="835302"/>
            <a:ext cx="2443533" cy="2046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A570A7-DFED-4B79-4193-F041EA88D494}"/>
              </a:ext>
            </a:extLst>
          </p:cNvPr>
          <p:cNvSpPr txBox="1"/>
          <p:nvPr/>
        </p:nvSpPr>
        <p:spPr>
          <a:xfrm>
            <a:off x="3386516" y="428118"/>
            <a:ext cx="349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AC9E8"/>
                </a:solidFill>
                <a:effectLst/>
                <a:uLnTx/>
                <a:uFillTx/>
                <a:latin typeface="#9Slide03 SFU Futura_05" panose="00000800000000000000" pitchFamily="2" charset="0"/>
                <a:ea typeface="+mn-ea"/>
                <a:cs typeface="+mn-cs"/>
              </a:rPr>
              <a:t>THỜI GIAN</a:t>
            </a:r>
          </a:p>
        </p:txBody>
      </p:sp>
      <p:pic>
        <p:nvPicPr>
          <p:cNvPr id="11" name="15 seconds countdown timer with sound effect no copyright [Voice + Music]">
            <a:hlinkClick r:id="" action="ppaction://media"/>
            <a:extLst>
              <a:ext uri="{FF2B5EF4-FFF2-40B4-BE49-F238E27FC236}">
                <a16:creationId xmlns:a16="http://schemas.microsoft.com/office/drawing/2014/main" id="{94DDE2E8-FFB8-41E6-7416-1247830FD8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26227" t="14001" r="25690" b="10262"/>
          <a:stretch/>
        </p:blipFill>
        <p:spPr>
          <a:xfrm>
            <a:off x="6877878" y="239492"/>
            <a:ext cx="1224721" cy="1085138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952F46-DC7D-B405-A819-BCE21248E29B}"/>
              </a:ext>
            </a:extLst>
          </p:cNvPr>
          <p:cNvSpPr txBox="1"/>
          <p:nvPr/>
        </p:nvSpPr>
        <p:spPr>
          <a:xfrm>
            <a:off x="260740" y="3013501"/>
            <a:ext cx="12285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10000"/>
                  </a:srgbClr>
                </a:solidFill>
                <a:effectLst/>
                <a:uLnTx/>
                <a:uFillTx/>
                <a:latin typeface="#9Slide05 IcielSanelma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Câu 5: …………………………………………………</a:t>
            </a:r>
          </a:p>
        </p:txBody>
      </p:sp>
      <p:sp>
        <p:nvSpPr>
          <p:cNvPr id="19" name="Dap An A - 9Slide.vn">
            <a:extLst>
              <a:ext uri="{FF2B5EF4-FFF2-40B4-BE49-F238E27FC236}">
                <a16:creationId xmlns:a16="http://schemas.microsoft.com/office/drawing/2014/main" id="{1A5B7B51-2179-149B-964B-207C0C233D7A}"/>
              </a:ext>
            </a:extLst>
          </p:cNvPr>
          <p:cNvSpPr/>
          <p:nvPr/>
        </p:nvSpPr>
        <p:spPr>
          <a:xfrm>
            <a:off x="5809918" y="4047124"/>
            <a:ext cx="5351001" cy="855208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B</a:t>
            </a:r>
            <a:r>
              <a:rPr kumimoji="0" lang="vi-VN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đúng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E4727C-E6F3-F918-13E0-A597C1D289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2467" y="4132049"/>
            <a:ext cx="728452" cy="652916"/>
          </a:xfrm>
          <a:prstGeom prst="rect">
            <a:avLst/>
          </a:prstGeom>
        </p:spPr>
      </p:pic>
      <p:sp>
        <p:nvSpPr>
          <p:cNvPr id="21" name="Dap An C - 9Slide.vn">
            <a:extLst>
              <a:ext uri="{FF2B5EF4-FFF2-40B4-BE49-F238E27FC236}">
                <a16:creationId xmlns:a16="http://schemas.microsoft.com/office/drawing/2014/main" id="{3B1C8447-01C2-2D5B-34E3-40FF1107E71E}"/>
              </a:ext>
            </a:extLst>
          </p:cNvPr>
          <p:cNvSpPr/>
          <p:nvPr/>
        </p:nvSpPr>
        <p:spPr>
          <a:xfrm>
            <a:off x="260740" y="4059405"/>
            <a:ext cx="5261719" cy="84292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A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9E3F0-C34F-B78F-93C7-A95A97859F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7104" y="4167079"/>
            <a:ext cx="670185" cy="652916"/>
          </a:xfrm>
          <a:prstGeom prst="rect">
            <a:avLst/>
          </a:prstGeom>
        </p:spPr>
      </p:pic>
      <p:sp>
        <p:nvSpPr>
          <p:cNvPr id="23" name="Dap An B - 9Slide.vn">
            <a:extLst>
              <a:ext uri="{FF2B5EF4-FFF2-40B4-BE49-F238E27FC236}">
                <a16:creationId xmlns:a16="http://schemas.microsoft.com/office/drawing/2014/main" id="{5A53745C-AB21-A2C9-D465-884DBFD7415D}"/>
              </a:ext>
            </a:extLst>
          </p:cNvPr>
          <p:cNvSpPr/>
          <p:nvPr/>
        </p:nvSpPr>
        <p:spPr>
          <a:xfrm>
            <a:off x="5809918" y="5175285"/>
            <a:ext cx="5396743" cy="86741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D.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DABC735-DB96-3949-F174-EBCE37E826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8688" y="5277332"/>
            <a:ext cx="670185" cy="652916"/>
          </a:xfrm>
          <a:prstGeom prst="rect">
            <a:avLst/>
          </a:prstGeom>
        </p:spPr>
      </p:pic>
      <p:sp>
        <p:nvSpPr>
          <p:cNvPr id="25" name="Dap An C - 9Slide.vn">
            <a:extLst>
              <a:ext uri="{FF2B5EF4-FFF2-40B4-BE49-F238E27FC236}">
                <a16:creationId xmlns:a16="http://schemas.microsoft.com/office/drawing/2014/main" id="{CC76BD6E-5D9A-56DF-3F69-C984C58450D4}"/>
              </a:ext>
            </a:extLst>
          </p:cNvPr>
          <p:cNvSpPr/>
          <p:nvPr/>
        </p:nvSpPr>
        <p:spPr>
          <a:xfrm>
            <a:off x="269646" y="5175285"/>
            <a:ext cx="5252812" cy="872260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C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4400" kern="0">
                <a:solidFill>
                  <a:srgbClr val="002060"/>
                </a:solidFill>
                <a:latin typeface="#9Slide07 Cadena" panose="02000503000000020004" pitchFamily="2" charset="0"/>
                <a:cs typeface="Arial" panose="020B0604020202020204" pitchFamily="34" charset="0"/>
                <a:sym typeface="Arial"/>
              </a:rPr>
              <a:t>Đáp án 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EAE134E-3094-0285-D1AC-AD661718B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7104" y="5284957"/>
            <a:ext cx="670185" cy="6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20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-3.33333E-6 L 0.64141 0.00579 " pathEditMode="relative" rAng="0" ptsTypes="AA">
                                      <p:cBhvr>
                                        <p:cTn id="23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4" y="27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6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130</Words>
  <Application>Microsoft Office PowerPoint</Application>
  <PresentationFormat>Widescreen</PresentationFormat>
  <Paragraphs>30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#9Slide03 SFU Futura_05</vt:lpstr>
      <vt:lpstr>#9Slide05 IcielSanelma</vt:lpstr>
      <vt:lpstr>#9Slide07 Cadena</vt:lpstr>
      <vt:lpstr>Aptos</vt:lpstr>
      <vt:lpstr>Aptos Display</vt:lpstr>
      <vt:lpstr>Arial</vt:lpstr>
      <vt:lpstr>Calibri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nguyenthi lien</dc:creator>
  <cp:lastModifiedBy>nguyenthi lien</cp:lastModifiedBy>
  <cp:revision>1</cp:revision>
  <dcterms:created xsi:type="dcterms:W3CDTF">2024-07-16T06:48:28Z</dcterms:created>
  <dcterms:modified xsi:type="dcterms:W3CDTF">2024-07-16T07:14:54Z</dcterms:modified>
</cp:coreProperties>
</file>