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9"/>
  </p:notesMasterIdLst>
  <p:sldIdLst>
    <p:sldId id="263" r:id="rId3"/>
    <p:sldId id="2646" r:id="rId4"/>
    <p:sldId id="2647" r:id="rId5"/>
    <p:sldId id="333" r:id="rId6"/>
    <p:sldId id="334" r:id="rId7"/>
    <p:sldId id="3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635A3D9-AF47-8025-365E-07DA988F2E09}"/>
              </a:ext>
            </a:extLst>
          </p:cNvPr>
          <p:cNvSpPr txBox="1"/>
          <p:nvPr userDrawn="1"/>
        </p:nvSpPr>
        <p:spPr>
          <a:xfrm>
            <a:off x="0" y="-879277"/>
            <a:ext cx="121920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F6B49C7-7290-2796-7531-09314EE29A1C}"/>
              </a:ext>
            </a:extLst>
          </p:cNvPr>
          <p:cNvSpPr txBox="1"/>
          <p:nvPr userDrawn="1"/>
        </p:nvSpPr>
        <p:spPr>
          <a:xfrm>
            <a:off x="0" y="-9716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6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17" Type="http://schemas.openxmlformats.org/officeDocument/2006/relationships/slide" Target="slide4.xml"/><Relationship Id="rId25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24" Type="http://schemas.microsoft.com/office/2007/relationships/hdphoto" Target="../media/hdphoto2.wdp"/><Relationship Id="rId5" Type="http://schemas.openxmlformats.org/officeDocument/2006/relationships/image" Target="../media/image10.jpeg"/><Relationship Id="rId15" Type="http://schemas.openxmlformats.org/officeDocument/2006/relationships/slide" Target="slide3.xml"/><Relationship Id="rId23" Type="http://schemas.openxmlformats.org/officeDocument/2006/relationships/image" Target="../media/image23.png"/><Relationship Id="rId10" Type="http://schemas.microsoft.com/office/2007/relationships/hdphoto" Target="../media/hdphoto1.wdp"/><Relationship Id="rId19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15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">
            <a:avLst/>
          </a:prstGeom>
          <a:solidFill>
            <a:srgbClr val="FF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0066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0066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  <a:solidFill>
            <a:srgbClr val="FF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66"/>
                </a:solidFill>
              </a:rPr>
              <a:t>Học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tiếp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1447800" y="238602"/>
            <a:ext cx="8443118" cy="133731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FF0066"/>
                </a:solidFill>
                <a:latin typeface="Aptos Black" panose="020B0004020202020204" pitchFamily="34" charset="0"/>
                <a:sym typeface="Arial" panose="020B0604020202020204"/>
              </a:rPr>
              <a:t>Câu hỏi</a:t>
            </a:r>
            <a:endParaRPr lang="en-US" sz="7200" kern="0" dirty="0">
              <a:solidFill>
                <a:srgbClr val="FF0066"/>
              </a:solidFill>
              <a:latin typeface="Aptos Black" panose="020B0004020202020204" pitchFamily="34" charset="0"/>
              <a:sym typeface="Arial" panose="020B0604020202020204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615282" y="2209800"/>
            <a:ext cx="8443118" cy="24384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án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Câu hỏi</a:t>
            </a:r>
            <a:endParaRPr lang="en-US" sz="4000" kern="0" dirty="0">
              <a:solidFill>
                <a:srgbClr val="FF0066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200" kern="0" dirty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A</a:t>
            </a:r>
            <a:r>
              <a:rPr lang="en-US" sz="3200" kern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. Đáp án đúng</a:t>
            </a:r>
            <a:endParaRPr lang="en-US" sz="3200" kern="0" dirty="0">
              <a:solidFill>
                <a:srgbClr val="FF0066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B. Đáp án sai</a:t>
            </a:r>
            <a:endParaRPr lang="en-US" sz="4000" kern="0" dirty="0">
              <a:solidFill>
                <a:srgbClr val="FF0066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Câu hỏi</a:t>
            </a:r>
            <a:endParaRPr lang="en-US" sz="5400" kern="0" dirty="0">
              <a:solidFill>
                <a:srgbClr val="FF0066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615282" y="3318510"/>
            <a:ext cx="8443118" cy="3006090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err="1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 án</a:t>
            </a:r>
            <a:endParaRPr lang="en-US" sz="7200" kern="0" dirty="0">
              <a:solidFill>
                <a:srgbClr val="FF0066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Câu hỏi</a:t>
            </a:r>
            <a:endParaRPr lang="en-US" sz="4800" b="1" kern="0" dirty="0">
              <a:solidFill>
                <a:srgbClr val="FF0066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577236" y="3280410"/>
            <a:ext cx="8443118" cy="3166110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err="1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>
                <a:solidFill>
                  <a:srgbClr val="FF0066"/>
                </a:solidFill>
                <a:latin typeface="Arial" panose="020B0604020202020204"/>
                <a:sym typeface="Arial" panose="020B0604020202020204"/>
              </a:rPr>
              <a:t> án</a:t>
            </a:r>
            <a:endParaRPr lang="en-US" sz="4400" kern="0" dirty="0">
              <a:solidFill>
                <a:srgbClr val="FF0066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</TotalTime>
  <Words>77</Words>
  <Application>Microsoft Office PowerPoint</Application>
  <PresentationFormat>Widescreen</PresentationFormat>
  <Paragraphs>17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#9Slide02 Noi dung dai</vt:lpstr>
      <vt:lpstr>#9Slide02 Tieu de dai</vt:lpstr>
      <vt:lpstr>Aptos Black</vt:lpstr>
      <vt:lpstr>Arial</vt:lpstr>
      <vt:lpstr>Calibri</vt:lpstr>
      <vt:lpstr>iCiel Cadena</vt:lpstr>
      <vt:lpstr>Karla</vt:lpstr>
      <vt:lpstr>Karla Regular</vt:lpstr>
      <vt:lpstr>Luckiest Guy</vt:lpstr>
      <vt:lpstr>UTM Cookies</vt:lpstr>
      <vt:lpstr>1_Office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nguyenthi lien</cp:lastModifiedBy>
  <cp:revision>33</cp:revision>
  <dcterms:created xsi:type="dcterms:W3CDTF">2022-06-13T07:58:25Z</dcterms:created>
  <dcterms:modified xsi:type="dcterms:W3CDTF">2024-07-16T07:38:15Z</dcterms:modified>
  <cp:category>9Slide.vn</cp:category>
</cp:coreProperties>
</file>