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264" r:id="rId5"/>
    <p:sldId id="265" r:id="rId6"/>
    <p:sldId id="266" r:id="rId7"/>
    <p:sldId id="267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2" d="100"/>
          <a:sy n="52" d="100"/>
        </p:scale>
        <p:origin x="61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09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6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2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8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5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12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5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6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5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4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6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svg"/><Relationship Id="rId18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17" Type="http://schemas.openxmlformats.org/officeDocument/2006/relationships/image" Target="../media/image10.png"/><Relationship Id="rId2" Type="http://schemas.microsoft.com/office/2007/relationships/media" Target="../media/media5.mp3"/><Relationship Id="rId16" Type="http://schemas.openxmlformats.org/officeDocument/2006/relationships/image" Target="../media/image4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microsoft.com/office/2007/relationships/media" Target="../media/media8.mp3"/><Relationship Id="rId1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microsoft.com/office/2007/relationships/media" Target="../media/media7.mp3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mp3"/><Relationship Id="rId7" Type="http://schemas.openxmlformats.org/officeDocument/2006/relationships/image" Target="../media/image10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5000"/>
            </a:blip>
            <a:stretch>
              <a:fillRect l="-637" r="-63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04272"/>
            <a:ext cx="4150377" cy="4637293"/>
          </a:xfrm>
          <a:custGeom>
            <a:avLst/>
            <a:gdLst/>
            <a:ahLst/>
            <a:cxnLst/>
            <a:rect l="l" t="t" r="r" b="b"/>
            <a:pathLst>
              <a:path w="6225565" h="6955939">
                <a:moveTo>
                  <a:pt x="0" y="0"/>
                </a:moveTo>
                <a:lnTo>
                  <a:pt x="6225565" y="0"/>
                </a:lnTo>
                <a:lnTo>
                  <a:pt x="6225565" y="6955939"/>
                </a:lnTo>
                <a:lnTo>
                  <a:pt x="0" y="69559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064000" y="1911370"/>
            <a:ext cx="2916551" cy="4742358"/>
          </a:xfrm>
          <a:custGeom>
            <a:avLst/>
            <a:gdLst/>
            <a:ahLst/>
            <a:cxnLst/>
            <a:rect l="l" t="t" r="r" b="b"/>
            <a:pathLst>
              <a:path w="4374826" h="7113537">
                <a:moveTo>
                  <a:pt x="0" y="0"/>
                </a:moveTo>
                <a:lnTo>
                  <a:pt x="4374826" y="0"/>
                </a:lnTo>
                <a:lnTo>
                  <a:pt x="4374826" y="7113537"/>
                </a:lnTo>
                <a:lnTo>
                  <a:pt x="0" y="7113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Khăn-đỏ-chào">
            <a:hlinkClick r:id="" action="ppaction://media"/>
            <a:extLst>
              <a:ext uri="{FF2B5EF4-FFF2-40B4-BE49-F238E27FC236}">
                <a16:creationId xmlns:a16="http://schemas.microsoft.com/office/drawing/2014/main" id="{BC4534C4-07EC-4E07-B413-7ABCF55900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9" end="94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52400" y="6799417"/>
            <a:ext cx="1066800" cy="1066800"/>
          </a:xfrm>
          <a:prstGeom prst="rect">
            <a:avLst/>
          </a:prstGeom>
        </p:spPr>
      </p:pic>
      <p:pic>
        <p:nvPicPr>
          <p:cNvPr id="6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1651D0-8F03-8464-32AD-945A0AEB2D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66400" y="7086600"/>
            <a:ext cx="1047534" cy="1047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4390" numSld="7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8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1" b="-448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97629" y="782392"/>
            <a:ext cx="3617235" cy="2754514"/>
          </a:xfrm>
          <a:custGeom>
            <a:avLst/>
            <a:gdLst/>
            <a:ahLst/>
            <a:cxnLst/>
            <a:rect l="l" t="t" r="r" b="b"/>
            <a:pathLst>
              <a:path w="5425852" h="4131771">
                <a:moveTo>
                  <a:pt x="0" y="0"/>
                </a:moveTo>
                <a:lnTo>
                  <a:pt x="5425852" y="0"/>
                </a:lnTo>
                <a:lnTo>
                  <a:pt x="5425852" y="4131771"/>
                </a:lnTo>
                <a:lnTo>
                  <a:pt x="0" y="4131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73" t="-3038" b="-30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74801" y="2514600"/>
            <a:ext cx="9080547" cy="4240652"/>
          </a:xfrm>
          <a:custGeom>
            <a:avLst/>
            <a:gdLst/>
            <a:ahLst/>
            <a:cxnLst/>
            <a:rect l="l" t="t" r="r" b="b"/>
            <a:pathLst>
              <a:path w="12331453" h="6211970">
                <a:moveTo>
                  <a:pt x="0" y="0"/>
                </a:moveTo>
                <a:lnTo>
                  <a:pt x="12331453" y="0"/>
                </a:lnTo>
                <a:lnTo>
                  <a:pt x="12331453" y="6211969"/>
                </a:lnTo>
                <a:lnTo>
                  <a:pt x="0" y="6211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96000" y="4684596"/>
            <a:ext cx="1244309" cy="1487605"/>
          </a:xfrm>
          <a:custGeom>
            <a:avLst/>
            <a:gdLst/>
            <a:ahLst/>
            <a:cxnLst/>
            <a:rect l="l" t="t" r="r" b="b"/>
            <a:pathLst>
              <a:path w="1866463" h="2231407">
                <a:moveTo>
                  <a:pt x="0" y="0"/>
                </a:moveTo>
                <a:lnTo>
                  <a:pt x="1866463" y="0"/>
                </a:lnTo>
                <a:lnTo>
                  <a:pt x="1866463" y="2231407"/>
                </a:lnTo>
                <a:lnTo>
                  <a:pt x="0" y="2231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76537" y="4400015"/>
            <a:ext cx="1422787" cy="1732465"/>
          </a:xfrm>
          <a:custGeom>
            <a:avLst/>
            <a:gdLst/>
            <a:ahLst/>
            <a:cxnLst/>
            <a:rect l="l" t="t" r="r" b="b"/>
            <a:pathLst>
              <a:path w="1954201" h="2059764">
                <a:moveTo>
                  <a:pt x="0" y="0"/>
                </a:moveTo>
                <a:lnTo>
                  <a:pt x="1954201" y="0"/>
                </a:lnTo>
                <a:lnTo>
                  <a:pt x="1954201" y="2059764"/>
                </a:lnTo>
                <a:lnTo>
                  <a:pt x="0" y="20597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995790" y="2952130"/>
            <a:ext cx="1422787" cy="1732465"/>
          </a:xfrm>
          <a:custGeom>
            <a:avLst/>
            <a:gdLst/>
            <a:ahLst/>
            <a:cxnLst/>
            <a:rect l="l" t="t" r="r" b="b"/>
            <a:pathLst>
              <a:path w="2134180" h="2598697">
                <a:moveTo>
                  <a:pt x="0" y="0"/>
                </a:moveTo>
                <a:lnTo>
                  <a:pt x="2134181" y="0"/>
                </a:lnTo>
                <a:lnTo>
                  <a:pt x="2134181" y="2598698"/>
                </a:lnTo>
                <a:lnTo>
                  <a:pt x="0" y="2598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178016" y="4203019"/>
            <a:ext cx="898817" cy="575243"/>
          </a:xfrm>
          <a:custGeom>
            <a:avLst/>
            <a:gdLst/>
            <a:ahLst/>
            <a:cxnLst/>
            <a:rect l="l" t="t" r="r" b="b"/>
            <a:pathLst>
              <a:path w="1348225" h="862864">
                <a:moveTo>
                  <a:pt x="0" y="0"/>
                </a:moveTo>
                <a:lnTo>
                  <a:pt x="1348225" y="0"/>
                </a:lnTo>
                <a:lnTo>
                  <a:pt x="1348225" y="862864"/>
                </a:lnTo>
                <a:lnTo>
                  <a:pt x="0" y="862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045329" y="2323497"/>
            <a:ext cx="600345" cy="1257267"/>
          </a:xfrm>
          <a:custGeom>
            <a:avLst/>
            <a:gdLst/>
            <a:ahLst/>
            <a:cxnLst/>
            <a:rect l="l" t="t" r="r" b="b"/>
            <a:pathLst>
              <a:path w="900517" h="1885900">
                <a:moveTo>
                  <a:pt x="0" y="0"/>
                </a:moveTo>
                <a:lnTo>
                  <a:pt x="900517" y="0"/>
                </a:lnTo>
                <a:lnTo>
                  <a:pt x="900517" y="1885900"/>
                </a:lnTo>
                <a:lnTo>
                  <a:pt x="0" y="1885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72893" y="2594476"/>
            <a:ext cx="2782029" cy="4240652"/>
          </a:xfrm>
          <a:custGeom>
            <a:avLst/>
            <a:gdLst/>
            <a:ahLst/>
            <a:cxnLst/>
            <a:rect l="l" t="t" r="r" b="b"/>
            <a:pathLst>
              <a:path w="3312354" h="5385941">
                <a:moveTo>
                  <a:pt x="0" y="0"/>
                </a:moveTo>
                <a:lnTo>
                  <a:pt x="3312353" y="0"/>
                </a:lnTo>
                <a:lnTo>
                  <a:pt x="3312353" y="5385940"/>
                </a:lnTo>
                <a:lnTo>
                  <a:pt x="0" y="53859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8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81" b="-448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97629" y="782392"/>
            <a:ext cx="3617235" cy="2754514"/>
          </a:xfrm>
          <a:custGeom>
            <a:avLst/>
            <a:gdLst/>
            <a:ahLst/>
            <a:cxnLst/>
            <a:rect l="l" t="t" r="r" b="b"/>
            <a:pathLst>
              <a:path w="5425852" h="4131771">
                <a:moveTo>
                  <a:pt x="0" y="0"/>
                </a:moveTo>
                <a:lnTo>
                  <a:pt x="5425852" y="0"/>
                </a:lnTo>
                <a:lnTo>
                  <a:pt x="5425852" y="4131771"/>
                </a:lnTo>
                <a:lnTo>
                  <a:pt x="0" y="41317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73" t="-3038" b="-30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74801" y="2514600"/>
            <a:ext cx="9080547" cy="4240652"/>
          </a:xfrm>
          <a:custGeom>
            <a:avLst/>
            <a:gdLst/>
            <a:ahLst/>
            <a:cxnLst/>
            <a:rect l="l" t="t" r="r" b="b"/>
            <a:pathLst>
              <a:path w="12331453" h="6211970">
                <a:moveTo>
                  <a:pt x="0" y="0"/>
                </a:moveTo>
                <a:lnTo>
                  <a:pt x="12331453" y="0"/>
                </a:lnTo>
                <a:lnTo>
                  <a:pt x="12331453" y="6211969"/>
                </a:lnTo>
                <a:lnTo>
                  <a:pt x="0" y="6211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96000" y="4684596"/>
            <a:ext cx="1244309" cy="1487605"/>
          </a:xfrm>
          <a:custGeom>
            <a:avLst/>
            <a:gdLst/>
            <a:ahLst/>
            <a:cxnLst/>
            <a:rect l="l" t="t" r="r" b="b"/>
            <a:pathLst>
              <a:path w="1866463" h="2231407">
                <a:moveTo>
                  <a:pt x="0" y="0"/>
                </a:moveTo>
                <a:lnTo>
                  <a:pt x="1866463" y="0"/>
                </a:lnTo>
                <a:lnTo>
                  <a:pt x="1866463" y="2231407"/>
                </a:lnTo>
                <a:lnTo>
                  <a:pt x="0" y="22314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022325" y="2586834"/>
            <a:ext cx="1422787" cy="1732465"/>
          </a:xfrm>
          <a:custGeom>
            <a:avLst/>
            <a:gdLst/>
            <a:ahLst/>
            <a:cxnLst/>
            <a:rect l="l" t="t" r="r" b="b"/>
            <a:pathLst>
              <a:path w="2134180" h="2598697">
                <a:moveTo>
                  <a:pt x="0" y="0"/>
                </a:moveTo>
                <a:lnTo>
                  <a:pt x="2134181" y="0"/>
                </a:lnTo>
                <a:lnTo>
                  <a:pt x="2134181" y="2598698"/>
                </a:lnTo>
                <a:lnTo>
                  <a:pt x="0" y="2598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178016" y="4203019"/>
            <a:ext cx="898817" cy="575243"/>
          </a:xfrm>
          <a:custGeom>
            <a:avLst/>
            <a:gdLst/>
            <a:ahLst/>
            <a:cxnLst/>
            <a:rect l="l" t="t" r="r" b="b"/>
            <a:pathLst>
              <a:path w="1348225" h="862864">
                <a:moveTo>
                  <a:pt x="0" y="0"/>
                </a:moveTo>
                <a:lnTo>
                  <a:pt x="1348225" y="0"/>
                </a:lnTo>
                <a:lnTo>
                  <a:pt x="1348225" y="862864"/>
                </a:lnTo>
                <a:lnTo>
                  <a:pt x="0" y="8628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045329" y="2323497"/>
            <a:ext cx="600345" cy="1257267"/>
          </a:xfrm>
          <a:custGeom>
            <a:avLst/>
            <a:gdLst/>
            <a:ahLst/>
            <a:cxnLst/>
            <a:rect l="l" t="t" r="r" b="b"/>
            <a:pathLst>
              <a:path w="900517" h="1885900">
                <a:moveTo>
                  <a:pt x="0" y="0"/>
                </a:moveTo>
                <a:lnTo>
                  <a:pt x="900517" y="0"/>
                </a:lnTo>
                <a:lnTo>
                  <a:pt x="900517" y="1885900"/>
                </a:lnTo>
                <a:lnTo>
                  <a:pt x="0" y="1885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3D0D110-8887-5574-4DC4-CAFB90BCCCB0}"/>
              </a:ext>
            </a:extLst>
          </p:cNvPr>
          <p:cNvSpPr/>
          <p:nvPr/>
        </p:nvSpPr>
        <p:spPr>
          <a:xfrm>
            <a:off x="3681343" y="2619259"/>
            <a:ext cx="2673600" cy="3707145"/>
          </a:xfrm>
          <a:custGeom>
            <a:avLst/>
            <a:gdLst/>
            <a:ahLst/>
            <a:cxnLst/>
            <a:rect l="l" t="t" r="r" b="b"/>
            <a:pathLst>
              <a:path w="3312354" h="5385941">
                <a:moveTo>
                  <a:pt x="0" y="0"/>
                </a:moveTo>
                <a:lnTo>
                  <a:pt x="3312353" y="0"/>
                </a:lnTo>
                <a:lnTo>
                  <a:pt x="3312353" y="5385940"/>
                </a:lnTo>
                <a:lnTo>
                  <a:pt x="0" y="5385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376537" y="4400015"/>
            <a:ext cx="1422787" cy="1732465"/>
          </a:xfrm>
          <a:custGeom>
            <a:avLst/>
            <a:gdLst/>
            <a:ahLst/>
            <a:cxnLst/>
            <a:rect l="l" t="t" r="r" b="b"/>
            <a:pathLst>
              <a:path w="1954201" h="2059764">
                <a:moveTo>
                  <a:pt x="0" y="0"/>
                </a:moveTo>
                <a:lnTo>
                  <a:pt x="1954201" y="0"/>
                </a:lnTo>
                <a:lnTo>
                  <a:pt x="1954201" y="2059764"/>
                </a:lnTo>
                <a:lnTo>
                  <a:pt x="0" y="205976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33053F-CA6B-068C-5579-76F47451AD80}"/>
              </a:ext>
            </a:extLst>
          </p:cNvPr>
          <p:cNvSpPr/>
          <p:nvPr/>
        </p:nvSpPr>
        <p:spPr>
          <a:xfrm>
            <a:off x="5719231" y="2813145"/>
            <a:ext cx="3983588" cy="1226936"/>
          </a:xfrm>
          <a:prstGeom prst="wedgeRoundRectCallou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320 – 20 = ?</a:t>
            </a:r>
          </a:p>
        </p:txBody>
      </p:sp>
      <p:pic>
        <p:nvPicPr>
          <p:cNvPr id="14" name="320-20">
            <a:hlinkClick r:id="" action="ppaction://media"/>
            <a:extLst>
              <a:ext uri="{FF2B5EF4-FFF2-40B4-BE49-F238E27FC236}">
                <a16:creationId xmlns:a16="http://schemas.microsoft.com/office/drawing/2014/main" id="{D8F459EA-42A8-6DC3-0160-90C16ABA21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00264" y="6538078"/>
            <a:ext cx="497722" cy="4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4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8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81" b="-448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97629" y="782392"/>
            <a:ext cx="3617235" cy="2754514"/>
          </a:xfrm>
          <a:custGeom>
            <a:avLst/>
            <a:gdLst/>
            <a:ahLst/>
            <a:cxnLst/>
            <a:rect l="l" t="t" r="r" b="b"/>
            <a:pathLst>
              <a:path w="5425852" h="4131771">
                <a:moveTo>
                  <a:pt x="0" y="0"/>
                </a:moveTo>
                <a:lnTo>
                  <a:pt x="5425852" y="0"/>
                </a:lnTo>
                <a:lnTo>
                  <a:pt x="5425852" y="4131771"/>
                </a:lnTo>
                <a:lnTo>
                  <a:pt x="0" y="41317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73" t="-3038" b="-30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74801" y="2514600"/>
            <a:ext cx="9080547" cy="4240652"/>
          </a:xfrm>
          <a:custGeom>
            <a:avLst/>
            <a:gdLst/>
            <a:ahLst/>
            <a:cxnLst/>
            <a:rect l="l" t="t" r="r" b="b"/>
            <a:pathLst>
              <a:path w="12331453" h="6211970">
                <a:moveTo>
                  <a:pt x="0" y="0"/>
                </a:moveTo>
                <a:lnTo>
                  <a:pt x="12331453" y="0"/>
                </a:lnTo>
                <a:lnTo>
                  <a:pt x="12331453" y="6211969"/>
                </a:lnTo>
                <a:lnTo>
                  <a:pt x="0" y="6211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96000" y="4684596"/>
            <a:ext cx="1244309" cy="1487605"/>
          </a:xfrm>
          <a:custGeom>
            <a:avLst/>
            <a:gdLst/>
            <a:ahLst/>
            <a:cxnLst/>
            <a:rect l="l" t="t" r="r" b="b"/>
            <a:pathLst>
              <a:path w="1866463" h="2231407">
                <a:moveTo>
                  <a:pt x="0" y="0"/>
                </a:moveTo>
                <a:lnTo>
                  <a:pt x="1866463" y="0"/>
                </a:lnTo>
                <a:lnTo>
                  <a:pt x="1866463" y="2231407"/>
                </a:lnTo>
                <a:lnTo>
                  <a:pt x="0" y="22314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022325" y="2586834"/>
            <a:ext cx="1422787" cy="1732465"/>
          </a:xfrm>
          <a:custGeom>
            <a:avLst/>
            <a:gdLst/>
            <a:ahLst/>
            <a:cxnLst/>
            <a:rect l="l" t="t" r="r" b="b"/>
            <a:pathLst>
              <a:path w="2134180" h="2598697">
                <a:moveTo>
                  <a:pt x="0" y="0"/>
                </a:moveTo>
                <a:lnTo>
                  <a:pt x="2134181" y="0"/>
                </a:lnTo>
                <a:lnTo>
                  <a:pt x="2134181" y="2598698"/>
                </a:lnTo>
                <a:lnTo>
                  <a:pt x="0" y="2598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178016" y="4203019"/>
            <a:ext cx="898817" cy="575243"/>
          </a:xfrm>
          <a:custGeom>
            <a:avLst/>
            <a:gdLst/>
            <a:ahLst/>
            <a:cxnLst/>
            <a:rect l="l" t="t" r="r" b="b"/>
            <a:pathLst>
              <a:path w="1348225" h="862864">
                <a:moveTo>
                  <a:pt x="0" y="0"/>
                </a:moveTo>
                <a:lnTo>
                  <a:pt x="1348225" y="0"/>
                </a:lnTo>
                <a:lnTo>
                  <a:pt x="1348225" y="862864"/>
                </a:lnTo>
                <a:lnTo>
                  <a:pt x="0" y="8628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045329" y="2323497"/>
            <a:ext cx="600345" cy="1257267"/>
          </a:xfrm>
          <a:custGeom>
            <a:avLst/>
            <a:gdLst/>
            <a:ahLst/>
            <a:cxnLst/>
            <a:rect l="l" t="t" r="r" b="b"/>
            <a:pathLst>
              <a:path w="900517" h="1885900">
                <a:moveTo>
                  <a:pt x="0" y="0"/>
                </a:moveTo>
                <a:lnTo>
                  <a:pt x="900517" y="0"/>
                </a:lnTo>
                <a:lnTo>
                  <a:pt x="900517" y="1885900"/>
                </a:lnTo>
                <a:lnTo>
                  <a:pt x="0" y="1885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3D0D110-8887-5574-4DC4-CAFB90BCCCB0}"/>
              </a:ext>
            </a:extLst>
          </p:cNvPr>
          <p:cNvSpPr/>
          <p:nvPr/>
        </p:nvSpPr>
        <p:spPr>
          <a:xfrm>
            <a:off x="3681343" y="2619259"/>
            <a:ext cx="2673600" cy="3707145"/>
          </a:xfrm>
          <a:custGeom>
            <a:avLst/>
            <a:gdLst/>
            <a:ahLst/>
            <a:cxnLst/>
            <a:rect l="l" t="t" r="r" b="b"/>
            <a:pathLst>
              <a:path w="3312354" h="5385941">
                <a:moveTo>
                  <a:pt x="0" y="0"/>
                </a:moveTo>
                <a:lnTo>
                  <a:pt x="3312353" y="0"/>
                </a:lnTo>
                <a:lnTo>
                  <a:pt x="3312353" y="5385940"/>
                </a:lnTo>
                <a:lnTo>
                  <a:pt x="0" y="53859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5018142" y="4368800"/>
            <a:ext cx="1619725" cy="1914495"/>
          </a:xfrm>
          <a:custGeom>
            <a:avLst/>
            <a:gdLst/>
            <a:ahLst/>
            <a:cxnLst/>
            <a:rect l="l" t="t" r="r" b="b"/>
            <a:pathLst>
              <a:path w="1954201" h="2059764">
                <a:moveTo>
                  <a:pt x="0" y="0"/>
                </a:moveTo>
                <a:lnTo>
                  <a:pt x="1954201" y="0"/>
                </a:lnTo>
                <a:lnTo>
                  <a:pt x="1954201" y="2059764"/>
                </a:lnTo>
                <a:lnTo>
                  <a:pt x="0" y="205976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333053F-CA6B-068C-5579-76F47451AD80}"/>
              </a:ext>
            </a:extLst>
          </p:cNvPr>
          <p:cNvSpPr/>
          <p:nvPr/>
        </p:nvSpPr>
        <p:spPr>
          <a:xfrm>
            <a:off x="5880716" y="2549025"/>
            <a:ext cx="1891684" cy="1394472"/>
          </a:xfrm>
          <a:prstGeom prst="wedgeRoundRectCallou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6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</a:t>
            </a:r>
          </a:p>
        </p:txBody>
      </p:sp>
      <p:pic>
        <p:nvPicPr>
          <p:cNvPr id="4" name="Thỏ-trả-lời">
            <a:hlinkClick r:id="" action="ppaction://media"/>
            <a:extLst>
              <a:ext uri="{FF2B5EF4-FFF2-40B4-BE49-F238E27FC236}">
                <a16:creationId xmlns:a16="http://schemas.microsoft.com/office/drawing/2014/main" id="{C575A94A-FB84-6DEA-96F2-D58EDDA6A9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7" end="857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492" y="6885074"/>
            <a:ext cx="985309" cy="98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6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8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81" b="-448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97629" y="782392"/>
            <a:ext cx="3617235" cy="2754514"/>
          </a:xfrm>
          <a:custGeom>
            <a:avLst/>
            <a:gdLst/>
            <a:ahLst/>
            <a:cxnLst/>
            <a:rect l="l" t="t" r="r" b="b"/>
            <a:pathLst>
              <a:path w="5425852" h="4131771">
                <a:moveTo>
                  <a:pt x="0" y="0"/>
                </a:moveTo>
                <a:lnTo>
                  <a:pt x="5425852" y="0"/>
                </a:lnTo>
                <a:lnTo>
                  <a:pt x="5425852" y="4131771"/>
                </a:lnTo>
                <a:lnTo>
                  <a:pt x="0" y="41317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173" t="-3038" b="-30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74801" y="2514600"/>
            <a:ext cx="9080547" cy="4240652"/>
          </a:xfrm>
          <a:custGeom>
            <a:avLst/>
            <a:gdLst/>
            <a:ahLst/>
            <a:cxnLst/>
            <a:rect l="l" t="t" r="r" b="b"/>
            <a:pathLst>
              <a:path w="12331453" h="6211970">
                <a:moveTo>
                  <a:pt x="0" y="0"/>
                </a:moveTo>
                <a:lnTo>
                  <a:pt x="12331453" y="0"/>
                </a:lnTo>
                <a:lnTo>
                  <a:pt x="12331453" y="6211969"/>
                </a:lnTo>
                <a:lnTo>
                  <a:pt x="0" y="62119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96000" y="4684596"/>
            <a:ext cx="1244309" cy="1487605"/>
          </a:xfrm>
          <a:custGeom>
            <a:avLst/>
            <a:gdLst/>
            <a:ahLst/>
            <a:cxnLst/>
            <a:rect l="l" t="t" r="r" b="b"/>
            <a:pathLst>
              <a:path w="1866463" h="2231407">
                <a:moveTo>
                  <a:pt x="0" y="0"/>
                </a:moveTo>
                <a:lnTo>
                  <a:pt x="1866463" y="0"/>
                </a:lnTo>
                <a:lnTo>
                  <a:pt x="1866463" y="2231407"/>
                </a:lnTo>
                <a:lnTo>
                  <a:pt x="0" y="2231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022325" y="2586834"/>
            <a:ext cx="1422787" cy="1732465"/>
          </a:xfrm>
          <a:custGeom>
            <a:avLst/>
            <a:gdLst/>
            <a:ahLst/>
            <a:cxnLst/>
            <a:rect l="l" t="t" r="r" b="b"/>
            <a:pathLst>
              <a:path w="2134180" h="2598697">
                <a:moveTo>
                  <a:pt x="0" y="0"/>
                </a:moveTo>
                <a:lnTo>
                  <a:pt x="2134181" y="0"/>
                </a:lnTo>
                <a:lnTo>
                  <a:pt x="2134181" y="2598698"/>
                </a:lnTo>
                <a:lnTo>
                  <a:pt x="0" y="25986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178016" y="4203019"/>
            <a:ext cx="898817" cy="575243"/>
          </a:xfrm>
          <a:custGeom>
            <a:avLst/>
            <a:gdLst/>
            <a:ahLst/>
            <a:cxnLst/>
            <a:rect l="l" t="t" r="r" b="b"/>
            <a:pathLst>
              <a:path w="1348225" h="862864">
                <a:moveTo>
                  <a:pt x="0" y="0"/>
                </a:moveTo>
                <a:lnTo>
                  <a:pt x="1348225" y="0"/>
                </a:lnTo>
                <a:lnTo>
                  <a:pt x="1348225" y="862864"/>
                </a:lnTo>
                <a:lnTo>
                  <a:pt x="0" y="8628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045329" y="2323497"/>
            <a:ext cx="600345" cy="1257267"/>
          </a:xfrm>
          <a:custGeom>
            <a:avLst/>
            <a:gdLst/>
            <a:ahLst/>
            <a:cxnLst/>
            <a:rect l="l" t="t" r="r" b="b"/>
            <a:pathLst>
              <a:path w="900517" h="1885900">
                <a:moveTo>
                  <a:pt x="0" y="0"/>
                </a:moveTo>
                <a:lnTo>
                  <a:pt x="900517" y="0"/>
                </a:lnTo>
                <a:lnTo>
                  <a:pt x="900517" y="1885900"/>
                </a:lnTo>
                <a:lnTo>
                  <a:pt x="0" y="1885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3D0D110-8887-5574-4DC4-CAFB90BCCCB0}"/>
              </a:ext>
            </a:extLst>
          </p:cNvPr>
          <p:cNvSpPr/>
          <p:nvPr/>
        </p:nvSpPr>
        <p:spPr>
          <a:xfrm>
            <a:off x="6757987" y="2283764"/>
            <a:ext cx="1325743" cy="2338603"/>
          </a:xfrm>
          <a:custGeom>
            <a:avLst/>
            <a:gdLst/>
            <a:ahLst/>
            <a:cxnLst/>
            <a:rect l="l" t="t" r="r" b="b"/>
            <a:pathLst>
              <a:path w="3312354" h="5385941">
                <a:moveTo>
                  <a:pt x="0" y="0"/>
                </a:moveTo>
                <a:lnTo>
                  <a:pt x="3312353" y="0"/>
                </a:lnTo>
                <a:lnTo>
                  <a:pt x="3312353" y="5385940"/>
                </a:lnTo>
                <a:lnTo>
                  <a:pt x="0" y="5385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340308" y="3580763"/>
            <a:ext cx="878917" cy="999264"/>
          </a:xfrm>
          <a:custGeom>
            <a:avLst/>
            <a:gdLst/>
            <a:ahLst/>
            <a:cxnLst/>
            <a:rect l="l" t="t" r="r" b="b"/>
            <a:pathLst>
              <a:path w="1954201" h="2059764">
                <a:moveTo>
                  <a:pt x="0" y="0"/>
                </a:moveTo>
                <a:lnTo>
                  <a:pt x="1954201" y="0"/>
                </a:lnTo>
                <a:lnTo>
                  <a:pt x="1954201" y="2059764"/>
                </a:lnTo>
                <a:lnTo>
                  <a:pt x="0" y="205976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Khăn-đỏ-chào-voi-con">
            <a:hlinkClick r:id="" action="ppaction://media"/>
            <a:extLst>
              <a:ext uri="{FF2B5EF4-FFF2-40B4-BE49-F238E27FC236}">
                <a16:creationId xmlns:a16="http://schemas.microsoft.com/office/drawing/2014/main" id="{18BBB86F-6E7F-9EBE-46BE-AF69B4DCA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" end="45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09200" y="6852201"/>
            <a:ext cx="848209" cy="84820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9252F6D-F3D0-3F91-CB7D-660CD3AA8FB1}"/>
              </a:ext>
            </a:extLst>
          </p:cNvPr>
          <p:cNvSpPr/>
          <p:nvPr/>
        </p:nvSpPr>
        <p:spPr>
          <a:xfrm>
            <a:off x="7198847" y="645318"/>
            <a:ext cx="4492529" cy="1520442"/>
          </a:xfrm>
          <a:prstGeom prst="wedgeRoundRectCallou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 – 19 = ?</a:t>
            </a:r>
          </a:p>
        </p:txBody>
      </p:sp>
      <p:pic>
        <p:nvPicPr>
          <p:cNvPr id="15" name="Các-bạn-hs-giúp-tớ">
            <a:hlinkClick r:id="" action="ppaction://media"/>
            <a:extLst>
              <a:ext uri="{FF2B5EF4-FFF2-40B4-BE49-F238E27FC236}">
                <a16:creationId xmlns:a16="http://schemas.microsoft.com/office/drawing/2014/main" id="{1EB06945-9E9F-63A1-9560-417C206B22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53" end="94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95851" y="7088837"/>
            <a:ext cx="1028738" cy="1028738"/>
          </a:xfrm>
          <a:prstGeom prst="rect">
            <a:avLst/>
          </a:prstGeom>
        </p:spPr>
      </p:pic>
      <p:pic>
        <p:nvPicPr>
          <p:cNvPr id="16" name="Tớ-cảm-ơn-các-bạn">
            <a:hlinkClick r:id="" action="ppaction://media"/>
            <a:extLst>
              <a:ext uri="{FF2B5EF4-FFF2-40B4-BE49-F238E27FC236}">
                <a16:creationId xmlns:a16="http://schemas.microsoft.com/office/drawing/2014/main" id="{429AFCEA-84E2-B67E-FB5F-75DC67D25F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093" end="103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6903308"/>
            <a:ext cx="1244308" cy="1244308"/>
          </a:xfrm>
          <a:prstGeom prst="rect">
            <a:avLst/>
          </a:prstGeom>
        </p:spPr>
      </p:pic>
      <p:pic>
        <p:nvPicPr>
          <p:cNvPr id="18" name="86-19">
            <a:hlinkClick r:id="" action="ppaction://media"/>
            <a:extLst>
              <a:ext uri="{FF2B5EF4-FFF2-40B4-BE49-F238E27FC236}">
                <a16:creationId xmlns:a16="http://schemas.microsoft.com/office/drawing/2014/main" id="{9CC7B7F8-DF3E-CB90-55A1-D936C07E8C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495" end="85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579730" y="7278297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75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1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7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44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8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1" b="-448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97629" y="782392"/>
            <a:ext cx="3617235" cy="2754514"/>
          </a:xfrm>
          <a:custGeom>
            <a:avLst/>
            <a:gdLst/>
            <a:ahLst/>
            <a:cxnLst/>
            <a:rect l="l" t="t" r="r" b="b"/>
            <a:pathLst>
              <a:path w="5425852" h="4131771">
                <a:moveTo>
                  <a:pt x="0" y="0"/>
                </a:moveTo>
                <a:lnTo>
                  <a:pt x="5425852" y="0"/>
                </a:lnTo>
                <a:lnTo>
                  <a:pt x="5425852" y="4131771"/>
                </a:lnTo>
                <a:lnTo>
                  <a:pt x="0" y="4131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73" t="-3038" b="-30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74801" y="2514600"/>
            <a:ext cx="9080547" cy="4240652"/>
          </a:xfrm>
          <a:custGeom>
            <a:avLst/>
            <a:gdLst/>
            <a:ahLst/>
            <a:cxnLst/>
            <a:rect l="l" t="t" r="r" b="b"/>
            <a:pathLst>
              <a:path w="12331453" h="6211970">
                <a:moveTo>
                  <a:pt x="0" y="0"/>
                </a:moveTo>
                <a:lnTo>
                  <a:pt x="12331453" y="0"/>
                </a:lnTo>
                <a:lnTo>
                  <a:pt x="12331453" y="6211969"/>
                </a:lnTo>
                <a:lnTo>
                  <a:pt x="0" y="6211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96000" y="4684596"/>
            <a:ext cx="1244309" cy="1487605"/>
          </a:xfrm>
          <a:custGeom>
            <a:avLst/>
            <a:gdLst/>
            <a:ahLst/>
            <a:cxnLst/>
            <a:rect l="l" t="t" r="r" b="b"/>
            <a:pathLst>
              <a:path w="1866463" h="2231407">
                <a:moveTo>
                  <a:pt x="0" y="0"/>
                </a:moveTo>
                <a:lnTo>
                  <a:pt x="1866463" y="0"/>
                </a:lnTo>
                <a:lnTo>
                  <a:pt x="1866463" y="2231407"/>
                </a:lnTo>
                <a:lnTo>
                  <a:pt x="0" y="2231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7408266" y="2617582"/>
            <a:ext cx="1600217" cy="1732465"/>
          </a:xfrm>
          <a:custGeom>
            <a:avLst/>
            <a:gdLst/>
            <a:ahLst/>
            <a:cxnLst/>
            <a:rect l="l" t="t" r="r" b="b"/>
            <a:pathLst>
              <a:path w="2134180" h="2598697">
                <a:moveTo>
                  <a:pt x="0" y="0"/>
                </a:moveTo>
                <a:lnTo>
                  <a:pt x="2134181" y="0"/>
                </a:lnTo>
                <a:lnTo>
                  <a:pt x="2134181" y="2598698"/>
                </a:lnTo>
                <a:lnTo>
                  <a:pt x="0" y="2598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178016" y="4203019"/>
            <a:ext cx="898817" cy="575243"/>
          </a:xfrm>
          <a:custGeom>
            <a:avLst/>
            <a:gdLst/>
            <a:ahLst/>
            <a:cxnLst/>
            <a:rect l="l" t="t" r="r" b="b"/>
            <a:pathLst>
              <a:path w="1348225" h="862864">
                <a:moveTo>
                  <a:pt x="0" y="0"/>
                </a:moveTo>
                <a:lnTo>
                  <a:pt x="1348225" y="0"/>
                </a:lnTo>
                <a:lnTo>
                  <a:pt x="1348225" y="862864"/>
                </a:lnTo>
                <a:lnTo>
                  <a:pt x="0" y="86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045329" y="2323497"/>
            <a:ext cx="600345" cy="1257267"/>
          </a:xfrm>
          <a:custGeom>
            <a:avLst/>
            <a:gdLst/>
            <a:ahLst/>
            <a:cxnLst/>
            <a:rect l="l" t="t" r="r" b="b"/>
            <a:pathLst>
              <a:path w="900517" h="1885900">
                <a:moveTo>
                  <a:pt x="0" y="0"/>
                </a:moveTo>
                <a:lnTo>
                  <a:pt x="900517" y="0"/>
                </a:lnTo>
                <a:lnTo>
                  <a:pt x="900517" y="1885900"/>
                </a:lnTo>
                <a:lnTo>
                  <a:pt x="0" y="1885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3D0D110-8887-5574-4DC4-CAFB90BCCCB0}"/>
              </a:ext>
            </a:extLst>
          </p:cNvPr>
          <p:cNvSpPr/>
          <p:nvPr/>
        </p:nvSpPr>
        <p:spPr>
          <a:xfrm>
            <a:off x="6757987" y="2283764"/>
            <a:ext cx="1325743" cy="2338603"/>
          </a:xfrm>
          <a:custGeom>
            <a:avLst/>
            <a:gdLst/>
            <a:ahLst/>
            <a:cxnLst/>
            <a:rect l="l" t="t" r="r" b="b"/>
            <a:pathLst>
              <a:path w="3312354" h="5385941">
                <a:moveTo>
                  <a:pt x="0" y="0"/>
                </a:moveTo>
                <a:lnTo>
                  <a:pt x="3312353" y="0"/>
                </a:lnTo>
                <a:lnTo>
                  <a:pt x="3312353" y="5385940"/>
                </a:lnTo>
                <a:lnTo>
                  <a:pt x="0" y="5385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340308" y="3580763"/>
            <a:ext cx="878917" cy="999264"/>
          </a:xfrm>
          <a:custGeom>
            <a:avLst/>
            <a:gdLst/>
            <a:ahLst/>
            <a:cxnLst/>
            <a:rect l="l" t="t" r="r" b="b"/>
            <a:pathLst>
              <a:path w="1954201" h="2059764">
                <a:moveTo>
                  <a:pt x="0" y="0"/>
                </a:moveTo>
                <a:lnTo>
                  <a:pt x="1954201" y="0"/>
                </a:lnTo>
                <a:lnTo>
                  <a:pt x="1954201" y="2059764"/>
                </a:lnTo>
                <a:lnTo>
                  <a:pt x="0" y="205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9252F6D-F3D0-3F91-CB7D-660CD3AA8FB1}"/>
              </a:ext>
            </a:extLst>
          </p:cNvPr>
          <p:cNvSpPr/>
          <p:nvPr/>
        </p:nvSpPr>
        <p:spPr>
          <a:xfrm>
            <a:off x="7672456" y="1041400"/>
            <a:ext cx="2538344" cy="1220192"/>
          </a:xfrm>
          <a:prstGeom prst="wedgeRoundRectCallou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6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4100507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8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81" b="-448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697629" y="782392"/>
            <a:ext cx="3617235" cy="2754514"/>
          </a:xfrm>
          <a:custGeom>
            <a:avLst/>
            <a:gdLst/>
            <a:ahLst/>
            <a:cxnLst/>
            <a:rect l="l" t="t" r="r" b="b"/>
            <a:pathLst>
              <a:path w="5425852" h="4131771">
                <a:moveTo>
                  <a:pt x="0" y="0"/>
                </a:moveTo>
                <a:lnTo>
                  <a:pt x="5425852" y="0"/>
                </a:lnTo>
                <a:lnTo>
                  <a:pt x="5425852" y="4131771"/>
                </a:lnTo>
                <a:lnTo>
                  <a:pt x="0" y="41317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73" t="-3038" b="-303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74801" y="2514600"/>
            <a:ext cx="9080547" cy="4240652"/>
          </a:xfrm>
          <a:custGeom>
            <a:avLst/>
            <a:gdLst/>
            <a:ahLst/>
            <a:cxnLst/>
            <a:rect l="l" t="t" r="r" b="b"/>
            <a:pathLst>
              <a:path w="12331453" h="6211970">
                <a:moveTo>
                  <a:pt x="0" y="0"/>
                </a:moveTo>
                <a:lnTo>
                  <a:pt x="12331453" y="0"/>
                </a:lnTo>
                <a:lnTo>
                  <a:pt x="12331453" y="6211969"/>
                </a:lnTo>
                <a:lnTo>
                  <a:pt x="0" y="6211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096000" y="4684596"/>
            <a:ext cx="1244309" cy="1487605"/>
          </a:xfrm>
          <a:custGeom>
            <a:avLst/>
            <a:gdLst/>
            <a:ahLst/>
            <a:cxnLst/>
            <a:rect l="l" t="t" r="r" b="b"/>
            <a:pathLst>
              <a:path w="1866463" h="2231407">
                <a:moveTo>
                  <a:pt x="0" y="0"/>
                </a:moveTo>
                <a:lnTo>
                  <a:pt x="1866463" y="0"/>
                </a:lnTo>
                <a:lnTo>
                  <a:pt x="1866463" y="2231407"/>
                </a:lnTo>
                <a:lnTo>
                  <a:pt x="0" y="2231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0255046" y="2271203"/>
            <a:ext cx="971614" cy="1073680"/>
          </a:xfrm>
          <a:custGeom>
            <a:avLst/>
            <a:gdLst/>
            <a:ahLst/>
            <a:cxnLst/>
            <a:rect l="l" t="t" r="r" b="b"/>
            <a:pathLst>
              <a:path w="2134180" h="2598697">
                <a:moveTo>
                  <a:pt x="0" y="0"/>
                </a:moveTo>
                <a:lnTo>
                  <a:pt x="2134181" y="0"/>
                </a:lnTo>
                <a:lnTo>
                  <a:pt x="2134181" y="2598698"/>
                </a:lnTo>
                <a:lnTo>
                  <a:pt x="0" y="2598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178016" y="4203019"/>
            <a:ext cx="898817" cy="575243"/>
          </a:xfrm>
          <a:custGeom>
            <a:avLst/>
            <a:gdLst/>
            <a:ahLst/>
            <a:cxnLst/>
            <a:rect l="l" t="t" r="r" b="b"/>
            <a:pathLst>
              <a:path w="1348225" h="862864">
                <a:moveTo>
                  <a:pt x="0" y="0"/>
                </a:moveTo>
                <a:lnTo>
                  <a:pt x="1348225" y="0"/>
                </a:lnTo>
                <a:lnTo>
                  <a:pt x="1348225" y="862864"/>
                </a:lnTo>
                <a:lnTo>
                  <a:pt x="0" y="86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045329" y="2323497"/>
            <a:ext cx="600345" cy="1257267"/>
          </a:xfrm>
          <a:custGeom>
            <a:avLst/>
            <a:gdLst/>
            <a:ahLst/>
            <a:cxnLst/>
            <a:rect l="l" t="t" r="r" b="b"/>
            <a:pathLst>
              <a:path w="900517" h="1885900">
                <a:moveTo>
                  <a:pt x="0" y="0"/>
                </a:moveTo>
                <a:lnTo>
                  <a:pt x="900517" y="0"/>
                </a:lnTo>
                <a:lnTo>
                  <a:pt x="900517" y="1885900"/>
                </a:lnTo>
                <a:lnTo>
                  <a:pt x="0" y="18859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3D0D110-8887-5574-4DC4-CAFB90BCCCB0}"/>
              </a:ext>
            </a:extLst>
          </p:cNvPr>
          <p:cNvSpPr/>
          <p:nvPr/>
        </p:nvSpPr>
        <p:spPr>
          <a:xfrm>
            <a:off x="10090550" y="2271204"/>
            <a:ext cx="850453" cy="1372501"/>
          </a:xfrm>
          <a:custGeom>
            <a:avLst/>
            <a:gdLst/>
            <a:ahLst/>
            <a:cxnLst/>
            <a:rect l="l" t="t" r="r" b="b"/>
            <a:pathLst>
              <a:path w="3312354" h="5385941">
                <a:moveTo>
                  <a:pt x="0" y="0"/>
                </a:moveTo>
                <a:lnTo>
                  <a:pt x="3312353" y="0"/>
                </a:lnTo>
                <a:lnTo>
                  <a:pt x="3312353" y="5385940"/>
                </a:lnTo>
                <a:lnTo>
                  <a:pt x="0" y="5385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0517481" y="3107498"/>
            <a:ext cx="582683" cy="643005"/>
          </a:xfrm>
          <a:custGeom>
            <a:avLst/>
            <a:gdLst/>
            <a:ahLst/>
            <a:cxnLst/>
            <a:rect l="l" t="t" r="r" b="b"/>
            <a:pathLst>
              <a:path w="1954201" h="2059764">
                <a:moveTo>
                  <a:pt x="0" y="0"/>
                </a:moveTo>
                <a:lnTo>
                  <a:pt x="1954201" y="0"/>
                </a:lnTo>
                <a:lnTo>
                  <a:pt x="1954201" y="2059764"/>
                </a:lnTo>
                <a:lnTo>
                  <a:pt x="0" y="205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528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62671"/>
            <a:ext cx="12192000" cy="8330015"/>
          </a:xfrm>
          <a:custGeom>
            <a:avLst/>
            <a:gdLst/>
            <a:ahLst/>
            <a:cxnLst/>
            <a:rect l="l" t="t" r="r" b="b"/>
            <a:pathLst>
              <a:path w="18288000" h="12495023">
                <a:moveTo>
                  <a:pt x="0" y="0"/>
                </a:moveTo>
                <a:lnTo>
                  <a:pt x="18288000" y="0"/>
                </a:lnTo>
                <a:lnTo>
                  <a:pt x="18288000" y="12495023"/>
                </a:lnTo>
                <a:lnTo>
                  <a:pt x="0" y="12495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73" t="-13203" b="-502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2388004" y="2311400"/>
            <a:ext cx="3149600" cy="3759853"/>
          </a:xfrm>
          <a:custGeom>
            <a:avLst/>
            <a:gdLst/>
            <a:ahLst/>
            <a:cxnLst/>
            <a:rect l="l" t="t" r="r" b="b"/>
            <a:pathLst>
              <a:path w="3981701" h="4848342">
                <a:moveTo>
                  <a:pt x="3981701" y="0"/>
                </a:moveTo>
                <a:lnTo>
                  <a:pt x="0" y="0"/>
                </a:lnTo>
                <a:lnTo>
                  <a:pt x="0" y="4848342"/>
                </a:lnTo>
                <a:lnTo>
                  <a:pt x="3981701" y="4848342"/>
                </a:lnTo>
                <a:lnTo>
                  <a:pt x="39817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3370655" y="5052953"/>
            <a:ext cx="1439082" cy="1516819"/>
          </a:xfrm>
          <a:custGeom>
            <a:avLst/>
            <a:gdLst/>
            <a:ahLst/>
            <a:cxnLst/>
            <a:rect l="l" t="t" r="r" b="b"/>
            <a:pathLst>
              <a:path w="2158623" h="2275228">
                <a:moveTo>
                  <a:pt x="2158623" y="0"/>
                </a:moveTo>
                <a:lnTo>
                  <a:pt x="0" y="0"/>
                </a:lnTo>
                <a:lnTo>
                  <a:pt x="0" y="2275228"/>
                </a:lnTo>
                <a:lnTo>
                  <a:pt x="2158623" y="2275228"/>
                </a:lnTo>
                <a:lnTo>
                  <a:pt x="215862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399612" y="2788224"/>
            <a:ext cx="1780780" cy="3582814"/>
          </a:xfrm>
          <a:custGeom>
            <a:avLst/>
            <a:gdLst/>
            <a:ahLst/>
            <a:cxnLst/>
            <a:rect l="l" t="t" r="r" b="b"/>
            <a:pathLst>
              <a:path w="2457501" h="5146600">
                <a:moveTo>
                  <a:pt x="0" y="0"/>
                </a:moveTo>
                <a:lnTo>
                  <a:pt x="2457501" y="0"/>
                </a:lnTo>
                <a:lnTo>
                  <a:pt x="2457501" y="5146600"/>
                </a:lnTo>
                <a:lnTo>
                  <a:pt x="0" y="5146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860001" y="3269212"/>
            <a:ext cx="1785338" cy="2902988"/>
          </a:xfrm>
          <a:custGeom>
            <a:avLst/>
            <a:gdLst/>
            <a:ahLst/>
            <a:cxnLst/>
            <a:rect l="l" t="t" r="r" b="b"/>
            <a:pathLst>
              <a:path w="2678007" h="4354482">
                <a:moveTo>
                  <a:pt x="0" y="0"/>
                </a:moveTo>
                <a:lnTo>
                  <a:pt x="2678007" y="0"/>
                </a:lnTo>
                <a:lnTo>
                  <a:pt x="2678007" y="4354482"/>
                </a:lnTo>
                <a:lnTo>
                  <a:pt x="0" y="43544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Khăn-đỏ-chào-bà">
            <a:hlinkClick r:id="" action="ppaction://media"/>
            <a:extLst>
              <a:ext uri="{FF2B5EF4-FFF2-40B4-BE49-F238E27FC236}">
                <a16:creationId xmlns:a16="http://schemas.microsoft.com/office/drawing/2014/main" id="{3FCA58C9-2AA2-8C9E-1539-903FAD5C4F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3" end="16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56001" y="6967344"/>
            <a:ext cx="963243" cy="963243"/>
          </a:xfrm>
          <a:prstGeom prst="rect">
            <a:avLst/>
          </a:prstGeom>
        </p:spPr>
      </p:pic>
      <p:pic>
        <p:nvPicPr>
          <p:cNvPr id="8" name="Bà-chào-các-cháu (1)">
            <a:hlinkClick r:id="" action="ppaction://media"/>
            <a:extLst>
              <a:ext uri="{FF2B5EF4-FFF2-40B4-BE49-F238E27FC236}">
                <a16:creationId xmlns:a16="http://schemas.microsoft.com/office/drawing/2014/main" id="{309DDD62-0B95-DD5E-BC46-16A2E7CB24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21" end="54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27761" y="7252935"/>
            <a:ext cx="668239" cy="6682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</Words>
  <Application>Microsoft Office PowerPoint</Application>
  <PresentationFormat>Widescreen</PresentationFormat>
  <Paragraphs>4</Paragraphs>
  <Slides>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 Anh</dc:creator>
  <cp:lastModifiedBy>nguyenthi lien</cp:lastModifiedBy>
  <cp:revision>1</cp:revision>
  <dcterms:created xsi:type="dcterms:W3CDTF">2024-06-27T01:14:01Z</dcterms:created>
  <dcterms:modified xsi:type="dcterms:W3CDTF">2024-07-16T07:19:44Z</dcterms:modified>
</cp:coreProperties>
</file>