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0" r:id="rId2"/>
    <p:sldId id="281" r:id="rId3"/>
    <p:sldId id="282" r:id="rId4"/>
    <p:sldId id="283" r:id="rId5"/>
    <p:sldId id="28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E4F"/>
    <a:srgbClr val="AFF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2456" autoAdjust="0"/>
  </p:normalViewPr>
  <p:slideViewPr>
    <p:cSldViewPr snapToGrid="0">
      <p:cViewPr>
        <p:scale>
          <a:sx n="70" d="100"/>
          <a:sy n="70" d="100"/>
        </p:scale>
        <p:origin x="1166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B23BEF-FF3F-46D7-AEA2-7C06337B0830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809F4-5D33-448A-AF57-A6859F12D3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10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VÀO THÙNG RÁC, LON NƯỚC, VỤN BÚT CHÌ, GIẤY </a:t>
            </a:r>
            <a:r>
              <a:rPr lang="en-US" b="1" dirty="0">
                <a:sym typeface="Wingdings" panose="05000000000000000000" pitchFamily="2" charset="2"/>
              </a:rPr>
              <a:t> XUẤT HIỆN CÂU HỎI.</a:t>
            </a:r>
          </a:p>
          <a:p>
            <a:r>
              <a:rPr lang="en-US" b="1" dirty="0">
                <a:sym typeface="Wingdings" panose="05000000000000000000" pitchFamily="2" charset="2"/>
              </a:rPr>
              <a:t>SAU KHI TRẢ LỜI XONG, GV CLICK CHUỘT VÀO MŨI TÊN “KẾT THÚC”  CHUYỂN SANG BÀI HỌC MỚI.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4846B-959E-4AC3-A59A-EDFABCA906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405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VÀO MŨI TÊN “QUAY VỀ” </a:t>
            </a:r>
            <a:r>
              <a:rPr lang="en-US" b="1" dirty="0">
                <a:sym typeface="Wingdings" panose="05000000000000000000" pitchFamily="2" charset="2"/>
              </a:rPr>
              <a:t> TRỞ VỀ SLIDE TRÒ CHƠI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4846B-959E-4AC3-A59A-EDFABCA906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25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MŨI TÊN “QUAY VỀ” </a:t>
            </a:r>
            <a:r>
              <a:rPr lang="en-US" b="1" dirty="0">
                <a:sym typeface="Wingdings" panose="05000000000000000000" pitchFamily="2" charset="2"/>
              </a:rPr>
              <a:t> TRỞ VỀ SLIDE TRÒ CHƠI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4846B-959E-4AC3-A59A-EDFABCA906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261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MŨI TÊN “QUAY VỀ” </a:t>
            </a:r>
            <a:r>
              <a:rPr lang="en-US" b="1" dirty="0">
                <a:sym typeface="Wingdings" panose="05000000000000000000" pitchFamily="2" charset="2"/>
              </a:rPr>
              <a:t> TRỞ VỀ SLIDE TRÒ CHƠI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4846B-959E-4AC3-A59A-EDFABCA906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201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MŨI TÊN “QUAY VỀ” </a:t>
            </a:r>
            <a:r>
              <a:rPr lang="en-US" b="1" dirty="0">
                <a:sym typeface="Wingdings" panose="05000000000000000000" pitchFamily="2" charset="2"/>
              </a:rPr>
              <a:t> TRỞ VỀ SLIDE TRÒ CHƠI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4846B-959E-4AC3-A59A-EDFABCA906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664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713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74081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804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E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id="{F3733490-CA11-E147-81BF-C2A31F1CBEB6}"/>
              </a:ext>
            </a:extLst>
          </p:cNvPr>
          <p:cNvSpPr txBox="1"/>
          <p:nvPr userDrawn="1"/>
        </p:nvSpPr>
        <p:spPr>
          <a:xfrm>
            <a:off x="0" y="-971610"/>
            <a:ext cx="12192000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000">
                <a:solidFill>
                  <a:srgbClr val="C3C3C3"/>
                </a:solidFill>
              </a:rPr>
              <a:t>www.9slide.vn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9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4.xml"/><Relationship Id="rId1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microsoft.com/office/2007/relationships/hdphoto" Target="../media/hdphoto3.wdp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5" Type="http://schemas.microsoft.com/office/2007/relationships/hdphoto" Target="../media/hdphoto4.wdp"/><Relationship Id="rId10" Type="http://schemas.openxmlformats.org/officeDocument/2006/relationships/slide" Target="slide3.xml"/><Relationship Id="rId4" Type="http://schemas.openxmlformats.org/officeDocument/2006/relationships/image" Target="../media/image2.png"/><Relationship Id="rId9" Type="http://schemas.openxmlformats.org/officeDocument/2006/relationships/image" Target="../media/image4.gif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8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mpty cartoon classroom school room with class Vector Image">
            <a:extLst>
              <a:ext uri="{FF2B5EF4-FFF2-40B4-BE49-F238E27FC236}">
                <a16:creationId xmlns:a16="http://schemas.microsoft.com/office/drawing/2014/main" id="{3164D321-B823-407A-8AC7-16B321E5ED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55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32CD82-FBB1-4F14-9893-588E1E10EA55}"/>
              </a:ext>
            </a:extLst>
          </p:cNvPr>
          <p:cNvSpPr txBox="1"/>
          <p:nvPr/>
        </p:nvSpPr>
        <p:spPr>
          <a:xfrm>
            <a:off x="4618055" y="1786513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Trò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Edwardian" panose="02040603050506020204" pitchFamily="18" charset="0"/>
                <a:cs typeface="+mn-cs"/>
              </a:rPr>
              <a:t>chơi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Edwardian" panose="0204060305050602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SVN-Hole Hearted" panose="020B0A06020104020203" pitchFamily="34" charset="0"/>
              </a:rPr>
              <a:t>Dọn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SVN-Hole Hearted" panose="020B0A06020104020203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SVN-Hole Hearted" panose="020B0A06020104020203" pitchFamily="34" charset="0"/>
              </a:rPr>
              <a:t>dẹp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SVN-Hole Hearted" panose="020B0A06020104020203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SVN-Hole Hearted" panose="020B0A06020104020203" pitchFamily="34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SVN-Hole Hearted" panose="020B0A06020104020203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SVN-Hole Hearted" panose="020B0A06020104020203" pitchFamily="34" charset="0"/>
              </a:rPr>
              <a:t>học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66"/>
              </a:solidFill>
              <a:effectLst/>
              <a:uLnTx/>
              <a:uFillTx/>
              <a:latin typeface="SVN-Hole Hearted" panose="020B0A06020104020203" pitchFamily="34" charset="0"/>
            </a:endParaRPr>
          </a:p>
        </p:txBody>
      </p:sp>
      <p:pic>
        <p:nvPicPr>
          <p:cNvPr id="7" name="Picture 6">
            <a:hlinkClick r:id="rId6" action="ppaction://hlinksldjump"/>
            <a:extLst>
              <a:ext uri="{FF2B5EF4-FFF2-40B4-BE49-F238E27FC236}">
                <a16:creationId xmlns:a16="http://schemas.microsoft.com/office/drawing/2014/main" id="{B07DCDB8-8D25-4A17-B38B-E2091A7AC4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4496" b="62791" l="20191" r="410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74" t="26091" r="56653" b="36954"/>
          <a:stretch>
            <a:fillRect/>
          </a:stretch>
        </p:blipFill>
        <p:spPr>
          <a:xfrm>
            <a:off x="8616472" y="2968058"/>
            <a:ext cx="725983" cy="1089302"/>
          </a:xfrm>
          <a:prstGeom prst="rect">
            <a:avLst/>
          </a:prstGeom>
        </p:spPr>
      </p:pic>
      <p:pic>
        <p:nvPicPr>
          <p:cNvPr id="8" name="Picture 6" descr="Bug GIFs - Get the best GIF on GIPHY">
            <a:extLst>
              <a:ext uri="{FF2B5EF4-FFF2-40B4-BE49-F238E27FC236}">
                <a16:creationId xmlns:a16="http://schemas.microsoft.com/office/drawing/2014/main" id="{AC13AD70-2198-4306-9102-C6D8357B5F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472" y="2615835"/>
            <a:ext cx="633243" cy="63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asura De Simulación Latas Verdes, Verde, Basura, Simulación PNG y Vector  para Descargar Gratis | Pngtree">
            <a:hlinkClick r:id="rId10" action="ppaction://hlinksldjump"/>
            <a:extLst>
              <a:ext uri="{FF2B5EF4-FFF2-40B4-BE49-F238E27FC236}">
                <a16:creationId xmlns:a16="http://schemas.microsoft.com/office/drawing/2014/main" id="{AB466902-DFE2-437F-8930-9DA5289D4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68" t="26885" r="12281" b="23935"/>
          <a:stretch>
            <a:fillRect/>
          </a:stretch>
        </p:blipFill>
        <p:spPr bwMode="auto">
          <a:xfrm>
            <a:off x="5122774" y="4700960"/>
            <a:ext cx="696531" cy="43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hlinkClick r:id="rId13" action="ppaction://hlinksldjump"/>
            <a:extLst>
              <a:ext uri="{FF2B5EF4-FFF2-40B4-BE49-F238E27FC236}">
                <a16:creationId xmlns:a16="http://schemas.microsoft.com/office/drawing/2014/main" id="{A14F29D8-E7BE-4C99-941B-885EE9A0AB6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52" t="6120" r="3022" b="14754"/>
          <a:stretch>
            <a:fillRect/>
          </a:stretch>
        </p:blipFill>
        <p:spPr>
          <a:xfrm>
            <a:off x="6818206" y="5837781"/>
            <a:ext cx="533400" cy="677511"/>
          </a:xfrm>
          <a:prstGeom prst="rect">
            <a:avLst/>
          </a:prstGeom>
        </p:spPr>
      </p:pic>
      <p:pic>
        <p:nvPicPr>
          <p:cNvPr id="11" name="Picture 10">
            <a:hlinkClick r:id="rId16" action="ppaction://hlinksldjump"/>
            <a:extLst>
              <a:ext uri="{FF2B5EF4-FFF2-40B4-BE49-F238E27FC236}">
                <a16:creationId xmlns:a16="http://schemas.microsoft.com/office/drawing/2014/main" id="{9C224926-F1AE-4ECB-958C-49D67EF2209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23365" l="0" r="24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905" b="76175"/>
          <a:stretch>
            <a:fillRect/>
          </a:stretch>
        </p:blipFill>
        <p:spPr>
          <a:xfrm>
            <a:off x="9885958" y="4604063"/>
            <a:ext cx="641334" cy="633244"/>
          </a:xfrm>
          <a:prstGeom prst="rect">
            <a:avLst/>
          </a:prstGeom>
        </p:spPr>
      </p:pic>
      <p:sp>
        <p:nvSpPr>
          <p:cNvPr id="5" name="Arrow: Striped Right 4">
            <a:hlinkClick r:id="rId16" action="ppaction://hlinksldjump"/>
            <a:extLst>
              <a:ext uri="{FF2B5EF4-FFF2-40B4-BE49-F238E27FC236}">
                <a16:creationId xmlns:a16="http://schemas.microsoft.com/office/drawing/2014/main" id="{E8523C3C-A330-4032-9948-3FD62543B918}"/>
              </a:ext>
            </a:extLst>
          </p:cNvPr>
          <p:cNvSpPr/>
          <p:nvPr/>
        </p:nvSpPr>
        <p:spPr>
          <a:xfrm>
            <a:off x="185351" y="5663730"/>
            <a:ext cx="2236573" cy="1025611"/>
          </a:xfrm>
          <a:prstGeom prst="striped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thúc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800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112E35-5ECF-4A1E-AD78-F91CF9779F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239" y="206976"/>
            <a:ext cx="7610733" cy="3883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729B4A-7FE1-452C-AEA0-BA2E5EAA8239}"/>
              </a:ext>
            </a:extLst>
          </p:cNvPr>
          <p:cNvSpPr txBox="1"/>
          <p:nvPr/>
        </p:nvSpPr>
        <p:spPr>
          <a:xfrm>
            <a:off x="1405838" y="1354147"/>
            <a:ext cx="5023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 hỏi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043615EA-B11E-4F76-A9BD-72702B0842AB}"/>
              </a:ext>
            </a:extLst>
          </p:cNvPr>
          <p:cNvSpPr/>
          <p:nvPr/>
        </p:nvSpPr>
        <p:spPr>
          <a:xfrm>
            <a:off x="6429372" y="4527669"/>
            <a:ext cx="5152768" cy="1952367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0DC8DB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án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DC8DB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Arrow: Right 13">
            <a:hlinkClick r:id="rId7" action="ppaction://hlinksldjump"/>
            <a:extLst>
              <a:ext uri="{FF2B5EF4-FFF2-40B4-BE49-F238E27FC236}">
                <a16:creationId xmlns:a16="http://schemas.microsoft.com/office/drawing/2014/main" id="{9A4A8329-A4B8-485E-BDA3-D976658147C3}"/>
              </a:ext>
            </a:extLst>
          </p:cNvPr>
          <p:cNvSpPr/>
          <p:nvPr/>
        </p:nvSpPr>
        <p:spPr>
          <a:xfrm flipH="1">
            <a:off x="222421" y="5237258"/>
            <a:ext cx="2879124" cy="1448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Quay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về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965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112E35-5ECF-4A1E-AD78-F91CF9779F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239" y="206976"/>
            <a:ext cx="7610733" cy="3883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729B4A-7FE1-452C-AEA0-BA2E5EAA8239}"/>
              </a:ext>
            </a:extLst>
          </p:cNvPr>
          <p:cNvSpPr txBox="1"/>
          <p:nvPr/>
        </p:nvSpPr>
        <p:spPr>
          <a:xfrm>
            <a:off x="1405838" y="1354147"/>
            <a:ext cx="5023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 hỏi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043615EA-B11E-4F76-A9BD-72702B0842AB}"/>
              </a:ext>
            </a:extLst>
          </p:cNvPr>
          <p:cNvSpPr/>
          <p:nvPr/>
        </p:nvSpPr>
        <p:spPr>
          <a:xfrm>
            <a:off x="6429372" y="4527669"/>
            <a:ext cx="5152768" cy="1952367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>
                <a:solidFill>
                  <a:srgbClr val="0DC8DB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án</a:t>
            </a:r>
            <a:endParaRPr lang="en-US" sz="4800" b="1" dirty="0">
              <a:solidFill>
                <a:srgbClr val="0DC8DB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Arrow: Right 7">
            <a:hlinkClick r:id="rId7" action="ppaction://hlinksldjump"/>
            <a:extLst>
              <a:ext uri="{FF2B5EF4-FFF2-40B4-BE49-F238E27FC236}">
                <a16:creationId xmlns:a16="http://schemas.microsoft.com/office/drawing/2014/main" id="{DFE14E2A-E2C2-4B8A-9840-DAD91A7A91CF}"/>
              </a:ext>
            </a:extLst>
          </p:cNvPr>
          <p:cNvSpPr/>
          <p:nvPr/>
        </p:nvSpPr>
        <p:spPr>
          <a:xfrm flipH="1">
            <a:off x="222421" y="5237258"/>
            <a:ext cx="2879124" cy="1448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Quay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về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21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112E35-5ECF-4A1E-AD78-F91CF9779F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239" y="206976"/>
            <a:ext cx="7610733" cy="3883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729B4A-7FE1-452C-AEA0-BA2E5EAA8239}"/>
              </a:ext>
            </a:extLst>
          </p:cNvPr>
          <p:cNvSpPr txBox="1"/>
          <p:nvPr/>
        </p:nvSpPr>
        <p:spPr>
          <a:xfrm>
            <a:off x="1661983" y="1379090"/>
            <a:ext cx="4043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 hỏi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043615EA-B11E-4F76-A9BD-72702B0842AB}"/>
              </a:ext>
            </a:extLst>
          </p:cNvPr>
          <p:cNvSpPr/>
          <p:nvPr/>
        </p:nvSpPr>
        <p:spPr>
          <a:xfrm>
            <a:off x="6429372" y="4527669"/>
            <a:ext cx="5152768" cy="1952367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0DC8DB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án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DC8DB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rrow: Right 8">
            <a:hlinkClick r:id="rId7" action="ppaction://hlinksldjump"/>
            <a:extLst>
              <a:ext uri="{FF2B5EF4-FFF2-40B4-BE49-F238E27FC236}">
                <a16:creationId xmlns:a16="http://schemas.microsoft.com/office/drawing/2014/main" id="{395649BC-3FAA-4DFF-A036-4E944EC786DC}"/>
              </a:ext>
            </a:extLst>
          </p:cNvPr>
          <p:cNvSpPr/>
          <p:nvPr/>
        </p:nvSpPr>
        <p:spPr>
          <a:xfrm flipH="1">
            <a:off x="222421" y="5237258"/>
            <a:ext cx="2879124" cy="1448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Quay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về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384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112E35-5ECF-4A1E-AD78-F91CF9779F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239" y="206976"/>
            <a:ext cx="7610733" cy="38831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729B4A-7FE1-452C-AEA0-BA2E5EAA8239}"/>
              </a:ext>
            </a:extLst>
          </p:cNvPr>
          <p:cNvSpPr txBox="1"/>
          <p:nvPr/>
        </p:nvSpPr>
        <p:spPr>
          <a:xfrm>
            <a:off x="1149691" y="1489158"/>
            <a:ext cx="5535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Câu hỏi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Diagonal Corners Rounded 12">
            <a:extLst>
              <a:ext uri="{FF2B5EF4-FFF2-40B4-BE49-F238E27FC236}">
                <a16:creationId xmlns:a16="http://schemas.microsoft.com/office/drawing/2014/main" id="{043615EA-B11E-4F76-A9BD-72702B0842AB}"/>
              </a:ext>
            </a:extLst>
          </p:cNvPr>
          <p:cNvSpPr/>
          <p:nvPr/>
        </p:nvSpPr>
        <p:spPr>
          <a:xfrm>
            <a:off x="6429372" y="4527669"/>
            <a:ext cx="5152768" cy="1952367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>
                <a:solidFill>
                  <a:srgbClr val="0DC8DB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DC8DB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rrow: Right 8">
            <a:hlinkClick r:id="rId7" action="ppaction://hlinksldjump"/>
            <a:extLst>
              <a:ext uri="{FF2B5EF4-FFF2-40B4-BE49-F238E27FC236}">
                <a16:creationId xmlns:a16="http://schemas.microsoft.com/office/drawing/2014/main" id="{71837A29-23F8-4BA5-81A3-262E0A7D4BD3}"/>
              </a:ext>
            </a:extLst>
          </p:cNvPr>
          <p:cNvSpPr/>
          <p:nvPr/>
        </p:nvSpPr>
        <p:spPr>
          <a:xfrm flipH="1">
            <a:off x="222421" y="5237258"/>
            <a:ext cx="2879124" cy="1448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Quay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  <a:cs typeface="+mn-cs"/>
              </a:rPr>
              <a:t>về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87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144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Coiny</vt:lpstr>
      <vt:lpstr>Humanst521 BT</vt:lpstr>
      <vt:lpstr>SVN-Hole Hearted</vt:lpstr>
      <vt:lpstr>UTM Edwardian</vt:lpstr>
      <vt:lpstr>Wingdings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Hong Tu</cp:lastModifiedBy>
  <cp:revision>32</cp:revision>
  <dcterms:created xsi:type="dcterms:W3CDTF">2022-05-02T02:06:54Z</dcterms:created>
  <dcterms:modified xsi:type="dcterms:W3CDTF">2025-12-21T09:05:27Z</dcterms:modified>
  <cp:category>9Slide.vn</cp:category>
</cp:coreProperties>
</file>