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54" r:id="rId3"/>
  </p:sldMasterIdLst>
  <p:notesMasterIdLst>
    <p:notesMasterId r:id="rId18"/>
  </p:notesMasterIdLst>
  <p:sldIdLst>
    <p:sldId id="259" r:id="rId4"/>
    <p:sldId id="258" r:id="rId5"/>
    <p:sldId id="283" r:id="rId6"/>
    <p:sldId id="2636" r:id="rId7"/>
    <p:sldId id="263" r:id="rId8"/>
    <p:sldId id="2641" r:id="rId9"/>
    <p:sldId id="2642" r:id="rId10"/>
    <p:sldId id="2643" r:id="rId11"/>
    <p:sldId id="267" r:id="rId12"/>
    <p:sldId id="2638" r:id="rId13"/>
    <p:sldId id="290" r:id="rId14"/>
    <p:sldId id="2639" r:id="rId15"/>
    <p:sldId id="2640"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4660"/>
  </p:normalViewPr>
  <p:slideViewPr>
    <p:cSldViewPr snapToGrid="0">
      <p:cViewPr varScale="1">
        <p:scale>
          <a:sx n="94" d="100"/>
          <a:sy n="94" d="100"/>
        </p:scale>
        <p:origin x="37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3DB9-BE8E-4C03-886D-A2D869983D8D}"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D6C63-A200-4A9B-9882-2186EA320125}" type="slidenum">
              <a:rPr lang="en-US" smtClean="0"/>
              <a:t>‹#›</a:t>
            </a:fld>
            <a:endParaRPr lang="en-US"/>
          </a:p>
        </p:txBody>
      </p:sp>
    </p:spTree>
    <p:extLst>
      <p:ext uri="{BB962C8B-B14F-4D97-AF65-F5344CB8AC3E}">
        <p14:creationId xmlns:p14="http://schemas.microsoft.com/office/powerpoint/2010/main" val="12617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639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521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980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631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33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1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2486559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103465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7440119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1558861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99624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02873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829415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2521753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715885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291819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177867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824716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5050307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D11AE7-CD63-4060-8D38-AEB90AE5B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89E2B8-DE08-4F0B-A631-E387B131E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A5D3D7-4B9F-4B50-83DC-72A30B2CF6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829BA-F28B-4411-A221-DE3BD4511990}"/>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1DB29149-1864-4A9F-A078-4A8F79BFA1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1538F5-9DCB-48CF-B2E2-283CEE129D4B}"/>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7500015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2E44B1-3F71-47FC-A88F-DC9B901763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D8EFE5-FB54-4D46-963E-24A69D8525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D56C9E-DE62-4B2B-A6AA-370445C7C6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F7F9137-8BA0-44A8-8719-855DF61F550E}"/>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7273CA44-73B6-42E3-BD7E-80E85CE4A0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5434CB-0207-4C6D-A4A0-82D9E1A0A994}"/>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993758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F0218-3924-42A4-8637-5E3204D85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6454842-F910-41F4-8DD8-4EB4C4B24B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7D366D-3F16-4A3C-8719-B43A5D46AF5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A69FBAE2-967B-4B91-B630-453113BA7B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F9D215-6B55-4B50-9B28-D624DC482DBA}"/>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07336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0CFABF-D3D5-4038-BB88-02DE959E2B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032F0E-D600-4EA1-A3FF-9318B8330B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B26897-928F-4A58-869E-40AFDB7D7D6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563C2AF0-43C1-4A68-9BF3-22CF01CFB8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9D97F3E-D76D-4AD4-9218-C19E03E97E35}"/>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880439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719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5493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2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441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10600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2374734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1366784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44028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73E-9FBF-8B48-144A-13458BC154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F75809-74EB-E9E2-FA3D-3A1F674C91B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A7A690-3078-CB2E-3FA0-FDFD3C9BC099}"/>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5" name="Footer Placeholder 4">
            <a:extLst>
              <a:ext uri="{FF2B5EF4-FFF2-40B4-BE49-F238E27FC236}">
                <a16:creationId xmlns:a16="http://schemas.microsoft.com/office/drawing/2014/main" id="{31D4EED0-97B3-421A-C5DD-55F111D80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64883-FAB1-4DA8-697A-E6EC50E20664}"/>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3354889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C704-7D2A-1CE2-257A-CA65F7BF27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5C3E5-9FF6-F185-B9C9-0BE82BC768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A2EAE-7F83-E2BE-5424-EE1CBEDD0AE9}"/>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5" name="Footer Placeholder 4">
            <a:extLst>
              <a:ext uri="{FF2B5EF4-FFF2-40B4-BE49-F238E27FC236}">
                <a16:creationId xmlns:a16="http://schemas.microsoft.com/office/drawing/2014/main" id="{46E0070D-07C1-C4E3-1F27-864177B7A3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66C8FF-8BE3-8913-D73B-EF4604EBA19A}"/>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3985570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E07B-A3FD-A5B9-C1A8-A69B6A122E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B9924-8DC7-1A5F-FA7A-65C9139A7D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90D31-0C99-D398-9F42-06BAA59DBB13}"/>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5" name="Footer Placeholder 4">
            <a:extLst>
              <a:ext uri="{FF2B5EF4-FFF2-40B4-BE49-F238E27FC236}">
                <a16:creationId xmlns:a16="http://schemas.microsoft.com/office/drawing/2014/main" id="{34226544-68EC-D5B2-0FE1-40C8552082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D403E6-64A2-ED62-9AE2-557E14E79783}"/>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938432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0BEA-558E-F5E9-8572-597D49F115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52428-C146-124F-39F2-E58B20936A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C80B24-8A5B-CBE8-5E7F-1F4813760C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5A5E0-EA28-EEC5-BD85-E2315BA1277B}"/>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6" name="Footer Placeholder 5">
            <a:extLst>
              <a:ext uri="{FF2B5EF4-FFF2-40B4-BE49-F238E27FC236}">
                <a16:creationId xmlns:a16="http://schemas.microsoft.com/office/drawing/2014/main" id="{3D56E4C9-13E1-8132-C0B8-EFC547D3B7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06A20B-5FA2-BC3E-4929-7700B367D8BA}"/>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2947545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CA43-FFB8-712B-A0FD-7B5DEB51EB9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9ED26D-A2EE-9E38-B985-DBB9BB0A7C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0EA9A8-8707-6C03-5F03-7D9209BA8D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47CBAF-BB2A-6AE0-5D33-D1FC01D28A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AFC27-30D7-C516-E095-4830FFA876B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E0C4F2-AA40-7DAE-0537-288553FD442F}"/>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8" name="Footer Placeholder 7">
            <a:extLst>
              <a:ext uri="{FF2B5EF4-FFF2-40B4-BE49-F238E27FC236}">
                <a16:creationId xmlns:a16="http://schemas.microsoft.com/office/drawing/2014/main" id="{BA2BD7B8-9D10-ADD2-CBD5-0C8FFA697C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A849C9-2200-6E93-59AE-46941ABDB10E}"/>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4162116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A36C-65A2-2CE0-22D5-8F84D8CF6F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5A57970-667F-D085-571C-A42183FB7E09}"/>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4" name="Footer Placeholder 3">
            <a:extLst>
              <a:ext uri="{FF2B5EF4-FFF2-40B4-BE49-F238E27FC236}">
                <a16:creationId xmlns:a16="http://schemas.microsoft.com/office/drawing/2014/main" id="{0B085367-2F4A-43E8-9F9B-D43F0EEECD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3BD0B05-C11D-2B7B-4790-FB4FA155F3DA}"/>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2446192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7FA609-6C91-DF51-95B0-AF750199AFA8}"/>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3" name="Footer Placeholder 2">
            <a:extLst>
              <a:ext uri="{FF2B5EF4-FFF2-40B4-BE49-F238E27FC236}">
                <a16:creationId xmlns:a16="http://schemas.microsoft.com/office/drawing/2014/main" id="{243A7E13-5512-3D6A-6239-3D04F958D7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D6F34C-7129-7D3D-63AD-C2095CF55B01}"/>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1192951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C1444-94CB-C62C-A307-79D347764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89472C-BF50-BE4D-1385-0023240542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EBA57-1670-DB75-FD52-63F9F630B9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076CF-6C21-6A64-CAC5-5AB5B9ED2B3F}"/>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6" name="Footer Placeholder 5">
            <a:extLst>
              <a:ext uri="{FF2B5EF4-FFF2-40B4-BE49-F238E27FC236}">
                <a16:creationId xmlns:a16="http://schemas.microsoft.com/office/drawing/2014/main" id="{3E77AE91-F616-27F9-8089-FE67FB3400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5CC9CE-DD02-B53F-59EA-9330195BDF70}"/>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1874070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D499-ABAA-4FFA-BBB1-FD7A22053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318C0C-C628-4101-859E-F1B28A53D0C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2FCB28-9D2C-4B52-BEFA-30F2474FEA0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ED2E0961-6B5B-46A6-82C7-4B625EE60C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2C0FF32-657F-4001-A10A-9C5E602E2362}"/>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6169390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BCD-7BC6-0428-051B-53E1EE3616F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44C0D-97E3-9CBF-D119-F67E1FD209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F23BF9-27B9-E342-1F47-8586EF7272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711D0-D6DA-890D-3A67-EA12CF0D1B22}"/>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6" name="Footer Placeholder 5">
            <a:extLst>
              <a:ext uri="{FF2B5EF4-FFF2-40B4-BE49-F238E27FC236}">
                <a16:creationId xmlns:a16="http://schemas.microsoft.com/office/drawing/2014/main" id="{AE2012B8-A1D1-C256-A216-5D3ACD86AF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CA9F0B-B788-E104-1524-8E0F7F5974B6}"/>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2184490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CC21-DAE3-FC06-A535-98F4F1F134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58A5F7-CDE1-A7A2-628F-F409C6FCCC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E08CA-E990-1A7F-1CBE-CECD2847DB41}"/>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5" name="Footer Placeholder 4">
            <a:extLst>
              <a:ext uri="{FF2B5EF4-FFF2-40B4-BE49-F238E27FC236}">
                <a16:creationId xmlns:a16="http://schemas.microsoft.com/office/drawing/2014/main" id="{F069D46F-634C-5703-AEC2-228360C55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9885E-D653-58D1-068F-1C38A6A6D535}"/>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1036452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3BF49B-1515-D275-2B24-E9B759EF50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4B5D2E-AB3A-3BC6-9167-76FA12BB43A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63B8-C71B-2B17-CED7-27D29D47C998}"/>
              </a:ext>
            </a:extLst>
          </p:cNvPr>
          <p:cNvSpPr>
            <a:spLocks noGrp="1"/>
          </p:cNvSpPr>
          <p:nvPr>
            <p:ph type="dt" sz="half" idx="10"/>
          </p:nvPr>
        </p:nvSpPr>
        <p:spPr>
          <a:xfrm>
            <a:off x="838200" y="6356350"/>
            <a:ext cx="2743200" cy="365125"/>
          </a:xfrm>
          <a:prstGeom prst="rect">
            <a:avLst/>
          </a:prstGeom>
        </p:spPr>
        <p:txBody>
          <a:bodyPr/>
          <a:lstStyle/>
          <a:p>
            <a:fld id="{5627F071-DB92-42FF-817B-BAF1A4C99192}" type="datetimeFigureOut">
              <a:rPr lang="en-US" smtClean="0"/>
              <a:t>12/21/2025</a:t>
            </a:fld>
            <a:endParaRPr lang="en-US"/>
          </a:p>
        </p:txBody>
      </p:sp>
      <p:sp>
        <p:nvSpPr>
          <p:cNvPr id="5" name="Footer Placeholder 4">
            <a:extLst>
              <a:ext uri="{FF2B5EF4-FFF2-40B4-BE49-F238E27FC236}">
                <a16:creationId xmlns:a16="http://schemas.microsoft.com/office/drawing/2014/main" id="{5B4A90F1-7860-4C97-75C3-98ABE6BCA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59F669-AFBA-C6F9-5444-F70D0A2BDF87}"/>
              </a:ext>
            </a:extLst>
          </p:cNvPr>
          <p:cNvSpPr>
            <a:spLocks noGrp="1"/>
          </p:cNvSpPr>
          <p:nvPr>
            <p:ph type="sldNum" sz="quarter" idx="12"/>
          </p:nvPr>
        </p:nvSpPr>
        <p:spPr>
          <a:xfrm>
            <a:off x="8610600" y="6356350"/>
            <a:ext cx="2743200" cy="365125"/>
          </a:xfrm>
          <a:prstGeom prst="rect">
            <a:avLst/>
          </a:prstGeom>
        </p:spPr>
        <p:txBody>
          <a:bodyPr/>
          <a:lstStyle/>
          <a:p>
            <a:fld id="{21D8ECD5-1C77-4FB6-82FB-0FF985D657CB}" type="slidenum">
              <a:rPr lang="en-US" smtClean="0"/>
              <a:t>‹#›</a:t>
            </a:fld>
            <a:endParaRPr lang="en-US"/>
          </a:p>
        </p:txBody>
      </p:sp>
    </p:spTree>
    <p:extLst>
      <p:ext uri="{BB962C8B-B14F-4D97-AF65-F5344CB8AC3E}">
        <p14:creationId xmlns:p14="http://schemas.microsoft.com/office/powerpoint/2010/main" val="398979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822682-1419-46E6-8E2B-F221BCD499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34892E-194F-4B31-82BA-87C844AB70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0A0BED3-6F53-458D-8CC2-8622178AB34F}"/>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EB3F857F-8E5C-4013-BEC1-8B54CD6B0D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C8E958C-79CC-45BC-85A6-2B77CFD32768}"/>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1014806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0B1FB-618E-4919-B243-4729B2DAC6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5687AD-153D-4B45-BD82-09C86960296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131A19C-057E-4176-98C2-06F2554C63B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477C8D2-7B99-48C1-9576-76CE796DC01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E89826A2-13D9-4CEC-911F-7AD468BC0D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B86490-F271-4200-B8A4-3098B97E8783}"/>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0143883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FFF83-B443-4495-8004-131EBA53075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166AB1-E3E0-4276-ABB3-B819A18C0EA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823509F-ED00-43BB-9C71-E9BCF5D07245}"/>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856C89D-18C5-45C8-8B93-2EC775CD0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D33AA04-9056-44CA-8426-8B72CA5E02F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C8CE35-AD29-4725-9DB8-71C587174BF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id="{9D890688-5B33-4E9D-9F65-D509A8C6F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BBBA454-B658-405F-A925-6AFA8E2B7EF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670306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72087F-8391-4076-89B5-F82255864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9FB416-0390-4846-8987-89D47AE1BDB6}"/>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id="{B59FD7DB-9273-45F9-9982-FF497044AE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2360CF0-B938-4269-A835-C06A492685D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6374301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070759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3C6C2-3E05-72DA-4F2D-45451C240575}"/>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E0B12C3-AF0F-A937-98CD-103208D0910D}"/>
              </a:ext>
            </a:extLst>
          </p:cNvPr>
          <p:cNvSpPr/>
          <p:nvPr userDrawn="1"/>
        </p:nvSpPr>
        <p:spPr>
          <a:xfrm>
            <a:off x="210207" y="315310"/>
            <a:ext cx="11771586" cy="6190593"/>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1593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58383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43871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3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0903-8EBB-B857-C797-53EB6D89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5">
            <a:extLst>
              <a:ext uri="{FF2B5EF4-FFF2-40B4-BE49-F238E27FC236}">
                <a16:creationId xmlns:a16="http://schemas.microsoft.com/office/drawing/2014/main" id="{7D33ABFA-57B4-BBC2-F5AF-5ADB4F84DB40}"/>
              </a:ext>
            </a:extLst>
          </p:cNvPr>
          <p:cNvSpPr/>
          <p:nvPr/>
        </p:nvSpPr>
        <p:spPr>
          <a:xfrm rot="21350542">
            <a:off x="1348326" y="-26533"/>
            <a:ext cx="10587395" cy="7453983"/>
          </a:xfrm>
          <a:custGeom>
            <a:avLst/>
            <a:gdLst/>
            <a:ahLst/>
            <a:cxnLst/>
            <a:rect l="l" t="t" r="r" b="b"/>
            <a:pathLst>
              <a:path w="13194960" h="15356731">
                <a:moveTo>
                  <a:pt x="0" y="0"/>
                </a:moveTo>
                <a:lnTo>
                  <a:pt x="13194960" y="0"/>
                </a:lnTo>
                <a:lnTo>
                  <a:pt x="13194960" y="15356731"/>
                </a:lnTo>
                <a:lnTo>
                  <a:pt x="0" y="15356731"/>
                </a:lnTo>
                <a:lnTo>
                  <a:pt x="0" y="0"/>
                </a:lnTo>
                <a:close/>
              </a:path>
            </a:pathLst>
          </a:custGeom>
          <a:blipFill dpi="0" rotWithShape="1">
            <a:blip r:embed="rId3">
              <a:alphaModFix amt="76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F0AF14D-704F-8724-48F2-29716141149F}"/>
              </a:ext>
            </a:extLst>
          </p:cNvPr>
          <p:cNvPicPr>
            <a:picLocks noChangeAspect="1"/>
          </p:cNvPicPr>
          <p:nvPr/>
        </p:nvPicPr>
        <p:blipFill>
          <a:blip r:embed="rId4"/>
          <a:stretch>
            <a:fillRect/>
          </a:stretch>
        </p:blipFill>
        <p:spPr>
          <a:xfrm>
            <a:off x="481097" y="1595263"/>
            <a:ext cx="11477668" cy="2928612"/>
          </a:xfrm>
          <a:prstGeom prst="rect">
            <a:avLst/>
          </a:prstGeom>
        </p:spPr>
      </p:pic>
    </p:spTree>
    <p:extLst>
      <p:ext uri="{BB962C8B-B14F-4D97-AF65-F5344CB8AC3E}">
        <p14:creationId xmlns:p14="http://schemas.microsoft.com/office/powerpoint/2010/main" val="3598637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104699" y="-133907"/>
            <a:ext cx="1164040" cy="1596947"/>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786765" y="504379"/>
            <a:ext cx="10528935" cy="584775"/>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 Quan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tìm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ngữ</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chứa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ăng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E104C2F3-8FDF-4ABD-BB37-5217507FF497}"/>
              </a:ext>
            </a:extLst>
          </p:cNvPr>
          <p:cNvSpPr/>
          <p:nvPr/>
        </p:nvSpPr>
        <p:spPr>
          <a:xfrm>
            <a:off x="4130040" y="1235969"/>
            <a:ext cx="3038475" cy="646331"/>
          </a:xfrm>
          <a:custGeom>
            <a:avLst/>
            <a:gdLst>
              <a:gd name="connsiteX0" fmla="*/ 0 w 3038475"/>
              <a:gd name="connsiteY0" fmla="*/ 0 h 646331"/>
              <a:gd name="connsiteX1" fmla="*/ 3038475 w 3038475"/>
              <a:gd name="connsiteY1" fmla="*/ 0 h 646331"/>
              <a:gd name="connsiteX2" fmla="*/ 3038475 w 3038475"/>
              <a:gd name="connsiteY2" fmla="*/ 646331 h 646331"/>
              <a:gd name="connsiteX3" fmla="*/ 0 w 3038475"/>
              <a:gd name="connsiteY3" fmla="*/ 646331 h 646331"/>
              <a:gd name="connsiteX4" fmla="*/ 0 w 30384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646331" fill="none" extrusionOk="0">
                <a:moveTo>
                  <a:pt x="0" y="0"/>
                </a:moveTo>
                <a:cubicBezTo>
                  <a:pt x="569041" y="-108347"/>
                  <a:pt x="2497337" y="-22314"/>
                  <a:pt x="3038475" y="0"/>
                </a:cubicBezTo>
                <a:cubicBezTo>
                  <a:pt x="3071841" y="167196"/>
                  <a:pt x="3007575" y="538725"/>
                  <a:pt x="3038475" y="646331"/>
                </a:cubicBezTo>
                <a:cubicBezTo>
                  <a:pt x="2482563" y="786550"/>
                  <a:pt x="1319106" y="733252"/>
                  <a:pt x="0" y="646331"/>
                </a:cubicBezTo>
                <a:cubicBezTo>
                  <a:pt x="-42728" y="490665"/>
                  <a:pt x="46341" y="102187"/>
                  <a:pt x="0" y="0"/>
                </a:cubicBezTo>
                <a:close/>
              </a:path>
              <a:path w="3038475" h="646331" stroke="0" extrusionOk="0">
                <a:moveTo>
                  <a:pt x="0" y="0"/>
                </a:moveTo>
                <a:cubicBezTo>
                  <a:pt x="670562" y="-89055"/>
                  <a:pt x="2699140" y="83564"/>
                  <a:pt x="3038475" y="0"/>
                </a:cubicBezTo>
                <a:cubicBezTo>
                  <a:pt x="3084087" y="251455"/>
                  <a:pt x="2983230" y="478362"/>
                  <a:pt x="3038475" y="646331"/>
                </a:cubicBezTo>
                <a:cubicBezTo>
                  <a:pt x="2455404" y="769774"/>
                  <a:pt x="1050615"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Mẫu</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Rặng</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tre</a:t>
            </a:r>
            <a:endParaRPr kumimoji="0" lang="fi-FI" sz="3600" b="0" i="0" u="none" strike="noStrike" kern="120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A1C663A1-1909-475D-8CA9-1F335692F5AE}"/>
              </a:ext>
            </a:extLst>
          </p:cNvPr>
          <p:cNvPicPr>
            <a:picLocks noChangeAspect="1"/>
          </p:cNvPicPr>
          <p:nvPr/>
        </p:nvPicPr>
        <p:blipFill>
          <a:blip r:embed="rId4"/>
          <a:stretch>
            <a:fillRect/>
          </a:stretch>
        </p:blipFill>
        <p:spPr>
          <a:xfrm>
            <a:off x="5829300" y="1995487"/>
            <a:ext cx="6000750" cy="4623712"/>
          </a:xfrm>
          <a:prstGeom prst="rect">
            <a:avLst/>
          </a:prstGeom>
        </p:spPr>
      </p:pic>
      <p:sp>
        <p:nvSpPr>
          <p:cNvPr id="9" name="Oval 8">
            <a:extLst>
              <a:ext uri="{FF2B5EF4-FFF2-40B4-BE49-F238E27FC236}">
                <a16:creationId xmlns:a16="http://schemas.microsoft.com/office/drawing/2014/main" id="{C3DCFA6B-60AD-4080-B985-134CECA32630}"/>
              </a:ext>
            </a:extLst>
          </p:cNvPr>
          <p:cNvSpPr/>
          <p:nvPr/>
        </p:nvSpPr>
        <p:spPr>
          <a:xfrm>
            <a:off x="6505575" y="5010150"/>
            <a:ext cx="1276350"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FB5A808-E44F-4863-ACE9-48DAA3827771}"/>
              </a:ext>
            </a:extLst>
          </p:cNvPr>
          <p:cNvSpPr txBox="1"/>
          <p:nvPr/>
        </p:nvSpPr>
        <p:spPr>
          <a:xfrm>
            <a:off x="762000" y="2381250"/>
            <a:ext cx="2009775" cy="707886"/>
          </a:xfrm>
          <a:prstGeom prst="rect">
            <a:avLst/>
          </a:prstGeom>
          <a:noFill/>
        </p:spPr>
        <p:txBody>
          <a:bodyPr wrap="square" rtlCol="0">
            <a:spAutoFit/>
          </a:bodyPr>
          <a:lstStyle/>
          <a:p>
            <a:pPr algn="l"/>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con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rắn</a:t>
            </a:r>
            <a:endPar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sp>
        <p:nvSpPr>
          <p:cNvPr id="26" name="Oval 25">
            <a:extLst>
              <a:ext uri="{FF2B5EF4-FFF2-40B4-BE49-F238E27FC236}">
                <a16:creationId xmlns:a16="http://schemas.microsoft.com/office/drawing/2014/main" id="{78E4DABD-C251-4854-B770-C7494764E574}"/>
              </a:ext>
            </a:extLst>
          </p:cNvPr>
          <p:cNvSpPr/>
          <p:nvPr/>
        </p:nvSpPr>
        <p:spPr>
          <a:xfrm>
            <a:off x="10144125" y="4286250"/>
            <a:ext cx="127635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592403-278B-4830-89A1-4CC14FEA8FCB}"/>
              </a:ext>
            </a:extLst>
          </p:cNvPr>
          <p:cNvSpPr txBox="1"/>
          <p:nvPr/>
        </p:nvSpPr>
        <p:spPr>
          <a:xfrm>
            <a:off x="752475" y="3371850"/>
            <a:ext cx="2493645" cy="707886"/>
          </a:xfrm>
          <a:prstGeom prst="rect">
            <a:avLst/>
          </a:prstGeom>
          <a:noFill/>
        </p:spPr>
        <p:txBody>
          <a:bodyPr wrap="square" rtlCol="0">
            <a:spAutoFit/>
          </a:bodyPr>
          <a:lstStyle/>
          <a:p>
            <a:pPr algn="l"/>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con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trăn</a:t>
            </a:r>
            <a:endPar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sp>
        <p:nvSpPr>
          <p:cNvPr id="42" name="Oval 41">
            <a:extLst>
              <a:ext uri="{FF2B5EF4-FFF2-40B4-BE49-F238E27FC236}">
                <a16:creationId xmlns:a16="http://schemas.microsoft.com/office/drawing/2014/main" id="{60FD9CFB-932B-4D52-B0FB-3EA4A8E437D8}"/>
              </a:ext>
            </a:extLst>
          </p:cNvPr>
          <p:cNvSpPr/>
          <p:nvPr/>
        </p:nvSpPr>
        <p:spPr>
          <a:xfrm>
            <a:off x="7458075" y="4362450"/>
            <a:ext cx="1000125" cy="85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954134A-E5B0-4771-BA76-B75939C609FA}"/>
              </a:ext>
            </a:extLst>
          </p:cNvPr>
          <p:cNvSpPr txBox="1"/>
          <p:nvPr/>
        </p:nvSpPr>
        <p:spPr>
          <a:xfrm>
            <a:off x="800100" y="4324350"/>
            <a:ext cx="3394710" cy="707886"/>
          </a:xfrm>
          <a:prstGeom prst="rect">
            <a:avLst/>
          </a:prstGeom>
          <a:noFill/>
        </p:spPr>
        <p:txBody>
          <a:bodyPr wrap="square" rtlCol="0">
            <a:spAutoFit/>
          </a:bodyPr>
          <a:lstStyle/>
          <a:p>
            <a:pPr algn="l"/>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thằn</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lằn</a:t>
            </a:r>
            <a:endPar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9059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
                                            <p:txEl>
                                              <p:pRg st="0" end="0"/>
                                            </p:txEl>
                                          </p:spTgt>
                                        </p:tgtEl>
                                        <p:attrNameLst>
                                          <p:attrName>style.visibility</p:attrName>
                                        </p:attrNameLst>
                                      </p:cBhvr>
                                      <p:to>
                                        <p:strVal val="visible"/>
                                      </p:to>
                                    </p:set>
                                    <p:animEffect transition="in" filter="fade">
                                      <p:cBhvr>
                                        <p:cTn id="50" dur="500"/>
                                        <p:tgtEl>
                                          <p:spTgt spid="43">
                                            <p:txEl>
                                              <p:pRg st="0" end="0"/>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9" grpId="1" animBg="1"/>
      <p:bldP spid="26" grpId="0" animBg="1"/>
      <p:bldP spid="26"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6125972" y="-281335"/>
            <a:ext cx="3767993" cy="7104538"/>
          </a:xfrm>
          <a:custGeom>
            <a:avLst/>
            <a:gdLst>
              <a:gd name="connsiteX0" fmla="*/ 235500 w 3767993"/>
              <a:gd name="connsiteY0" fmla="*/ 7104538 h 7104538"/>
              <a:gd name="connsiteX1" fmla="*/ 471000 w 3767993"/>
              <a:gd name="connsiteY1" fmla="*/ 6869038 h 7104538"/>
              <a:gd name="connsiteX2" fmla="*/ 235500 w 3767993"/>
              <a:gd name="connsiteY2" fmla="*/ 6869038 h 7104538"/>
              <a:gd name="connsiteX3" fmla="*/ 353250 w 3767993"/>
              <a:gd name="connsiteY3" fmla="*/ 6751288 h 7104538"/>
              <a:gd name="connsiteX4" fmla="*/ 235500 w 3767993"/>
              <a:gd name="connsiteY4" fmla="*/ 6633538 h 7104538"/>
              <a:gd name="connsiteX5" fmla="*/ 470999 w 3767993"/>
              <a:gd name="connsiteY5" fmla="*/ 6633539 h 7104538"/>
              <a:gd name="connsiteX6" fmla="*/ 470999 w 3767993"/>
              <a:gd name="connsiteY6" fmla="*/ 235500 h 7104538"/>
              <a:gd name="connsiteX7" fmla="*/ 706499 w 3767993"/>
              <a:gd name="connsiteY7" fmla="*/ 0 h 7104538"/>
              <a:gd name="connsiteX8" fmla="*/ 3532493 w 3767993"/>
              <a:gd name="connsiteY8" fmla="*/ 0 h 7104538"/>
              <a:gd name="connsiteX9" fmla="*/ 3767993 w 3767993"/>
              <a:gd name="connsiteY9" fmla="*/ 235500 h 7104538"/>
              <a:gd name="connsiteX10" fmla="*/ 3532493 w 3767993"/>
              <a:gd name="connsiteY10" fmla="*/ 471000 h 7104538"/>
              <a:gd name="connsiteX11" fmla="*/ 3296994 w 3767993"/>
              <a:gd name="connsiteY11" fmla="*/ 470999 h 7104538"/>
              <a:gd name="connsiteX12" fmla="*/ 3296994 w 3767993"/>
              <a:gd name="connsiteY12" fmla="*/ 6869038 h 7104538"/>
              <a:gd name="connsiteX13" fmla="*/ 3061494 w 3767993"/>
              <a:gd name="connsiteY13" fmla="*/ 7104538 h 7104538"/>
              <a:gd name="connsiteX14" fmla="*/ 235500 w 3767993"/>
              <a:gd name="connsiteY14" fmla="*/ 7104538 h 7104538"/>
              <a:gd name="connsiteX15" fmla="*/ 941998 w 3767993"/>
              <a:gd name="connsiteY15" fmla="*/ 235500 h 7104538"/>
              <a:gd name="connsiteX16" fmla="*/ 706498 w 3767993"/>
              <a:gd name="connsiteY16" fmla="*/ 471000 h 7104538"/>
              <a:gd name="connsiteX17" fmla="*/ 588748 w 3767993"/>
              <a:gd name="connsiteY17" fmla="*/ 353250 h 7104538"/>
              <a:gd name="connsiteX18" fmla="*/ 706498 w 3767993"/>
              <a:gd name="connsiteY18" fmla="*/ 235500 h 7104538"/>
              <a:gd name="connsiteX19" fmla="*/ 941998 w 3767993"/>
              <a:gd name="connsiteY19" fmla="*/ 235500 h 7104538"/>
              <a:gd name="connsiteX0" fmla="*/ 941998 w 3767993"/>
              <a:gd name="connsiteY0" fmla="*/ 235500 h 7104538"/>
              <a:gd name="connsiteX1" fmla="*/ 706498 w 3767993"/>
              <a:gd name="connsiteY1" fmla="*/ 471000 h 7104538"/>
              <a:gd name="connsiteX2" fmla="*/ 588748 w 3767993"/>
              <a:gd name="connsiteY2" fmla="*/ 353250 h 7104538"/>
              <a:gd name="connsiteX3" fmla="*/ 706498 w 3767993"/>
              <a:gd name="connsiteY3" fmla="*/ 235500 h 7104538"/>
              <a:gd name="connsiteX4" fmla="*/ 941998 w 3767993"/>
              <a:gd name="connsiteY4" fmla="*/ 235500 h 7104538"/>
              <a:gd name="connsiteX5" fmla="*/ 470999 w 3767993"/>
              <a:gd name="connsiteY5" fmla="*/ 6869038 h 7104538"/>
              <a:gd name="connsiteX6" fmla="*/ 235499 w 3767993"/>
              <a:gd name="connsiteY6" fmla="*/ 7104538 h 7104538"/>
              <a:gd name="connsiteX7" fmla="*/ -1 w 3767993"/>
              <a:gd name="connsiteY7" fmla="*/ 6869038 h 7104538"/>
              <a:gd name="connsiteX8" fmla="*/ 235499 w 3767993"/>
              <a:gd name="connsiteY8" fmla="*/ 6633538 h 7104538"/>
              <a:gd name="connsiteX9" fmla="*/ 353249 w 3767993"/>
              <a:gd name="connsiteY9" fmla="*/ 6751288 h 7104538"/>
              <a:gd name="connsiteX10" fmla="*/ 235499 w 3767993"/>
              <a:gd name="connsiteY10" fmla="*/ 6869038 h 7104538"/>
              <a:gd name="connsiteX11" fmla="*/ 470999 w 3767993"/>
              <a:gd name="connsiteY11" fmla="*/ 6869038 h 7104538"/>
              <a:gd name="connsiteX0" fmla="*/ 470999 w 3767993"/>
              <a:gd name="connsiteY0" fmla="*/ 6633539 h 7104538"/>
              <a:gd name="connsiteX1" fmla="*/ 470999 w 3767993"/>
              <a:gd name="connsiteY1" fmla="*/ 235500 h 7104538"/>
              <a:gd name="connsiteX2" fmla="*/ 706499 w 3767993"/>
              <a:gd name="connsiteY2" fmla="*/ 0 h 7104538"/>
              <a:gd name="connsiteX3" fmla="*/ 3532493 w 3767993"/>
              <a:gd name="connsiteY3" fmla="*/ 0 h 7104538"/>
              <a:gd name="connsiteX4" fmla="*/ 3767993 w 3767993"/>
              <a:gd name="connsiteY4" fmla="*/ 235500 h 7104538"/>
              <a:gd name="connsiteX5" fmla="*/ 3532493 w 3767993"/>
              <a:gd name="connsiteY5" fmla="*/ 471000 h 7104538"/>
              <a:gd name="connsiteX6" fmla="*/ 3296994 w 3767993"/>
              <a:gd name="connsiteY6" fmla="*/ 470999 h 7104538"/>
              <a:gd name="connsiteX7" fmla="*/ 3296994 w 3767993"/>
              <a:gd name="connsiteY7" fmla="*/ 6869038 h 7104538"/>
              <a:gd name="connsiteX8" fmla="*/ 3061494 w 3767993"/>
              <a:gd name="connsiteY8" fmla="*/ 7104538 h 7104538"/>
              <a:gd name="connsiteX9" fmla="*/ 235500 w 3767993"/>
              <a:gd name="connsiteY9" fmla="*/ 7104538 h 7104538"/>
              <a:gd name="connsiteX10" fmla="*/ 0 w 3767993"/>
              <a:gd name="connsiteY10" fmla="*/ 6869038 h 7104538"/>
              <a:gd name="connsiteX11" fmla="*/ 235500 w 3767993"/>
              <a:gd name="connsiteY11" fmla="*/ 6633538 h 7104538"/>
              <a:gd name="connsiteX12" fmla="*/ 470999 w 3767993"/>
              <a:gd name="connsiteY12" fmla="*/ 6633539 h 7104538"/>
              <a:gd name="connsiteX13" fmla="*/ 706499 w 3767993"/>
              <a:gd name="connsiteY13" fmla="*/ 0 h 7104538"/>
              <a:gd name="connsiteX14" fmla="*/ 941999 w 3767993"/>
              <a:gd name="connsiteY14" fmla="*/ 235500 h 7104538"/>
              <a:gd name="connsiteX15" fmla="*/ 706499 w 3767993"/>
              <a:gd name="connsiteY15" fmla="*/ 471000 h 7104538"/>
              <a:gd name="connsiteX16" fmla="*/ 588749 w 3767993"/>
              <a:gd name="connsiteY16" fmla="*/ 353250 h 7104538"/>
              <a:gd name="connsiteX17" fmla="*/ 706499 w 3767993"/>
              <a:gd name="connsiteY17" fmla="*/ 235500 h 7104538"/>
              <a:gd name="connsiteX18" fmla="*/ 941998 w 3767993"/>
              <a:gd name="connsiteY18" fmla="*/ 235500 h 7104538"/>
              <a:gd name="connsiteX19" fmla="*/ 3296994 w 3767993"/>
              <a:gd name="connsiteY19" fmla="*/ 470999 h 7104538"/>
              <a:gd name="connsiteX20" fmla="*/ 706499 w 3767993"/>
              <a:gd name="connsiteY20" fmla="*/ 470999 h 7104538"/>
              <a:gd name="connsiteX21" fmla="*/ 235500 w 3767993"/>
              <a:gd name="connsiteY21" fmla="*/ 6633539 h 7104538"/>
              <a:gd name="connsiteX22" fmla="*/ 353250 w 3767993"/>
              <a:gd name="connsiteY22" fmla="*/ 6751289 h 7104538"/>
              <a:gd name="connsiteX23" fmla="*/ 235500 w 3767993"/>
              <a:gd name="connsiteY23" fmla="*/ 6869039 h 7104538"/>
              <a:gd name="connsiteX24" fmla="*/ 470999 w 3767993"/>
              <a:gd name="connsiteY24" fmla="*/ 6869038 h 7104538"/>
              <a:gd name="connsiteX25" fmla="*/ 235500 w 3767993"/>
              <a:gd name="connsiteY25" fmla="*/ 7104538 h 7104538"/>
              <a:gd name="connsiteX26" fmla="*/ 471000 w 3767993"/>
              <a:gd name="connsiteY26" fmla="*/ 6869038 h 7104538"/>
              <a:gd name="connsiteX27" fmla="*/ 470999 w 3767993"/>
              <a:gd name="connsiteY27" fmla="*/ 6633539 h 71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67993" h="7104538" stroke="0" extrusionOk="0">
                <a:moveTo>
                  <a:pt x="235500" y="7104538"/>
                </a:moveTo>
                <a:cubicBezTo>
                  <a:pt x="371108" y="7112483"/>
                  <a:pt x="471828" y="7013073"/>
                  <a:pt x="471000" y="6869038"/>
                </a:cubicBezTo>
                <a:cubicBezTo>
                  <a:pt x="369789" y="6863692"/>
                  <a:pt x="281183" y="6852909"/>
                  <a:pt x="235500" y="6869038"/>
                </a:cubicBezTo>
                <a:cubicBezTo>
                  <a:pt x="299772" y="6873266"/>
                  <a:pt x="344751" y="6809366"/>
                  <a:pt x="353250" y="6751288"/>
                </a:cubicBezTo>
                <a:cubicBezTo>
                  <a:pt x="353569" y="6681711"/>
                  <a:pt x="304489" y="6628447"/>
                  <a:pt x="235500" y="6633538"/>
                </a:cubicBezTo>
                <a:cubicBezTo>
                  <a:pt x="271675" y="6633694"/>
                  <a:pt x="388856" y="6648462"/>
                  <a:pt x="470999" y="6633539"/>
                </a:cubicBezTo>
                <a:cubicBezTo>
                  <a:pt x="481126" y="3478733"/>
                  <a:pt x="408070" y="1111060"/>
                  <a:pt x="470999" y="235500"/>
                </a:cubicBezTo>
                <a:cubicBezTo>
                  <a:pt x="469853" y="113983"/>
                  <a:pt x="576148" y="-19537"/>
                  <a:pt x="706499" y="0"/>
                </a:cubicBezTo>
                <a:cubicBezTo>
                  <a:pt x="1316161" y="-130697"/>
                  <a:pt x="2840642" y="-108073"/>
                  <a:pt x="3532493" y="0"/>
                </a:cubicBezTo>
                <a:cubicBezTo>
                  <a:pt x="3662929" y="22375"/>
                  <a:pt x="3776692" y="115256"/>
                  <a:pt x="3767993" y="235500"/>
                </a:cubicBezTo>
                <a:cubicBezTo>
                  <a:pt x="3754836" y="380004"/>
                  <a:pt x="3658623" y="477587"/>
                  <a:pt x="3532493" y="471000"/>
                </a:cubicBezTo>
                <a:cubicBezTo>
                  <a:pt x="3489331" y="472266"/>
                  <a:pt x="3324879" y="450309"/>
                  <a:pt x="3296994" y="470999"/>
                </a:cubicBezTo>
                <a:cubicBezTo>
                  <a:pt x="3424431" y="1695848"/>
                  <a:pt x="3245923" y="5641978"/>
                  <a:pt x="3296994" y="6869038"/>
                </a:cubicBezTo>
                <a:cubicBezTo>
                  <a:pt x="3294673" y="6997349"/>
                  <a:pt x="3208707" y="7104251"/>
                  <a:pt x="3061494" y="7104538"/>
                </a:cubicBezTo>
                <a:cubicBezTo>
                  <a:pt x="1718043" y="7080680"/>
                  <a:pt x="1328821" y="7020882"/>
                  <a:pt x="235500" y="7104538"/>
                </a:cubicBezTo>
                <a:close/>
                <a:moveTo>
                  <a:pt x="941998" y="235500"/>
                </a:moveTo>
                <a:cubicBezTo>
                  <a:pt x="925128" y="365315"/>
                  <a:pt x="834469" y="451678"/>
                  <a:pt x="706498" y="471000"/>
                </a:cubicBezTo>
                <a:cubicBezTo>
                  <a:pt x="635864" y="460093"/>
                  <a:pt x="587809" y="417852"/>
                  <a:pt x="588748" y="353250"/>
                </a:cubicBezTo>
                <a:cubicBezTo>
                  <a:pt x="588795" y="289125"/>
                  <a:pt x="642423" y="235535"/>
                  <a:pt x="706498" y="235500"/>
                </a:cubicBezTo>
                <a:cubicBezTo>
                  <a:pt x="781520" y="250056"/>
                  <a:pt x="850013" y="249848"/>
                  <a:pt x="941998" y="235500"/>
                </a:cubicBezTo>
                <a:close/>
              </a:path>
              <a:path w="3767993" h="7104538" fill="darkenLess" stroke="0" extrusionOk="0">
                <a:moveTo>
                  <a:pt x="941998" y="235500"/>
                </a:moveTo>
                <a:cubicBezTo>
                  <a:pt x="927362" y="353526"/>
                  <a:pt x="843219" y="470608"/>
                  <a:pt x="706498" y="471000"/>
                </a:cubicBezTo>
                <a:cubicBezTo>
                  <a:pt x="640283" y="472658"/>
                  <a:pt x="584617" y="427721"/>
                  <a:pt x="588748" y="353250"/>
                </a:cubicBezTo>
                <a:cubicBezTo>
                  <a:pt x="599798" y="293541"/>
                  <a:pt x="638119" y="229720"/>
                  <a:pt x="706498" y="235500"/>
                </a:cubicBezTo>
                <a:cubicBezTo>
                  <a:pt x="819394" y="252562"/>
                  <a:pt x="831634" y="249449"/>
                  <a:pt x="941998" y="235500"/>
                </a:cubicBezTo>
                <a:close/>
                <a:moveTo>
                  <a:pt x="470999" y="6869038"/>
                </a:moveTo>
                <a:cubicBezTo>
                  <a:pt x="468227" y="6979221"/>
                  <a:pt x="383963" y="7093825"/>
                  <a:pt x="235499" y="7104538"/>
                </a:cubicBezTo>
                <a:cubicBezTo>
                  <a:pt x="124476" y="7087013"/>
                  <a:pt x="-76" y="6990483"/>
                  <a:pt x="-1" y="6869038"/>
                </a:cubicBezTo>
                <a:cubicBezTo>
                  <a:pt x="-9244" y="6718679"/>
                  <a:pt x="121251" y="6628745"/>
                  <a:pt x="235499" y="6633538"/>
                </a:cubicBezTo>
                <a:cubicBezTo>
                  <a:pt x="298405" y="6636893"/>
                  <a:pt x="340889" y="6684658"/>
                  <a:pt x="353249" y="6751288"/>
                </a:cubicBezTo>
                <a:cubicBezTo>
                  <a:pt x="346426" y="6811991"/>
                  <a:pt x="302106" y="6874744"/>
                  <a:pt x="235499" y="6869038"/>
                </a:cubicBezTo>
                <a:cubicBezTo>
                  <a:pt x="288729" y="6850031"/>
                  <a:pt x="438552" y="6876328"/>
                  <a:pt x="470999" y="6869038"/>
                </a:cubicBezTo>
                <a:close/>
              </a:path>
              <a:path w="3767993" h="7104538" fill="none" extrusionOk="0">
                <a:moveTo>
                  <a:pt x="470999" y="6633539"/>
                </a:moveTo>
                <a:cubicBezTo>
                  <a:pt x="437012" y="3897760"/>
                  <a:pt x="368372" y="3297188"/>
                  <a:pt x="470999" y="235500"/>
                </a:cubicBezTo>
                <a:cubicBezTo>
                  <a:pt x="471884" y="102415"/>
                  <a:pt x="574231" y="-62"/>
                  <a:pt x="706499" y="0"/>
                </a:cubicBezTo>
                <a:cubicBezTo>
                  <a:pt x="2060627" y="110270"/>
                  <a:pt x="3074871" y="6938"/>
                  <a:pt x="3532493" y="0"/>
                </a:cubicBezTo>
                <a:cubicBezTo>
                  <a:pt x="3683338" y="622"/>
                  <a:pt x="3788082" y="114622"/>
                  <a:pt x="3767993" y="235500"/>
                </a:cubicBezTo>
                <a:cubicBezTo>
                  <a:pt x="3772157" y="355216"/>
                  <a:pt x="3663049" y="463328"/>
                  <a:pt x="3532493" y="471000"/>
                </a:cubicBezTo>
                <a:cubicBezTo>
                  <a:pt x="3463277" y="457382"/>
                  <a:pt x="3330981" y="454368"/>
                  <a:pt x="3296994" y="470999"/>
                </a:cubicBezTo>
                <a:cubicBezTo>
                  <a:pt x="3159147" y="3407032"/>
                  <a:pt x="3447436" y="4396108"/>
                  <a:pt x="3296994" y="6869038"/>
                </a:cubicBezTo>
                <a:cubicBezTo>
                  <a:pt x="3294488" y="6975039"/>
                  <a:pt x="3188284" y="7109898"/>
                  <a:pt x="3061494" y="7104538"/>
                </a:cubicBezTo>
                <a:cubicBezTo>
                  <a:pt x="1781537" y="6949857"/>
                  <a:pt x="939354" y="7087636"/>
                  <a:pt x="235500" y="7104538"/>
                </a:cubicBezTo>
                <a:cubicBezTo>
                  <a:pt x="128492" y="7100470"/>
                  <a:pt x="8654" y="6993282"/>
                  <a:pt x="0" y="6869038"/>
                </a:cubicBezTo>
                <a:cubicBezTo>
                  <a:pt x="5985" y="6721575"/>
                  <a:pt x="104512" y="6629008"/>
                  <a:pt x="235500" y="6633538"/>
                </a:cubicBezTo>
                <a:cubicBezTo>
                  <a:pt x="305384" y="6636360"/>
                  <a:pt x="429783" y="6628157"/>
                  <a:pt x="470999" y="6633539"/>
                </a:cubicBezTo>
                <a:close/>
                <a:moveTo>
                  <a:pt x="706499" y="0"/>
                </a:moveTo>
                <a:cubicBezTo>
                  <a:pt x="838414" y="21817"/>
                  <a:pt x="944219" y="101915"/>
                  <a:pt x="941999" y="235500"/>
                </a:cubicBezTo>
                <a:cubicBezTo>
                  <a:pt x="941433" y="371487"/>
                  <a:pt x="834540" y="471277"/>
                  <a:pt x="706499" y="471000"/>
                </a:cubicBezTo>
                <a:cubicBezTo>
                  <a:pt x="636953" y="472482"/>
                  <a:pt x="588381" y="410952"/>
                  <a:pt x="588749" y="353250"/>
                </a:cubicBezTo>
                <a:cubicBezTo>
                  <a:pt x="583983" y="289138"/>
                  <a:pt x="641376" y="244026"/>
                  <a:pt x="706499" y="235500"/>
                </a:cubicBezTo>
                <a:cubicBezTo>
                  <a:pt x="778545" y="236692"/>
                  <a:pt x="851405" y="249620"/>
                  <a:pt x="941998" y="235500"/>
                </a:cubicBezTo>
                <a:moveTo>
                  <a:pt x="3296994" y="470999"/>
                </a:moveTo>
                <a:cubicBezTo>
                  <a:pt x="3012325" y="322333"/>
                  <a:pt x="1142625" y="581921"/>
                  <a:pt x="706499" y="470999"/>
                </a:cubicBezTo>
                <a:moveTo>
                  <a:pt x="235500" y="6633539"/>
                </a:moveTo>
                <a:cubicBezTo>
                  <a:pt x="302205" y="6629823"/>
                  <a:pt x="363130" y="6677819"/>
                  <a:pt x="353250" y="6751289"/>
                </a:cubicBezTo>
                <a:cubicBezTo>
                  <a:pt x="351769" y="6804488"/>
                  <a:pt x="294997" y="6875188"/>
                  <a:pt x="235500" y="6869039"/>
                </a:cubicBezTo>
                <a:cubicBezTo>
                  <a:pt x="338282" y="6855467"/>
                  <a:pt x="415495" y="6887438"/>
                  <a:pt x="470999" y="6869038"/>
                </a:cubicBezTo>
                <a:moveTo>
                  <a:pt x="235500" y="7104538"/>
                </a:moveTo>
                <a:cubicBezTo>
                  <a:pt x="373023" y="7121251"/>
                  <a:pt x="484399" y="7007825"/>
                  <a:pt x="471000" y="6869038"/>
                </a:cubicBezTo>
                <a:cubicBezTo>
                  <a:pt x="469232" y="6787877"/>
                  <a:pt x="474186" y="6707849"/>
                  <a:pt x="470999" y="6633539"/>
                </a:cubicBezTo>
              </a:path>
              <a:path w="3767993" h="7104538" fill="none" stroke="0" extrusionOk="0">
                <a:moveTo>
                  <a:pt x="470999" y="6633539"/>
                </a:moveTo>
                <a:cubicBezTo>
                  <a:pt x="421678" y="3492736"/>
                  <a:pt x="633613" y="1410016"/>
                  <a:pt x="470999" y="235500"/>
                </a:cubicBezTo>
                <a:cubicBezTo>
                  <a:pt x="475378" y="99740"/>
                  <a:pt x="587420" y="-10963"/>
                  <a:pt x="706499" y="0"/>
                </a:cubicBezTo>
                <a:cubicBezTo>
                  <a:pt x="1012983" y="-11966"/>
                  <a:pt x="2615934" y="145886"/>
                  <a:pt x="3532493" y="0"/>
                </a:cubicBezTo>
                <a:cubicBezTo>
                  <a:pt x="3657541" y="-16408"/>
                  <a:pt x="3778254" y="112869"/>
                  <a:pt x="3767993" y="235500"/>
                </a:cubicBezTo>
                <a:cubicBezTo>
                  <a:pt x="3789553" y="371689"/>
                  <a:pt x="3667109" y="472902"/>
                  <a:pt x="3532493" y="471000"/>
                </a:cubicBezTo>
                <a:cubicBezTo>
                  <a:pt x="3490652" y="469930"/>
                  <a:pt x="3370462" y="460058"/>
                  <a:pt x="3296994" y="470999"/>
                </a:cubicBezTo>
                <a:cubicBezTo>
                  <a:pt x="3172491" y="3336299"/>
                  <a:pt x="3268182" y="5111257"/>
                  <a:pt x="3296994" y="6869038"/>
                </a:cubicBezTo>
                <a:cubicBezTo>
                  <a:pt x="3282563" y="7000555"/>
                  <a:pt x="3193519" y="7128156"/>
                  <a:pt x="3061494" y="7104538"/>
                </a:cubicBezTo>
                <a:cubicBezTo>
                  <a:pt x="2237774" y="7097260"/>
                  <a:pt x="706422" y="6979180"/>
                  <a:pt x="235500" y="7104538"/>
                </a:cubicBezTo>
                <a:cubicBezTo>
                  <a:pt x="110738" y="7085290"/>
                  <a:pt x="-2283" y="6998406"/>
                  <a:pt x="0" y="6869038"/>
                </a:cubicBezTo>
                <a:cubicBezTo>
                  <a:pt x="8051" y="6736004"/>
                  <a:pt x="96873" y="6638068"/>
                  <a:pt x="235500" y="6633538"/>
                </a:cubicBezTo>
                <a:cubicBezTo>
                  <a:pt x="331975" y="6618631"/>
                  <a:pt x="381736" y="6644628"/>
                  <a:pt x="470999" y="6633539"/>
                </a:cubicBezTo>
                <a:close/>
                <a:moveTo>
                  <a:pt x="706499" y="0"/>
                </a:moveTo>
                <a:cubicBezTo>
                  <a:pt x="813275" y="-1447"/>
                  <a:pt x="939118" y="83868"/>
                  <a:pt x="941999" y="235500"/>
                </a:cubicBezTo>
                <a:cubicBezTo>
                  <a:pt x="961787" y="356315"/>
                  <a:pt x="834299" y="472167"/>
                  <a:pt x="706499" y="471000"/>
                </a:cubicBezTo>
                <a:cubicBezTo>
                  <a:pt x="640659" y="472096"/>
                  <a:pt x="596869" y="412868"/>
                  <a:pt x="588749" y="353250"/>
                </a:cubicBezTo>
                <a:cubicBezTo>
                  <a:pt x="592109" y="289199"/>
                  <a:pt x="635597" y="232843"/>
                  <a:pt x="706499" y="235500"/>
                </a:cubicBezTo>
                <a:cubicBezTo>
                  <a:pt x="757869" y="214669"/>
                  <a:pt x="853943" y="253933"/>
                  <a:pt x="941998" y="235500"/>
                </a:cubicBezTo>
                <a:moveTo>
                  <a:pt x="3296994" y="470999"/>
                </a:moveTo>
                <a:cubicBezTo>
                  <a:pt x="2100989" y="365222"/>
                  <a:pt x="1715034" y="399503"/>
                  <a:pt x="706499" y="470999"/>
                </a:cubicBezTo>
                <a:moveTo>
                  <a:pt x="235500" y="6633539"/>
                </a:moveTo>
                <a:cubicBezTo>
                  <a:pt x="297547" y="6634264"/>
                  <a:pt x="345309" y="6692300"/>
                  <a:pt x="353250" y="6751289"/>
                </a:cubicBezTo>
                <a:cubicBezTo>
                  <a:pt x="357695" y="6810407"/>
                  <a:pt x="307854" y="6858819"/>
                  <a:pt x="235500" y="6869039"/>
                </a:cubicBezTo>
                <a:cubicBezTo>
                  <a:pt x="334805" y="6885044"/>
                  <a:pt x="389119" y="6858058"/>
                  <a:pt x="470999" y="6869038"/>
                </a:cubicBezTo>
                <a:moveTo>
                  <a:pt x="235500" y="7104538"/>
                </a:moveTo>
                <a:cubicBezTo>
                  <a:pt x="375262" y="7104130"/>
                  <a:pt x="470621" y="7017594"/>
                  <a:pt x="471000" y="6869038"/>
                </a:cubicBezTo>
                <a:cubicBezTo>
                  <a:pt x="478088" y="6789303"/>
                  <a:pt x="481695" y="6719655"/>
                  <a:pt x="470999" y="6633539"/>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 xmlns:ask="http://schemas.microsoft.com/office/drawing/2018/sketchyshape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5109210" y="2195876"/>
            <a:ext cx="6480810" cy="2123658"/>
          </a:xfrm>
          <a:prstGeom prst="rect">
            <a:avLst/>
          </a:prstGeom>
          <a:noFill/>
        </p:spPr>
        <p:txBody>
          <a:bodyPr wrap="square" rtlCol="0">
            <a:spAutoFit/>
          </a:bodyPr>
          <a:lstStyle/>
          <a:p>
            <a:pPr lvl="0" algn="ctr"/>
            <a:r>
              <a:rPr lang="en-US" altLang="zh-CN"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3. </a:t>
            </a:r>
            <a:r>
              <a:rPr lang="vi-VN" altLang="zh-CN"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Tìm thêm các từ ngữ có tiếng bắt đầu bằng </a:t>
            </a:r>
            <a:r>
              <a:rPr lang="vi-VN" altLang="zh-CN" sz="44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ch, tr </a:t>
            </a:r>
            <a:r>
              <a:rPr lang="vi-VN" altLang="zh-CN"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(hoặc chứa ăn, ăng).</a:t>
            </a:r>
            <a:endParaRPr kumimoji="0" lang="vi-VN" altLang="zh-CN" sz="44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11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689BFE9-27D4-4778-8FEE-7656669E3DB5}"/>
              </a:ext>
            </a:extLst>
          </p:cNvPr>
          <p:cNvSpPr/>
          <p:nvPr/>
        </p:nvSpPr>
        <p:spPr>
          <a:xfrm>
            <a:off x="1127760" y="9235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Bắt</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đầu</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bằng</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ch</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che chở, chúm chím,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chắp</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tay</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16">
            <a:extLst>
              <a:ext uri="{FF2B5EF4-FFF2-40B4-BE49-F238E27FC236}">
                <a16:creationId xmlns:a16="http://schemas.microsoft.com/office/drawing/2014/main" id="{1C44975C-AE2C-4C2D-8C47-7EAA49F3896D}"/>
              </a:ext>
            </a:extLst>
          </p:cNvPr>
          <p:cNvSpPr/>
          <p:nvPr/>
        </p:nvSpPr>
        <p:spPr>
          <a:xfrm>
            <a:off x="1223010" y="205130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6">
              <a:lumMod val="20000"/>
              <a:lumOff val="80000"/>
            </a:schemeClr>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Bắt đầu bằng </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tr</a:t>
            </a:r>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trung thu, miếng trầu</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trốn</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tìm</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a:t>
            </a:r>
            <a:endPar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Rectangle 17">
            <a:extLst>
              <a:ext uri="{FF2B5EF4-FFF2-40B4-BE49-F238E27FC236}">
                <a16:creationId xmlns:a16="http://schemas.microsoft.com/office/drawing/2014/main" id="{F8141F79-E33F-4B91-BD28-6A4A175E76D7}"/>
              </a:ext>
            </a:extLst>
          </p:cNvPr>
          <p:cNvSpPr/>
          <p:nvPr/>
        </p:nvSpPr>
        <p:spPr>
          <a:xfrm>
            <a:off x="1083945" y="314668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00B0F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Bắt</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đầu</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bằng</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ăn</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cái</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khăn</a:t>
            </a:r>
            <a:r>
              <a:rPr lang="vi-VN"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săn</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bg1"/>
                </a:solidFill>
                <a:latin typeface="Cambria" panose="02040503050406030204" pitchFamily="18" charset="0"/>
                <a:ea typeface="Cambria" panose="02040503050406030204" pitchFamily="18" charset="0"/>
                <a:cs typeface="Calibri" panose="020F0502020204030204" pitchFamily="34" charset="0"/>
              </a:rPr>
              <a:t>bắt</a:t>
            </a:r>
            <a:r>
              <a:rPr lang="vi-VN" sz="3600" dirty="0">
                <a:solidFill>
                  <a:schemeClr val="bg1"/>
                </a:solidFill>
                <a:latin typeface="Cambria" panose="02040503050406030204" pitchFamily="18" charset="0"/>
                <a:ea typeface="Cambria" panose="02040503050406030204" pitchFamily="18" charset="0"/>
                <a:cs typeface="Calibri" panose="020F0502020204030204" pitchFamily="34" charset="0"/>
              </a:rPr>
              <a:t>, khăn quàng</a:t>
            </a:r>
            <a:r>
              <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rPr>
              <a:t>…</a:t>
            </a:r>
            <a:endParaRPr kumimoji="0" lang="fi-FI" sz="3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18">
            <a:extLst>
              <a:ext uri="{FF2B5EF4-FFF2-40B4-BE49-F238E27FC236}">
                <a16:creationId xmlns:a16="http://schemas.microsoft.com/office/drawing/2014/main" id="{3643202C-7174-4C6F-867C-4D3FEB0C1911}"/>
              </a:ext>
            </a:extLst>
          </p:cNvPr>
          <p:cNvSpPr/>
          <p:nvPr/>
        </p:nvSpPr>
        <p:spPr>
          <a:xfrm>
            <a:off x="800100" y="4339214"/>
            <a:ext cx="10666095" cy="646331"/>
          </a:xfrm>
          <a:custGeom>
            <a:avLst/>
            <a:gdLst>
              <a:gd name="connsiteX0" fmla="*/ 0 w 10666095"/>
              <a:gd name="connsiteY0" fmla="*/ 0 h 646331"/>
              <a:gd name="connsiteX1" fmla="*/ 10666095 w 10666095"/>
              <a:gd name="connsiteY1" fmla="*/ 0 h 646331"/>
              <a:gd name="connsiteX2" fmla="*/ 10666095 w 10666095"/>
              <a:gd name="connsiteY2" fmla="*/ 646331 h 646331"/>
              <a:gd name="connsiteX3" fmla="*/ 0 w 10666095"/>
              <a:gd name="connsiteY3" fmla="*/ 646331 h 646331"/>
              <a:gd name="connsiteX4" fmla="*/ 0 w 1066609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095" h="646331" fill="none" extrusionOk="0">
                <a:moveTo>
                  <a:pt x="0" y="0"/>
                </a:moveTo>
                <a:cubicBezTo>
                  <a:pt x="2490837" y="-108347"/>
                  <a:pt x="8206437" y="-22314"/>
                  <a:pt x="10666095" y="0"/>
                </a:cubicBezTo>
                <a:cubicBezTo>
                  <a:pt x="10699461" y="167196"/>
                  <a:pt x="10635195" y="538725"/>
                  <a:pt x="10666095" y="646331"/>
                </a:cubicBezTo>
                <a:cubicBezTo>
                  <a:pt x="6596245" y="786550"/>
                  <a:pt x="1201569" y="733252"/>
                  <a:pt x="0" y="646331"/>
                </a:cubicBezTo>
                <a:cubicBezTo>
                  <a:pt x="-42728" y="490665"/>
                  <a:pt x="46341" y="102187"/>
                  <a:pt x="0" y="0"/>
                </a:cubicBezTo>
                <a:close/>
              </a:path>
              <a:path w="10666095" h="646331" stroke="0" extrusionOk="0">
                <a:moveTo>
                  <a:pt x="0" y="0"/>
                </a:moveTo>
                <a:cubicBezTo>
                  <a:pt x="4008149" y="-89055"/>
                  <a:pt x="5499779" y="83564"/>
                  <a:pt x="10666095" y="0"/>
                </a:cubicBezTo>
                <a:cubicBezTo>
                  <a:pt x="10711707" y="251455"/>
                  <a:pt x="10610850" y="478362"/>
                  <a:pt x="10666095" y="646331"/>
                </a:cubicBezTo>
                <a:cubicBezTo>
                  <a:pt x="7280929" y="769774"/>
                  <a:pt x="2517325"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Bắt đầu bằng </a:t>
            </a:r>
            <a:r>
              <a:rPr lang="en-US" sz="3600"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ăng</a:t>
            </a:r>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mặt trăng, tung tăng, khăn quàng</a:t>
            </a:r>
            <a:r>
              <a:rPr lang="en-US"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a:t>
            </a:r>
            <a:endPar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5042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卷形: 垂直 23">
            <a:extLst>
              <a:ext uri="{FF2B5EF4-FFF2-40B4-BE49-F238E27FC236}">
                <a16:creationId xmlns:a16="http://schemas.microsoft.com/office/drawing/2014/main" id="{9C2365CF-0978-4FA7-97C3-C929FEB7290F}"/>
              </a:ext>
            </a:extLst>
          </p:cNvPr>
          <p:cNvSpPr/>
          <p:nvPr/>
        </p:nvSpPr>
        <p:spPr>
          <a:xfrm rot="16200000">
            <a:off x="5786334" y="-160772"/>
            <a:ext cx="4228196" cy="7323613"/>
          </a:xfrm>
          <a:custGeom>
            <a:avLst/>
            <a:gdLst>
              <a:gd name="connsiteX0" fmla="*/ 264262 w 4228196"/>
              <a:gd name="connsiteY0" fmla="*/ 7323613 h 7323613"/>
              <a:gd name="connsiteX1" fmla="*/ 528524 w 4228196"/>
              <a:gd name="connsiteY1" fmla="*/ 7059351 h 7323613"/>
              <a:gd name="connsiteX2" fmla="*/ 264262 w 4228196"/>
              <a:gd name="connsiteY2" fmla="*/ 7059351 h 7323613"/>
              <a:gd name="connsiteX3" fmla="*/ 396393 w 4228196"/>
              <a:gd name="connsiteY3" fmla="*/ 6927220 h 7323613"/>
              <a:gd name="connsiteX4" fmla="*/ 264262 w 4228196"/>
              <a:gd name="connsiteY4" fmla="*/ 6795089 h 7323613"/>
              <a:gd name="connsiteX5" fmla="*/ 528525 w 4228196"/>
              <a:gd name="connsiteY5" fmla="*/ 6795089 h 7323613"/>
              <a:gd name="connsiteX6" fmla="*/ 528525 w 4228196"/>
              <a:gd name="connsiteY6" fmla="*/ 264262 h 7323613"/>
              <a:gd name="connsiteX7" fmla="*/ 792787 w 4228196"/>
              <a:gd name="connsiteY7" fmla="*/ 0 h 7323613"/>
              <a:gd name="connsiteX8" fmla="*/ 3963934 w 4228196"/>
              <a:gd name="connsiteY8" fmla="*/ 0 h 7323613"/>
              <a:gd name="connsiteX9" fmla="*/ 4228196 w 4228196"/>
              <a:gd name="connsiteY9" fmla="*/ 264262 h 7323613"/>
              <a:gd name="connsiteX10" fmla="*/ 3963934 w 4228196"/>
              <a:gd name="connsiteY10" fmla="*/ 528524 h 7323613"/>
              <a:gd name="connsiteX11" fmla="*/ 3699672 w 4228196"/>
              <a:gd name="connsiteY11" fmla="*/ 528525 h 7323613"/>
              <a:gd name="connsiteX12" fmla="*/ 3699672 w 4228196"/>
              <a:gd name="connsiteY12" fmla="*/ 7059351 h 7323613"/>
              <a:gd name="connsiteX13" fmla="*/ 3435410 w 4228196"/>
              <a:gd name="connsiteY13" fmla="*/ 7323613 h 7323613"/>
              <a:gd name="connsiteX14" fmla="*/ 264262 w 4228196"/>
              <a:gd name="connsiteY14" fmla="*/ 7323613 h 7323613"/>
              <a:gd name="connsiteX15" fmla="*/ 1057049 w 4228196"/>
              <a:gd name="connsiteY15" fmla="*/ 264262 h 7323613"/>
              <a:gd name="connsiteX16" fmla="*/ 792787 w 4228196"/>
              <a:gd name="connsiteY16" fmla="*/ 528524 h 7323613"/>
              <a:gd name="connsiteX17" fmla="*/ 660656 w 4228196"/>
              <a:gd name="connsiteY17" fmla="*/ 396393 h 7323613"/>
              <a:gd name="connsiteX18" fmla="*/ 792787 w 4228196"/>
              <a:gd name="connsiteY18" fmla="*/ 264262 h 7323613"/>
              <a:gd name="connsiteX19" fmla="*/ 1057049 w 4228196"/>
              <a:gd name="connsiteY19" fmla="*/ 264262 h 7323613"/>
              <a:gd name="connsiteX0" fmla="*/ 1057049 w 4228196"/>
              <a:gd name="connsiteY0" fmla="*/ 264262 h 7323613"/>
              <a:gd name="connsiteX1" fmla="*/ 792787 w 4228196"/>
              <a:gd name="connsiteY1" fmla="*/ 528524 h 7323613"/>
              <a:gd name="connsiteX2" fmla="*/ 660656 w 4228196"/>
              <a:gd name="connsiteY2" fmla="*/ 396393 h 7323613"/>
              <a:gd name="connsiteX3" fmla="*/ 792787 w 4228196"/>
              <a:gd name="connsiteY3" fmla="*/ 264262 h 7323613"/>
              <a:gd name="connsiteX4" fmla="*/ 1057049 w 4228196"/>
              <a:gd name="connsiteY4" fmla="*/ 264262 h 7323613"/>
              <a:gd name="connsiteX5" fmla="*/ 528525 w 4228196"/>
              <a:gd name="connsiteY5" fmla="*/ 7059351 h 7323613"/>
              <a:gd name="connsiteX6" fmla="*/ 264263 w 4228196"/>
              <a:gd name="connsiteY6" fmla="*/ 7323613 h 7323613"/>
              <a:gd name="connsiteX7" fmla="*/ 1 w 4228196"/>
              <a:gd name="connsiteY7" fmla="*/ 7059351 h 7323613"/>
              <a:gd name="connsiteX8" fmla="*/ 264263 w 4228196"/>
              <a:gd name="connsiteY8" fmla="*/ 6795089 h 7323613"/>
              <a:gd name="connsiteX9" fmla="*/ 396394 w 4228196"/>
              <a:gd name="connsiteY9" fmla="*/ 6927220 h 7323613"/>
              <a:gd name="connsiteX10" fmla="*/ 264263 w 4228196"/>
              <a:gd name="connsiteY10" fmla="*/ 7059351 h 7323613"/>
              <a:gd name="connsiteX11" fmla="*/ 528525 w 4228196"/>
              <a:gd name="connsiteY11" fmla="*/ 7059351 h 7323613"/>
              <a:gd name="connsiteX0" fmla="*/ 528525 w 4228196"/>
              <a:gd name="connsiteY0" fmla="*/ 6795089 h 7323613"/>
              <a:gd name="connsiteX1" fmla="*/ 528525 w 4228196"/>
              <a:gd name="connsiteY1" fmla="*/ 264262 h 7323613"/>
              <a:gd name="connsiteX2" fmla="*/ 792787 w 4228196"/>
              <a:gd name="connsiteY2" fmla="*/ 0 h 7323613"/>
              <a:gd name="connsiteX3" fmla="*/ 3963934 w 4228196"/>
              <a:gd name="connsiteY3" fmla="*/ 0 h 7323613"/>
              <a:gd name="connsiteX4" fmla="*/ 4228196 w 4228196"/>
              <a:gd name="connsiteY4" fmla="*/ 264262 h 7323613"/>
              <a:gd name="connsiteX5" fmla="*/ 3963934 w 4228196"/>
              <a:gd name="connsiteY5" fmla="*/ 528524 h 7323613"/>
              <a:gd name="connsiteX6" fmla="*/ 3699672 w 4228196"/>
              <a:gd name="connsiteY6" fmla="*/ 528525 h 7323613"/>
              <a:gd name="connsiteX7" fmla="*/ 3699672 w 4228196"/>
              <a:gd name="connsiteY7" fmla="*/ 7059351 h 7323613"/>
              <a:gd name="connsiteX8" fmla="*/ 3435410 w 4228196"/>
              <a:gd name="connsiteY8" fmla="*/ 7323613 h 7323613"/>
              <a:gd name="connsiteX9" fmla="*/ 264262 w 4228196"/>
              <a:gd name="connsiteY9" fmla="*/ 7323613 h 7323613"/>
              <a:gd name="connsiteX10" fmla="*/ 0 w 4228196"/>
              <a:gd name="connsiteY10" fmla="*/ 7059351 h 7323613"/>
              <a:gd name="connsiteX11" fmla="*/ 264262 w 4228196"/>
              <a:gd name="connsiteY11" fmla="*/ 6795089 h 7323613"/>
              <a:gd name="connsiteX12" fmla="*/ 528525 w 4228196"/>
              <a:gd name="connsiteY12" fmla="*/ 6795089 h 7323613"/>
              <a:gd name="connsiteX13" fmla="*/ 792787 w 4228196"/>
              <a:gd name="connsiteY13" fmla="*/ 0 h 7323613"/>
              <a:gd name="connsiteX14" fmla="*/ 1057049 w 4228196"/>
              <a:gd name="connsiteY14" fmla="*/ 264262 h 7323613"/>
              <a:gd name="connsiteX15" fmla="*/ 792787 w 4228196"/>
              <a:gd name="connsiteY15" fmla="*/ 528524 h 7323613"/>
              <a:gd name="connsiteX16" fmla="*/ 660656 w 4228196"/>
              <a:gd name="connsiteY16" fmla="*/ 396393 h 7323613"/>
              <a:gd name="connsiteX17" fmla="*/ 792787 w 4228196"/>
              <a:gd name="connsiteY17" fmla="*/ 264262 h 7323613"/>
              <a:gd name="connsiteX18" fmla="*/ 1057049 w 4228196"/>
              <a:gd name="connsiteY18" fmla="*/ 264262 h 7323613"/>
              <a:gd name="connsiteX19" fmla="*/ 3699672 w 4228196"/>
              <a:gd name="connsiteY19" fmla="*/ 528525 h 7323613"/>
              <a:gd name="connsiteX20" fmla="*/ 792787 w 4228196"/>
              <a:gd name="connsiteY20" fmla="*/ 528525 h 7323613"/>
              <a:gd name="connsiteX21" fmla="*/ 264262 w 4228196"/>
              <a:gd name="connsiteY21" fmla="*/ 6795089 h 7323613"/>
              <a:gd name="connsiteX22" fmla="*/ 396393 w 4228196"/>
              <a:gd name="connsiteY22" fmla="*/ 6927220 h 7323613"/>
              <a:gd name="connsiteX23" fmla="*/ 264262 w 4228196"/>
              <a:gd name="connsiteY23" fmla="*/ 7059351 h 7323613"/>
              <a:gd name="connsiteX24" fmla="*/ 528525 w 4228196"/>
              <a:gd name="connsiteY24" fmla="*/ 7059351 h 7323613"/>
              <a:gd name="connsiteX25" fmla="*/ 264262 w 4228196"/>
              <a:gd name="connsiteY25" fmla="*/ 7323613 h 7323613"/>
              <a:gd name="connsiteX26" fmla="*/ 528524 w 4228196"/>
              <a:gd name="connsiteY26" fmla="*/ 7059351 h 7323613"/>
              <a:gd name="connsiteX27" fmla="*/ 528525 w 4228196"/>
              <a:gd name="connsiteY27" fmla="*/ 6795089 h 7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323613" stroke="0" extrusionOk="0">
                <a:moveTo>
                  <a:pt x="264262" y="7323613"/>
                </a:moveTo>
                <a:cubicBezTo>
                  <a:pt x="425675" y="7345772"/>
                  <a:pt x="529249" y="7217530"/>
                  <a:pt x="528524" y="7059351"/>
                </a:cubicBezTo>
                <a:cubicBezTo>
                  <a:pt x="491710" y="7040505"/>
                  <a:pt x="334552" y="7076817"/>
                  <a:pt x="264262" y="7059351"/>
                </a:cubicBezTo>
                <a:cubicBezTo>
                  <a:pt x="336930" y="7061054"/>
                  <a:pt x="391975" y="6996579"/>
                  <a:pt x="396393" y="6927220"/>
                </a:cubicBezTo>
                <a:cubicBezTo>
                  <a:pt x="397291" y="6841456"/>
                  <a:pt x="345244" y="6784788"/>
                  <a:pt x="264262" y="6795089"/>
                </a:cubicBezTo>
                <a:cubicBezTo>
                  <a:pt x="368165" y="6808457"/>
                  <a:pt x="438417" y="6787638"/>
                  <a:pt x="528525" y="6795089"/>
                </a:cubicBezTo>
                <a:cubicBezTo>
                  <a:pt x="538652" y="3901941"/>
                  <a:pt x="465596" y="3480156"/>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545040"/>
                  <a:pt x="3648601" y="5931442"/>
                  <a:pt x="3699672" y="7059351"/>
                </a:cubicBezTo>
                <a:cubicBezTo>
                  <a:pt x="3690103" y="7198077"/>
                  <a:pt x="3593471" y="7323410"/>
                  <a:pt x="3435410" y="7323613"/>
                </a:cubicBezTo>
                <a:cubicBezTo>
                  <a:pt x="2143694" y="7299755"/>
                  <a:pt x="1497478" y="7239957"/>
                  <a:pt x="264262" y="7323613"/>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323613"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7059351"/>
                </a:moveTo>
                <a:cubicBezTo>
                  <a:pt x="525149" y="7181093"/>
                  <a:pt x="419645" y="7318120"/>
                  <a:pt x="264263" y="7323613"/>
                </a:cubicBezTo>
                <a:cubicBezTo>
                  <a:pt x="139133" y="7304452"/>
                  <a:pt x="-75" y="7196468"/>
                  <a:pt x="1" y="7059351"/>
                </a:cubicBezTo>
                <a:cubicBezTo>
                  <a:pt x="-10550" y="6890236"/>
                  <a:pt x="132394" y="6790823"/>
                  <a:pt x="264263" y="6795089"/>
                </a:cubicBezTo>
                <a:cubicBezTo>
                  <a:pt x="334423" y="6799529"/>
                  <a:pt x="392792" y="6853780"/>
                  <a:pt x="396394" y="6927220"/>
                </a:cubicBezTo>
                <a:cubicBezTo>
                  <a:pt x="386064" y="6993640"/>
                  <a:pt x="338371" y="7063458"/>
                  <a:pt x="264263" y="7059351"/>
                </a:cubicBezTo>
                <a:cubicBezTo>
                  <a:pt x="329839" y="7062996"/>
                  <a:pt x="497934" y="7078369"/>
                  <a:pt x="528525" y="7059351"/>
                </a:cubicBezTo>
                <a:close/>
              </a:path>
              <a:path w="4228196" h="7323613" fill="none" extrusionOk="0">
                <a:moveTo>
                  <a:pt x="528525" y="6795089"/>
                </a:moveTo>
                <a:cubicBezTo>
                  <a:pt x="494538" y="6030341"/>
                  <a:pt x="425898" y="2174721"/>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3768485"/>
                  <a:pt x="3850114" y="4197832"/>
                  <a:pt x="3699672" y="7059351"/>
                </a:cubicBezTo>
                <a:cubicBezTo>
                  <a:pt x="3698377" y="7192863"/>
                  <a:pt x="3566188" y="7348458"/>
                  <a:pt x="3435410" y="7323613"/>
                </a:cubicBezTo>
                <a:cubicBezTo>
                  <a:pt x="1961191" y="7168932"/>
                  <a:pt x="1009316" y="7306711"/>
                  <a:pt x="264262" y="7323613"/>
                </a:cubicBezTo>
                <a:cubicBezTo>
                  <a:pt x="137378" y="7320249"/>
                  <a:pt x="16292" y="7194344"/>
                  <a:pt x="0" y="7059351"/>
                </a:cubicBezTo>
                <a:cubicBezTo>
                  <a:pt x="1038" y="6910384"/>
                  <a:pt x="112810" y="6768128"/>
                  <a:pt x="264262" y="6795089"/>
                </a:cubicBezTo>
                <a:cubicBezTo>
                  <a:pt x="356493" y="6801707"/>
                  <a:pt x="417103" y="6804225"/>
                  <a:pt x="528525" y="6795089"/>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795089"/>
                </a:moveTo>
                <a:cubicBezTo>
                  <a:pt x="342159" y="6784157"/>
                  <a:pt x="407066" y="6845131"/>
                  <a:pt x="396393" y="6927220"/>
                </a:cubicBezTo>
                <a:cubicBezTo>
                  <a:pt x="394811" y="6987554"/>
                  <a:pt x="327842" y="7069787"/>
                  <a:pt x="264262" y="7059351"/>
                </a:cubicBezTo>
                <a:cubicBezTo>
                  <a:pt x="345127" y="7059201"/>
                  <a:pt x="468523" y="7054305"/>
                  <a:pt x="528525" y="7059351"/>
                </a:cubicBezTo>
                <a:moveTo>
                  <a:pt x="264262" y="7323613"/>
                </a:moveTo>
                <a:cubicBezTo>
                  <a:pt x="421295" y="7348448"/>
                  <a:pt x="534355" y="7209095"/>
                  <a:pt x="528524" y="7059351"/>
                </a:cubicBezTo>
                <a:cubicBezTo>
                  <a:pt x="522596" y="6962342"/>
                  <a:pt x="531590" y="6879146"/>
                  <a:pt x="528525" y="6795089"/>
                </a:cubicBezTo>
              </a:path>
              <a:path w="4228196" h="7323613" fill="none" stroke="0" extrusionOk="0">
                <a:moveTo>
                  <a:pt x="528525" y="6795089"/>
                </a:moveTo>
                <a:cubicBezTo>
                  <a:pt x="479204" y="6083326"/>
                  <a:pt x="691139" y="2982710"/>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2529764"/>
                  <a:pt x="3670860" y="6385905"/>
                  <a:pt x="3699672" y="7059351"/>
                </a:cubicBezTo>
                <a:cubicBezTo>
                  <a:pt x="3680740" y="7207207"/>
                  <a:pt x="3582856" y="7341642"/>
                  <a:pt x="3435410" y="7323613"/>
                </a:cubicBezTo>
                <a:cubicBezTo>
                  <a:pt x="2668877" y="7316335"/>
                  <a:pt x="1533721" y="7198255"/>
                  <a:pt x="264262" y="7323613"/>
                </a:cubicBezTo>
                <a:cubicBezTo>
                  <a:pt x="122113" y="7309821"/>
                  <a:pt x="-6063" y="7203452"/>
                  <a:pt x="0" y="7059351"/>
                </a:cubicBezTo>
                <a:cubicBezTo>
                  <a:pt x="24162" y="6904487"/>
                  <a:pt x="114113" y="6797311"/>
                  <a:pt x="264262" y="6795089"/>
                </a:cubicBezTo>
                <a:cubicBezTo>
                  <a:pt x="321266" y="6792752"/>
                  <a:pt x="494204" y="6799624"/>
                  <a:pt x="528525" y="6795089"/>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795089"/>
                </a:moveTo>
                <a:cubicBezTo>
                  <a:pt x="328188" y="6797287"/>
                  <a:pt x="393817" y="6856206"/>
                  <a:pt x="396393" y="6927220"/>
                </a:cubicBezTo>
                <a:cubicBezTo>
                  <a:pt x="397579" y="6998616"/>
                  <a:pt x="339710" y="7055898"/>
                  <a:pt x="264262" y="7059351"/>
                </a:cubicBezTo>
                <a:cubicBezTo>
                  <a:pt x="318936" y="7082879"/>
                  <a:pt x="456139" y="7046253"/>
                  <a:pt x="528525" y="7059351"/>
                </a:cubicBezTo>
                <a:moveTo>
                  <a:pt x="264262" y="7323613"/>
                </a:moveTo>
                <a:cubicBezTo>
                  <a:pt x="436034" y="7322526"/>
                  <a:pt x="527930" y="7234290"/>
                  <a:pt x="528524" y="7059351"/>
                </a:cubicBezTo>
                <a:cubicBezTo>
                  <a:pt x="532801" y="6970519"/>
                  <a:pt x="530861" y="6884840"/>
                  <a:pt x="528525" y="6795089"/>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 xmlns:ask="http://schemas.microsoft.com/office/drawing/2018/sketchyshape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4705350" y="2195876"/>
            <a:ext cx="6858000" cy="2431435"/>
          </a:xfrm>
          <a:prstGeom prst="rect">
            <a:avLst/>
          </a:prstGeom>
          <a:noFill/>
        </p:spPr>
        <p:txBody>
          <a:bodyPr wrap="square" rtlCol="0">
            <a:spAutoFit/>
          </a:bodyPr>
          <a:lstStyle/>
          <a:p>
            <a:pPr lvl="0" algn="ctr"/>
            <a:r>
              <a:rPr lang="en-US" altLang="zh-CN" sz="44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Về</a:t>
            </a:r>
            <a:r>
              <a:rPr lang="en-US" altLang="zh-CN" sz="44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altLang="zh-CN" sz="44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nhà</a:t>
            </a:r>
            <a:r>
              <a:rPr lang="en-US" altLang="zh-CN" sz="44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a:t>
            </a:r>
          </a:p>
          <a:p>
            <a:pPr lvl="0" algn="ctr"/>
            <a:r>
              <a:rPr lang="vi-VN" altLang="zh-CN"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Kể lại một vài chi tiết em yêu thích trong câu chuyện Những bậc đá chạm mây cho người thân nghe.</a:t>
            </a:r>
            <a:endParaRPr kumimoji="0" lang="vi-VN" altLang="zh-CN" sz="3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0903-8EBB-B857-C797-53EB6D89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5">
            <a:extLst>
              <a:ext uri="{FF2B5EF4-FFF2-40B4-BE49-F238E27FC236}">
                <a16:creationId xmlns:a16="http://schemas.microsoft.com/office/drawing/2014/main" id="{7D33ABFA-57B4-BBC2-F5AF-5ADB4F84DB40}"/>
              </a:ext>
            </a:extLst>
          </p:cNvPr>
          <p:cNvSpPr/>
          <p:nvPr/>
        </p:nvSpPr>
        <p:spPr>
          <a:xfrm rot="21350542">
            <a:off x="1348326" y="-26533"/>
            <a:ext cx="10587395" cy="7453983"/>
          </a:xfrm>
          <a:custGeom>
            <a:avLst/>
            <a:gdLst/>
            <a:ahLst/>
            <a:cxnLst/>
            <a:rect l="l" t="t" r="r" b="b"/>
            <a:pathLst>
              <a:path w="13194960" h="15356731">
                <a:moveTo>
                  <a:pt x="0" y="0"/>
                </a:moveTo>
                <a:lnTo>
                  <a:pt x="13194960" y="0"/>
                </a:lnTo>
                <a:lnTo>
                  <a:pt x="13194960" y="15356731"/>
                </a:lnTo>
                <a:lnTo>
                  <a:pt x="0" y="15356731"/>
                </a:lnTo>
                <a:lnTo>
                  <a:pt x="0" y="0"/>
                </a:lnTo>
                <a:close/>
              </a:path>
            </a:pathLst>
          </a:custGeom>
          <a:blipFill dpi="0" rotWithShape="1">
            <a:blip r:embed="rId3">
              <a:alphaModFix amt="76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4FECF8B-4314-A143-D49D-E86B07CC4C90}"/>
              </a:ext>
            </a:extLst>
          </p:cNvPr>
          <p:cNvPicPr>
            <a:picLocks noChangeAspect="1"/>
          </p:cNvPicPr>
          <p:nvPr/>
        </p:nvPicPr>
        <p:blipFill>
          <a:blip r:embed="rId4"/>
          <a:stretch>
            <a:fillRect/>
          </a:stretch>
        </p:blipFill>
        <p:spPr>
          <a:xfrm>
            <a:off x="-436102" y="919331"/>
            <a:ext cx="13064204" cy="5019337"/>
          </a:xfrm>
          <a:prstGeom prst="rect">
            <a:avLst/>
          </a:prstGeom>
        </p:spPr>
      </p:pic>
    </p:spTree>
    <p:extLst>
      <p:ext uri="{BB962C8B-B14F-4D97-AF65-F5344CB8AC3E}">
        <p14:creationId xmlns:p14="http://schemas.microsoft.com/office/powerpoint/2010/main" val="340557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3AB70-4C72-DA83-A6D3-C0A356731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4907A6-4065-789C-357F-B8575CB37136}"/>
              </a:ext>
            </a:extLst>
          </p:cNvPr>
          <p:cNvPicPr>
            <a:picLocks noChangeAspect="1"/>
          </p:cNvPicPr>
          <p:nvPr/>
        </p:nvPicPr>
        <p:blipFill>
          <a:blip r:embed="rId3"/>
          <a:stretch>
            <a:fillRect/>
          </a:stretch>
        </p:blipFill>
        <p:spPr>
          <a:xfrm>
            <a:off x="4352513" y="208341"/>
            <a:ext cx="3913971" cy="1024217"/>
          </a:xfrm>
          <a:prstGeom prst="rect">
            <a:avLst/>
          </a:prstGeom>
        </p:spPr>
      </p:pic>
      <p:pic>
        <p:nvPicPr>
          <p:cNvPr id="8" name="Picture 7">
            <a:extLst>
              <a:ext uri="{FF2B5EF4-FFF2-40B4-BE49-F238E27FC236}">
                <a16:creationId xmlns:a16="http://schemas.microsoft.com/office/drawing/2014/main" id="{27DFD893-AB13-D4C8-C6C3-6DC7B34D4AB7}"/>
              </a:ext>
            </a:extLst>
          </p:cNvPr>
          <p:cNvPicPr>
            <a:picLocks noChangeAspect="1"/>
          </p:cNvPicPr>
          <p:nvPr/>
        </p:nvPicPr>
        <p:blipFill>
          <a:blip r:embed="rId4"/>
          <a:stretch>
            <a:fillRect/>
          </a:stretch>
        </p:blipFill>
        <p:spPr>
          <a:xfrm rot="20695966">
            <a:off x="232992" y="1235891"/>
            <a:ext cx="4182218" cy="1688738"/>
          </a:xfrm>
          <a:prstGeom prst="rect">
            <a:avLst/>
          </a:prstGeom>
        </p:spPr>
      </p:pic>
      <p:pic>
        <p:nvPicPr>
          <p:cNvPr id="12" name="Picture 11">
            <a:extLst>
              <a:ext uri="{FF2B5EF4-FFF2-40B4-BE49-F238E27FC236}">
                <a16:creationId xmlns:a16="http://schemas.microsoft.com/office/drawing/2014/main" id="{C161061F-6122-61F9-DAB3-0FE2DF41464C}"/>
              </a:ext>
            </a:extLst>
          </p:cNvPr>
          <p:cNvPicPr>
            <a:picLocks noChangeAspect="1"/>
          </p:cNvPicPr>
          <p:nvPr/>
        </p:nvPicPr>
        <p:blipFill>
          <a:blip r:embed="rId5"/>
          <a:stretch>
            <a:fillRect/>
          </a:stretch>
        </p:blipFill>
        <p:spPr>
          <a:xfrm>
            <a:off x="1308667" y="2750747"/>
            <a:ext cx="10351905" cy="1676545"/>
          </a:xfrm>
          <a:prstGeom prst="rect">
            <a:avLst/>
          </a:prstGeom>
        </p:spPr>
      </p:pic>
    </p:spTree>
    <p:extLst>
      <p:ext uri="{BB962C8B-B14F-4D97-AF65-F5344CB8AC3E}">
        <p14:creationId xmlns:p14="http://schemas.microsoft.com/office/powerpoint/2010/main" val="282575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
            <a:extLst>
              <a:ext uri="{FF2B5EF4-FFF2-40B4-BE49-F238E27FC236}">
                <a16:creationId xmlns:a16="http://schemas.microsoft.com/office/drawing/2014/main" id="{3DCAD1D7-4C6A-4510-BB5F-D70C3B992B54}"/>
              </a:ext>
            </a:extLst>
          </p:cNvPr>
          <p:cNvGrpSpPr/>
          <p:nvPr/>
        </p:nvGrpSpPr>
        <p:grpSpPr>
          <a:xfrm>
            <a:off x="0" y="0"/>
            <a:ext cx="12192000" cy="6946533"/>
            <a:chOff x="0" y="0"/>
            <a:chExt cx="12192000" cy="6946533"/>
          </a:xfrm>
        </p:grpSpPr>
        <p:sp>
          <p:nvSpPr>
            <p:cNvPr id="25" name="矩形 4">
              <a:extLst>
                <a:ext uri="{FF2B5EF4-FFF2-40B4-BE49-F238E27FC236}">
                  <a16:creationId xmlns:a16="http://schemas.microsoft.com/office/drawing/2014/main" id="{5A6089CD-2422-4067-A6C7-1DCDFF400C21}"/>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6" name="矩形: 圆角 5">
              <a:extLst>
                <a:ext uri="{FF2B5EF4-FFF2-40B4-BE49-F238E27FC236}">
                  <a16:creationId xmlns:a16="http://schemas.microsoft.com/office/drawing/2014/main" id="{5085EFC2-976A-46DB-BF17-D339E21F3952}"/>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42" name="图片 20" descr="图片包含 播放器&#10;&#10;已生成高可信度的说明">
            <a:extLst>
              <a:ext uri="{FF2B5EF4-FFF2-40B4-BE49-F238E27FC236}">
                <a16:creationId xmlns:a16="http://schemas.microsoft.com/office/drawing/2014/main" id="{886875DD-D95A-4D6C-974E-07330BA58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grpSp>
        <p:nvGrpSpPr>
          <p:cNvPr id="43" name="组合 295">
            <a:extLst>
              <a:ext uri="{FF2B5EF4-FFF2-40B4-BE49-F238E27FC236}">
                <a16:creationId xmlns:a16="http://schemas.microsoft.com/office/drawing/2014/main" id="{33E60B73-4B5B-4C29-A62D-A275D9FD24A4}"/>
              </a:ext>
            </a:extLst>
          </p:cNvPr>
          <p:cNvGrpSpPr/>
          <p:nvPr/>
        </p:nvGrpSpPr>
        <p:grpSpPr>
          <a:xfrm>
            <a:off x="4840170" y="898097"/>
            <a:ext cx="2833416" cy="827950"/>
            <a:chOff x="3976504" y="1939290"/>
            <a:chExt cx="4096068" cy="1363816"/>
          </a:xfrm>
        </p:grpSpPr>
        <p:sp>
          <p:nvSpPr>
            <p:cNvPr id="44" name="矩形: 圆角 296">
              <a:extLst>
                <a:ext uri="{FF2B5EF4-FFF2-40B4-BE49-F238E27FC236}">
                  <a16:creationId xmlns:a16="http://schemas.microsoft.com/office/drawing/2014/main" id="{CF198368-E8E4-4542-91B2-5D98B6994DD8}"/>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mbria" panose="02040503050406030204" pitchFamily="18" charset="0"/>
                <a:ea typeface="宋体" panose="02010600030101010101" pitchFamily="2" charset="-122"/>
              </a:endParaRPr>
            </a:p>
          </p:txBody>
        </p:sp>
        <p:sp>
          <p:nvSpPr>
            <p:cNvPr id="45" name="矩形: 圆角 297">
              <a:extLst>
                <a:ext uri="{FF2B5EF4-FFF2-40B4-BE49-F238E27FC236}">
                  <a16:creationId xmlns:a16="http://schemas.microsoft.com/office/drawing/2014/main" id="{0D6618B7-EA22-458D-A579-A7A19EA2C718}"/>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altLang="zh-CN" sz="3600" b="1" dirty="0">
                  <a:solidFill>
                    <a:srgbClr val="00B050"/>
                  </a:solidFill>
                  <a:latin typeface="Cambria" panose="02040503050406030204" pitchFamily="18" charset="0"/>
                  <a:ea typeface="Cambria" panose="02040503050406030204" pitchFamily="18" charset="0"/>
                </a:rPr>
                <a:t>Nghe – </a:t>
              </a:r>
              <a:r>
                <a:rPr lang="en-US" altLang="zh-CN" sz="3600" b="1" dirty="0" err="1">
                  <a:solidFill>
                    <a:srgbClr val="00B050"/>
                  </a:solidFill>
                  <a:latin typeface="Cambria" panose="02040503050406030204" pitchFamily="18" charset="0"/>
                  <a:ea typeface="Cambria" panose="02040503050406030204" pitchFamily="18" charset="0"/>
                </a:rPr>
                <a:t>Viết</a:t>
              </a:r>
              <a:endParaRPr lang="zh-CN" altLang="en-US" sz="3600" b="1" dirty="0">
                <a:solidFill>
                  <a:srgbClr val="00B050"/>
                </a:solidFill>
                <a:latin typeface="Cambria" panose="02040503050406030204" pitchFamily="18" charset="0"/>
                <a:ea typeface="宋体" panose="02010600030101010101" pitchFamily="2" charset="-122"/>
              </a:endParaRPr>
            </a:p>
          </p:txBody>
        </p:sp>
      </p:grpSp>
      <p:sp>
        <p:nvSpPr>
          <p:cNvPr id="46" name="TextBox 45">
            <a:extLst>
              <a:ext uri="{FF2B5EF4-FFF2-40B4-BE49-F238E27FC236}">
                <a16:creationId xmlns:a16="http://schemas.microsoft.com/office/drawing/2014/main" id="{2F66CE71-BA53-4967-8393-41201686924A}"/>
              </a:ext>
            </a:extLst>
          </p:cNvPr>
          <p:cNvSpPr txBox="1"/>
          <p:nvPr/>
        </p:nvSpPr>
        <p:spPr>
          <a:xfrm>
            <a:off x="3509813" y="1702635"/>
            <a:ext cx="6162373" cy="666657"/>
          </a:xfrm>
          <a:prstGeom prst="rect">
            <a:avLst/>
          </a:prstGeom>
          <a:noFill/>
        </p:spPr>
        <p:txBody>
          <a:bodyPr wrap="square">
            <a:spAutoFit/>
          </a:bodyPr>
          <a:lstStyle/>
          <a:p>
            <a:pPr defTabSz="1218804"/>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Những</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bậc</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đá</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chạm</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mây</a:t>
            </a:r>
            <a:endParaRPr lang="en-US" sz="3732" dirty="0">
              <a:solidFill>
                <a:prstClr val="white"/>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03CDB15B-78FF-4DEA-953D-C267A31C74E2}"/>
              </a:ext>
            </a:extLst>
          </p:cNvPr>
          <p:cNvSpPr txBox="1"/>
          <p:nvPr/>
        </p:nvSpPr>
        <p:spPr>
          <a:xfrm>
            <a:off x="2184773" y="2416801"/>
            <a:ext cx="8159377" cy="2677656"/>
          </a:xfrm>
          <a:prstGeom prst="rect">
            <a:avLst/>
          </a:prstGeom>
          <a:noFill/>
        </p:spPr>
        <p:txBody>
          <a:bodyPr wrap="square">
            <a:spAutoFit/>
          </a:bodyPr>
          <a:lstStyle/>
          <a:p>
            <a:pPr algn="just" defTabSz="1218804"/>
            <a:r>
              <a:rPr lang="en-US" sz="2800" dirty="0">
                <a:solidFill>
                  <a:prstClr val="white"/>
                </a:solidFill>
                <a:latin typeface="Cambria" panose="02040503050406030204" pitchFamily="18" charset="0"/>
                <a:ea typeface="Cambria" panose="02040503050406030204" pitchFamily="18" charset="0"/>
              </a:rPr>
              <a:t>   </a:t>
            </a:r>
            <a:r>
              <a:rPr lang="vi-VN" sz="2800" dirty="0">
                <a:solidFill>
                  <a:prstClr val="white"/>
                </a:solidFill>
                <a:latin typeface="Cambria" panose="02040503050406030204" pitchFamily="18" charset="0"/>
                <a:ea typeface="Cambria" panose="02040503050406030204" pitchFamily="18"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p>
        </p:txBody>
      </p:sp>
      <p:pic>
        <p:nvPicPr>
          <p:cNvPr id="48" name="图片 2">
            <a:extLst>
              <a:ext uri="{FF2B5EF4-FFF2-40B4-BE49-F238E27FC236}">
                <a16:creationId xmlns:a16="http://schemas.microsoft.com/office/drawing/2014/main" id="{E152D5F4-A724-4416-9EB3-2FBBA1B79D55}"/>
              </a:ext>
            </a:extLst>
          </p:cNvPr>
          <p:cNvPicPr>
            <a:picLocks noChangeAspect="1"/>
          </p:cNvPicPr>
          <p:nvPr/>
        </p:nvPicPr>
        <p:blipFill>
          <a:blip r:embed="rId4"/>
          <a:stretch>
            <a:fillRect/>
          </a:stretch>
        </p:blipFill>
        <p:spPr>
          <a:xfrm>
            <a:off x="9997603" y="3718935"/>
            <a:ext cx="2213305" cy="2994769"/>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895152" y="404630"/>
            <a:ext cx="4315605" cy="523220"/>
          </a:xfrm>
          <a:prstGeom prst="rect">
            <a:avLst/>
          </a:prstGeom>
        </p:spPr>
        <p:txBody>
          <a:bodyPr wrap="none">
            <a:spAutoFit/>
          </a:bodyPr>
          <a:lstStyle/>
          <a:p>
            <a:pPr lvl="0" algn="ctr">
              <a:spcBef>
                <a:spcPts val="3000"/>
              </a:spcBef>
              <a:defRPr/>
            </a:pPr>
            <a:r>
              <a:rPr lang="en-US" sz="2800" b="1" dirty="0" err="1">
                <a:solidFill>
                  <a:srgbClr val="FFFF00"/>
                </a:solidFill>
                <a:latin typeface="HP001 4 hàng" panose="020B0603050302020204" pitchFamily="34" charset="0"/>
              </a:rPr>
              <a:t>Những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bậc</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đá</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chạm</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mây</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1582406"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Sau wăm lần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ǟa Ǖ</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wúi đã h</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oàn</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Nǖờ đó, jĊ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người</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có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 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xuūg wúi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Ύ</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 dàng.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Cả xĪ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λμ</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 Đư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g, Ǉặng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łm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 Ūg jŎ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jƞ</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Ŷ˛p</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Ngày way,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νΰ</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Ĝ wúi gĊ là TǟuŪg Ŷ˛p vẫn cŜ ở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ía wam</a:t>
            </a:r>
            <a:endPar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dãy wúi HŬg Lĩ</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nh</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654CECC-4FD0-A646-ABDD-7CB4301D65EE}"/>
              </a:ext>
            </a:extLst>
          </p:cNvPr>
          <p:cNvPicPr>
            <a:picLocks noChangeAspect="1"/>
          </p:cNvPicPr>
          <p:nvPr/>
        </p:nvPicPr>
        <p:blipFill rotWithShape="1">
          <a:blip r:embed="rId2"/>
          <a:srcRect l="22475" b="27953"/>
          <a:stretch/>
        </p:blipFill>
        <p:spPr>
          <a:xfrm>
            <a:off x="0" y="3586026"/>
            <a:ext cx="5505450" cy="3271974"/>
          </a:xfrm>
          <a:prstGeom prst="rect">
            <a:avLst/>
          </a:prstGeom>
        </p:spPr>
      </p:pic>
      <p:sp>
        <p:nvSpPr>
          <p:cNvPr id="27" name="Freeform 2">
            <a:extLst>
              <a:ext uri="{FF2B5EF4-FFF2-40B4-BE49-F238E27FC236}">
                <a16:creationId xmlns:a16="http://schemas.microsoft.com/office/drawing/2014/main" id="{AB8CB23C-EE72-2828-73A1-B3305653F24B}"/>
              </a:ext>
            </a:extLst>
          </p:cNvPr>
          <p:cNvSpPr/>
          <p:nvPr/>
        </p:nvSpPr>
        <p:spPr>
          <a:xfrm>
            <a:off x="-1939030" y="-2438400"/>
            <a:ext cx="15464529" cy="5724741"/>
          </a:xfrm>
          <a:custGeom>
            <a:avLst/>
            <a:gdLst/>
            <a:ahLst/>
            <a:cxnLst/>
            <a:rect l="l" t="t" r="r" b="b"/>
            <a:pathLst>
              <a:path w="20518769" h="11866688">
                <a:moveTo>
                  <a:pt x="0" y="0"/>
                </a:moveTo>
                <a:lnTo>
                  <a:pt x="20518768" y="0"/>
                </a:lnTo>
                <a:lnTo>
                  <a:pt x="20518768" y="11866688"/>
                </a:lnTo>
                <a:lnTo>
                  <a:pt x="0" y="1186668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Google Shape;276;p7">
            <a:extLst>
              <a:ext uri="{FF2B5EF4-FFF2-40B4-BE49-F238E27FC236}">
                <a16:creationId xmlns:a16="http://schemas.microsoft.com/office/drawing/2014/main" id="{EBC2FA9A-1920-4EFB-6154-FB0E6C7D14E7}"/>
              </a:ext>
            </a:extLst>
          </p:cNvPr>
          <p:cNvSpPr/>
          <p:nvPr/>
        </p:nvSpPr>
        <p:spPr>
          <a:xfrm>
            <a:off x="6473228" y="2652748"/>
            <a:ext cx="3533218"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vết đứt gãy</a:t>
            </a:r>
            <a:endParaRPr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 name="Google Shape;276;p7">
            <a:extLst>
              <a:ext uri="{FF2B5EF4-FFF2-40B4-BE49-F238E27FC236}">
                <a16:creationId xmlns:a16="http://schemas.microsoft.com/office/drawing/2014/main" id="{CB354D7E-A4A8-F960-4B60-5B47002C81E5}"/>
              </a:ext>
            </a:extLst>
          </p:cNvPr>
          <p:cNvSpPr/>
          <p:nvPr/>
        </p:nvSpPr>
        <p:spPr>
          <a:xfrm>
            <a:off x="1240200" y="2622162"/>
            <a:ext cx="4114467"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Sơn Đoòng</a:t>
            </a:r>
            <a:endParaRPr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Google Shape;276;p7">
            <a:extLst>
              <a:ext uri="{FF2B5EF4-FFF2-40B4-BE49-F238E27FC236}">
                <a16:creationId xmlns:a16="http://schemas.microsoft.com/office/drawing/2014/main" id="{5697FFEC-9A13-471F-DDB6-389096A8E31A}"/>
              </a:ext>
            </a:extLst>
          </p:cNvPr>
          <p:cNvSpPr/>
          <p:nvPr/>
        </p:nvSpPr>
        <p:spPr>
          <a:xfrm>
            <a:off x="1720242" y="4401383"/>
            <a:ext cx="3745838"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Rào Thương</a:t>
            </a:r>
            <a:endParaRPr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0BD3477A-E792-F1DC-936E-962A3ABB5490}"/>
              </a:ext>
            </a:extLst>
          </p:cNvPr>
          <p:cNvSpPr/>
          <p:nvPr/>
        </p:nvSpPr>
        <p:spPr>
          <a:xfrm>
            <a:off x="6601690" y="4401383"/>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sầm uất</a:t>
            </a:r>
            <a:endParaRPr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74FE2A3-F384-5598-7E4A-D1898BD9A068}"/>
              </a:ext>
            </a:extLst>
          </p:cNvPr>
          <p:cNvPicPr>
            <a:picLocks noChangeAspect="1"/>
          </p:cNvPicPr>
          <p:nvPr/>
        </p:nvPicPr>
        <p:blipFill>
          <a:blip r:embed="rId4"/>
          <a:stretch>
            <a:fillRect/>
          </a:stretch>
        </p:blipFill>
        <p:spPr>
          <a:xfrm>
            <a:off x="3507264" y="991306"/>
            <a:ext cx="5108891" cy="1286367"/>
          </a:xfrm>
          <a:prstGeom prst="rect">
            <a:avLst/>
          </a:prstGeom>
        </p:spPr>
      </p:pic>
    </p:spTree>
    <p:extLst>
      <p:ext uri="{BB962C8B-B14F-4D97-AF65-F5344CB8AC3E}">
        <p14:creationId xmlns:p14="http://schemas.microsoft.com/office/powerpoint/2010/main" val="16324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8A8B-DBC3-79D9-D99B-9C9F74B3D880}"/>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6377F952-2651-45A9-37C6-32C4B4106036}"/>
              </a:ext>
            </a:extLst>
          </p:cNvPr>
          <p:cNvPicPr>
            <a:picLocks noChangeAspect="1"/>
          </p:cNvPicPr>
          <p:nvPr/>
        </p:nvPicPr>
        <p:blipFill rotWithShape="1">
          <a:blip r:embed="rId2"/>
          <a:srcRect l="22475" b="27953"/>
          <a:stretch/>
        </p:blipFill>
        <p:spPr>
          <a:xfrm>
            <a:off x="0" y="3586026"/>
            <a:ext cx="5505450" cy="3271974"/>
          </a:xfrm>
          <a:prstGeom prst="rect">
            <a:avLst/>
          </a:prstGeom>
        </p:spPr>
      </p:pic>
      <p:sp>
        <p:nvSpPr>
          <p:cNvPr id="27" name="Freeform 2">
            <a:extLst>
              <a:ext uri="{FF2B5EF4-FFF2-40B4-BE49-F238E27FC236}">
                <a16:creationId xmlns:a16="http://schemas.microsoft.com/office/drawing/2014/main" id="{0AA8B9BA-853E-E8D3-917F-B3DF92ADFD1D}"/>
              </a:ext>
            </a:extLst>
          </p:cNvPr>
          <p:cNvSpPr/>
          <p:nvPr/>
        </p:nvSpPr>
        <p:spPr>
          <a:xfrm>
            <a:off x="-1939030" y="-2438400"/>
            <a:ext cx="15464529" cy="5724741"/>
          </a:xfrm>
          <a:custGeom>
            <a:avLst/>
            <a:gdLst/>
            <a:ahLst/>
            <a:cxnLst/>
            <a:rect l="l" t="t" r="r" b="b"/>
            <a:pathLst>
              <a:path w="20518769" h="11866688">
                <a:moveTo>
                  <a:pt x="0" y="0"/>
                </a:moveTo>
                <a:lnTo>
                  <a:pt x="20518768" y="0"/>
                </a:lnTo>
                <a:lnTo>
                  <a:pt x="20518768" y="11866688"/>
                </a:lnTo>
                <a:lnTo>
                  <a:pt x="0" y="1186668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6" name="组合 12">
            <a:extLst>
              <a:ext uri="{FF2B5EF4-FFF2-40B4-BE49-F238E27FC236}">
                <a16:creationId xmlns:a16="http://schemas.microsoft.com/office/drawing/2014/main" id="{ACAB05F5-6F10-E4D9-31B0-59B85C2D7E84}"/>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8" name="圆角矩形 16">
              <a:extLst>
                <a:ext uri="{FF2B5EF4-FFF2-40B4-BE49-F238E27FC236}">
                  <a16:creationId xmlns:a16="http://schemas.microsoft.com/office/drawing/2014/main" id="{9E51C395-CDD7-E56E-2781-44A3B1A8BCE7}"/>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圆角矩形 17">
              <a:extLst>
                <a:ext uri="{FF2B5EF4-FFF2-40B4-BE49-F238E27FC236}">
                  <a16:creationId xmlns:a16="http://schemas.microsoft.com/office/drawing/2014/main" id="{88344957-1BED-B490-0956-1A348B2243EE}"/>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0" name="TextBox 9">
            <a:extLst>
              <a:ext uri="{FF2B5EF4-FFF2-40B4-BE49-F238E27FC236}">
                <a16:creationId xmlns:a16="http://schemas.microsoft.com/office/drawing/2014/main" id="{8D164349-3C26-19BB-2644-FDF589DBD4B3}"/>
              </a:ext>
            </a:extLst>
          </p:cNvPr>
          <p:cNvSpPr txBox="1"/>
          <p:nvPr/>
        </p:nvSpPr>
        <p:spPr>
          <a:xfrm>
            <a:off x="2900539" y="617850"/>
            <a:ext cx="6882948" cy="748666"/>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Lưu</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ý </a:t>
            </a: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khi</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trình</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bày</a:t>
            </a:r>
            <a:endPar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1" name="图片 22">
            <a:extLst>
              <a:ext uri="{FF2B5EF4-FFF2-40B4-BE49-F238E27FC236}">
                <a16:creationId xmlns:a16="http://schemas.microsoft.com/office/drawing/2014/main" id="{27EE9DD3-B5DC-05ED-4CF7-A683CA690D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12" name="Picture 11">
            <a:extLst>
              <a:ext uri="{FF2B5EF4-FFF2-40B4-BE49-F238E27FC236}">
                <a16:creationId xmlns:a16="http://schemas.microsoft.com/office/drawing/2014/main" id="{C9BE8695-26E7-7333-F16E-DE2C99535A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13" name="Picture 12">
            <a:extLst>
              <a:ext uri="{FF2B5EF4-FFF2-40B4-BE49-F238E27FC236}">
                <a16:creationId xmlns:a16="http://schemas.microsoft.com/office/drawing/2014/main" id="{965C55D8-D9B6-CEE0-2CEC-44DB9CF49C8C}"/>
              </a:ext>
            </a:extLst>
          </p:cNvPr>
          <p:cNvPicPr>
            <a:picLocks noChangeAspect="1"/>
          </p:cNvPicPr>
          <p:nvPr/>
        </p:nvPicPr>
        <p:blipFill>
          <a:blip r:embed="rId6"/>
          <a:stretch>
            <a:fillRect/>
          </a:stretch>
        </p:blipFill>
        <p:spPr>
          <a:xfrm>
            <a:off x="3087279" y="1718059"/>
            <a:ext cx="6742138" cy="4259893"/>
          </a:xfrm>
          <a:prstGeom prst="rect">
            <a:avLst/>
          </a:prstGeom>
        </p:spPr>
      </p:pic>
      <p:pic>
        <p:nvPicPr>
          <p:cNvPr id="14" name="Picture 13">
            <a:extLst>
              <a:ext uri="{FF2B5EF4-FFF2-40B4-BE49-F238E27FC236}">
                <a16:creationId xmlns:a16="http://schemas.microsoft.com/office/drawing/2014/main" id="{3993106E-CC0B-952A-AC9F-3D1C8DCB4A64}"/>
              </a:ext>
            </a:extLst>
          </p:cNvPr>
          <p:cNvPicPr>
            <a:picLocks noChangeAspect="1"/>
          </p:cNvPicPr>
          <p:nvPr/>
        </p:nvPicPr>
        <p:blipFill>
          <a:blip r:embed="rId7"/>
          <a:stretch>
            <a:fillRect/>
          </a:stretch>
        </p:blipFill>
        <p:spPr>
          <a:xfrm>
            <a:off x="3121597" y="2208888"/>
            <a:ext cx="545456" cy="525500"/>
          </a:xfrm>
          <a:prstGeom prst="rect">
            <a:avLst/>
          </a:prstGeom>
          <a:solidFill>
            <a:srgbClr val="FFFF00"/>
          </a:solidFill>
          <a:ln>
            <a:solidFill>
              <a:srgbClr val="FFFF00"/>
            </a:solidFill>
          </a:ln>
        </p:spPr>
      </p:pic>
      <p:sp>
        <p:nvSpPr>
          <p:cNvPr id="15" name="Rectangle 14">
            <a:extLst>
              <a:ext uri="{FF2B5EF4-FFF2-40B4-BE49-F238E27FC236}">
                <a16:creationId xmlns:a16="http://schemas.microsoft.com/office/drawing/2014/main" id="{615E0521-3D1E-C4B7-CB73-5032F0961259}"/>
              </a:ext>
            </a:extLst>
          </p:cNvPr>
          <p:cNvSpPr/>
          <p:nvPr/>
        </p:nvSpPr>
        <p:spPr>
          <a:xfrm>
            <a:off x="3572491" y="2408212"/>
            <a:ext cx="3687547" cy="420564"/>
          </a:xfrm>
          <a:prstGeom prst="rect">
            <a:avLst/>
          </a:prstGeom>
        </p:spPr>
        <p:txBody>
          <a:bodyPr wrap="square">
            <a:spAutoFit/>
          </a:bodyPr>
          <a:lstStyle/>
          <a:p>
            <a:pPr lvl="0"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Sau wăm lần ǧ</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m ǟa Ǖ</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ί</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ả</a:t>
            </a:r>
            <a:endParaRPr kumimoji="0" lang="vi-VN" sz="2133" b="1" i="0" u="none" strike="noStrike" kern="1200" cap="none" spc="0" normalizeH="0" baseline="0" noProof="0" dirty="0">
              <a:ln>
                <a:noFill/>
              </a:ln>
              <a:solidFill>
                <a:srgbClr val="002060"/>
              </a:solidFill>
              <a:effectLst/>
              <a:uLnTx/>
              <a:uFillTx/>
              <a:latin typeface="HP001 5 hàng" panose="020B0603050302020204" pitchFamily="34" charset="0"/>
              <a:ea typeface="HP001" panose="020B0603050302020204" pitchFamily="34" charset="0"/>
              <a:cs typeface="Calibri" panose="020F0502020204030204" pitchFamily="34" charset="0"/>
            </a:endParaRPr>
          </a:p>
        </p:txBody>
      </p:sp>
      <p:sp>
        <p:nvSpPr>
          <p:cNvPr id="16" name="Google Shape;5317;p41">
            <a:extLst>
              <a:ext uri="{FF2B5EF4-FFF2-40B4-BE49-F238E27FC236}">
                <a16:creationId xmlns:a16="http://schemas.microsoft.com/office/drawing/2014/main" id="{2F33BC71-2709-450A-AB70-C35803887AC9}"/>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Cuối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mỗi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câu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có</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dấu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chấm</a:t>
            </a:r>
            <a:endParaRPr kumimoji="0" lang="vi-VN"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endParaRPr>
          </a:p>
        </p:txBody>
      </p:sp>
      <p:pic>
        <p:nvPicPr>
          <p:cNvPr id="17" name="Picture 16">
            <a:extLst>
              <a:ext uri="{FF2B5EF4-FFF2-40B4-BE49-F238E27FC236}">
                <a16:creationId xmlns:a16="http://schemas.microsoft.com/office/drawing/2014/main" id="{8B2BF2C8-2796-E98E-2E2C-FFBFE12F6450}"/>
              </a:ext>
            </a:extLst>
          </p:cNvPr>
          <p:cNvPicPr>
            <a:picLocks noChangeAspect="1"/>
          </p:cNvPicPr>
          <p:nvPr/>
        </p:nvPicPr>
        <p:blipFill>
          <a:blip r:embed="rId8"/>
          <a:stretch>
            <a:fillRect/>
          </a:stretch>
        </p:blipFill>
        <p:spPr>
          <a:xfrm>
            <a:off x="1965002" y="2246817"/>
            <a:ext cx="1084457" cy="506081"/>
          </a:xfrm>
          <a:prstGeom prst="rect">
            <a:avLst/>
          </a:prstGeom>
        </p:spPr>
      </p:pic>
      <p:sp>
        <p:nvSpPr>
          <p:cNvPr id="18" name="Rectangle 17">
            <a:extLst>
              <a:ext uri="{FF2B5EF4-FFF2-40B4-BE49-F238E27FC236}">
                <a16:creationId xmlns:a16="http://schemas.microsoft.com/office/drawing/2014/main" id="{4017C85C-5615-17AB-9D38-0FB8DFDBC1B7}"/>
              </a:ext>
            </a:extLst>
          </p:cNvPr>
          <p:cNvSpPr/>
          <p:nvPr/>
        </p:nvSpPr>
        <p:spPr>
          <a:xfrm>
            <a:off x="1031481" y="2665788"/>
            <a:ext cx="2050369" cy="502573"/>
          </a:xfrm>
          <a:prstGeom prst="rect">
            <a:avLst/>
          </a:prstGeom>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Lùi</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vào</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1 ô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ly</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p>
        </p:txBody>
      </p:sp>
    </p:spTree>
    <p:extLst>
      <p:ext uri="{BB962C8B-B14F-4D97-AF65-F5344CB8AC3E}">
        <p14:creationId xmlns:p14="http://schemas.microsoft.com/office/powerpoint/2010/main" val="12897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AC983-5C95-661D-FF8E-D29423ADE5FD}"/>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76DA8DF5-B47B-EB99-F776-57FE1A3D1172}"/>
              </a:ext>
            </a:extLst>
          </p:cNvPr>
          <p:cNvPicPr>
            <a:picLocks noChangeAspect="1"/>
          </p:cNvPicPr>
          <p:nvPr/>
        </p:nvPicPr>
        <p:blipFill rotWithShape="1">
          <a:blip r:embed="rId2"/>
          <a:srcRect l="22475" b="27953"/>
          <a:stretch/>
        </p:blipFill>
        <p:spPr>
          <a:xfrm>
            <a:off x="0" y="3586026"/>
            <a:ext cx="5505450" cy="3271974"/>
          </a:xfrm>
          <a:prstGeom prst="rect">
            <a:avLst/>
          </a:prstGeom>
        </p:spPr>
      </p:pic>
      <p:sp>
        <p:nvSpPr>
          <p:cNvPr id="27" name="Freeform 2">
            <a:extLst>
              <a:ext uri="{FF2B5EF4-FFF2-40B4-BE49-F238E27FC236}">
                <a16:creationId xmlns:a16="http://schemas.microsoft.com/office/drawing/2014/main" id="{FD459B15-46B6-8A19-F855-CA4DFD26B596}"/>
              </a:ext>
            </a:extLst>
          </p:cNvPr>
          <p:cNvSpPr/>
          <p:nvPr/>
        </p:nvSpPr>
        <p:spPr>
          <a:xfrm>
            <a:off x="-1939030" y="-2438400"/>
            <a:ext cx="15464529" cy="5724741"/>
          </a:xfrm>
          <a:custGeom>
            <a:avLst/>
            <a:gdLst/>
            <a:ahLst/>
            <a:cxnLst/>
            <a:rect l="l" t="t" r="r" b="b"/>
            <a:pathLst>
              <a:path w="20518769" h="11866688">
                <a:moveTo>
                  <a:pt x="0" y="0"/>
                </a:moveTo>
                <a:lnTo>
                  <a:pt x="20518768" y="0"/>
                </a:lnTo>
                <a:lnTo>
                  <a:pt x="20518768" y="11866688"/>
                </a:lnTo>
                <a:lnTo>
                  <a:pt x="0" y="1186668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组合 12">
            <a:extLst>
              <a:ext uri="{FF2B5EF4-FFF2-40B4-BE49-F238E27FC236}">
                <a16:creationId xmlns:a16="http://schemas.microsoft.com/office/drawing/2014/main" id="{CD582BD8-362B-5213-195F-F13E39FBBB67}"/>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4" name="圆角矩形 16">
              <a:extLst>
                <a:ext uri="{FF2B5EF4-FFF2-40B4-BE49-F238E27FC236}">
                  <a16:creationId xmlns:a16="http://schemas.microsoft.com/office/drawing/2014/main" id="{B58AFBF4-4950-EF57-D78D-B9E8FD636A45}"/>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圆角矩形 17">
              <a:extLst>
                <a:ext uri="{FF2B5EF4-FFF2-40B4-BE49-F238E27FC236}">
                  <a16:creationId xmlns:a16="http://schemas.microsoft.com/office/drawing/2014/main" id="{B2C92008-0D30-DDA5-68E4-D2E20B2ACF92}"/>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7" name="TextBox 6">
            <a:extLst>
              <a:ext uri="{FF2B5EF4-FFF2-40B4-BE49-F238E27FC236}">
                <a16:creationId xmlns:a16="http://schemas.microsoft.com/office/drawing/2014/main" id="{84D500C1-FE5A-9E17-5A89-104338554834}"/>
              </a:ext>
            </a:extLst>
          </p:cNvPr>
          <p:cNvSpPr txBox="1"/>
          <p:nvPr/>
        </p:nvSpPr>
        <p:spPr>
          <a:xfrm>
            <a:off x="2590800" y="318472"/>
            <a:ext cx="7099867" cy="140500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Lưu</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ý </a:t>
            </a: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tư</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thế</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viết</a:t>
            </a:r>
            <a:r>
              <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265"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bài</a:t>
            </a:r>
            <a:endParaRPr kumimoji="0" lang="en-US" sz="4265"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2837CB3-8FFA-BFD7-9818-7586ACA75426}"/>
              </a:ext>
            </a:extLst>
          </p:cNvPr>
          <p:cNvSpPr txBox="1"/>
          <p:nvPr/>
        </p:nvSpPr>
        <p:spPr>
          <a:xfrm>
            <a:off x="891540" y="2474628"/>
            <a:ext cx="6134232" cy="646331"/>
          </a:xfrm>
          <a:custGeom>
            <a:avLst/>
            <a:gdLst>
              <a:gd name="connsiteX0" fmla="*/ 0 w 6134232"/>
              <a:gd name="connsiteY0" fmla="*/ 0 h 646331"/>
              <a:gd name="connsiteX1" fmla="*/ 620239 w 6134232"/>
              <a:gd name="connsiteY1" fmla="*/ 0 h 646331"/>
              <a:gd name="connsiteX2" fmla="*/ 1301820 w 6134232"/>
              <a:gd name="connsiteY2" fmla="*/ 0 h 646331"/>
              <a:gd name="connsiteX3" fmla="*/ 1860717 w 6134232"/>
              <a:gd name="connsiteY3" fmla="*/ 0 h 646331"/>
              <a:gd name="connsiteX4" fmla="*/ 2419614 w 6134232"/>
              <a:gd name="connsiteY4" fmla="*/ 0 h 646331"/>
              <a:gd name="connsiteX5" fmla="*/ 2917168 w 6134232"/>
              <a:gd name="connsiteY5" fmla="*/ 0 h 646331"/>
              <a:gd name="connsiteX6" fmla="*/ 3537407 w 6134232"/>
              <a:gd name="connsiteY6" fmla="*/ 0 h 646331"/>
              <a:gd name="connsiteX7" fmla="*/ 4341673 w 6134232"/>
              <a:gd name="connsiteY7" fmla="*/ 0 h 646331"/>
              <a:gd name="connsiteX8" fmla="*/ 5023254 w 6134232"/>
              <a:gd name="connsiteY8" fmla="*/ 0 h 646331"/>
              <a:gd name="connsiteX9" fmla="*/ 5520809 w 6134232"/>
              <a:gd name="connsiteY9" fmla="*/ 0 h 646331"/>
              <a:gd name="connsiteX10" fmla="*/ 6134232 w 6134232"/>
              <a:gd name="connsiteY10" fmla="*/ 0 h 646331"/>
              <a:gd name="connsiteX11" fmla="*/ 6134232 w 6134232"/>
              <a:gd name="connsiteY11" fmla="*/ 646331 h 646331"/>
              <a:gd name="connsiteX12" fmla="*/ 5575335 w 6134232"/>
              <a:gd name="connsiteY12" fmla="*/ 646331 h 646331"/>
              <a:gd name="connsiteX13" fmla="*/ 5016439 w 6134232"/>
              <a:gd name="connsiteY13" fmla="*/ 646331 h 646331"/>
              <a:gd name="connsiteX14" fmla="*/ 4518884 w 6134232"/>
              <a:gd name="connsiteY14" fmla="*/ 646331 h 646331"/>
              <a:gd name="connsiteX15" fmla="*/ 3898645 w 6134232"/>
              <a:gd name="connsiteY15" fmla="*/ 646331 h 646331"/>
              <a:gd name="connsiteX16" fmla="*/ 3339749 w 6134232"/>
              <a:gd name="connsiteY16" fmla="*/ 646331 h 646331"/>
              <a:gd name="connsiteX17" fmla="*/ 2719510 w 6134232"/>
              <a:gd name="connsiteY17" fmla="*/ 646331 h 646331"/>
              <a:gd name="connsiteX18" fmla="*/ 2160613 w 6134232"/>
              <a:gd name="connsiteY18" fmla="*/ 646331 h 646331"/>
              <a:gd name="connsiteX19" fmla="*/ 1601716 w 6134232"/>
              <a:gd name="connsiteY19" fmla="*/ 646331 h 646331"/>
              <a:gd name="connsiteX20" fmla="*/ 1042819 w 6134232"/>
              <a:gd name="connsiteY20" fmla="*/ 646331 h 646331"/>
              <a:gd name="connsiteX21" fmla="*/ 0 w 6134232"/>
              <a:gd name="connsiteY21" fmla="*/ 646331 h 646331"/>
              <a:gd name="connsiteX22" fmla="*/ 0 w 6134232"/>
              <a:gd name="connsiteY2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34232" h="646331" fill="none" extrusionOk="0">
                <a:moveTo>
                  <a:pt x="0" y="0"/>
                </a:moveTo>
                <a:cubicBezTo>
                  <a:pt x="301642" y="-21819"/>
                  <a:pt x="455950" y="-14922"/>
                  <a:pt x="620239" y="0"/>
                </a:cubicBezTo>
                <a:cubicBezTo>
                  <a:pt x="784528" y="14922"/>
                  <a:pt x="1155883" y="24888"/>
                  <a:pt x="1301820" y="0"/>
                </a:cubicBezTo>
                <a:cubicBezTo>
                  <a:pt x="1447757" y="-24888"/>
                  <a:pt x="1708239" y="-4292"/>
                  <a:pt x="1860717" y="0"/>
                </a:cubicBezTo>
                <a:cubicBezTo>
                  <a:pt x="2013195" y="4292"/>
                  <a:pt x="2198882" y="24050"/>
                  <a:pt x="2419614" y="0"/>
                </a:cubicBezTo>
                <a:cubicBezTo>
                  <a:pt x="2640346" y="-24050"/>
                  <a:pt x="2687129" y="-24019"/>
                  <a:pt x="2917168" y="0"/>
                </a:cubicBezTo>
                <a:cubicBezTo>
                  <a:pt x="3147207" y="24019"/>
                  <a:pt x="3412792" y="20988"/>
                  <a:pt x="3537407" y="0"/>
                </a:cubicBezTo>
                <a:cubicBezTo>
                  <a:pt x="3662022" y="-20988"/>
                  <a:pt x="4048882" y="16265"/>
                  <a:pt x="4341673" y="0"/>
                </a:cubicBezTo>
                <a:cubicBezTo>
                  <a:pt x="4634464" y="-16265"/>
                  <a:pt x="4710339" y="29255"/>
                  <a:pt x="5023254" y="0"/>
                </a:cubicBezTo>
                <a:cubicBezTo>
                  <a:pt x="5336169" y="-29255"/>
                  <a:pt x="5390088" y="5097"/>
                  <a:pt x="5520809" y="0"/>
                </a:cubicBezTo>
                <a:cubicBezTo>
                  <a:pt x="5651531" y="-5097"/>
                  <a:pt x="5827818" y="13442"/>
                  <a:pt x="6134232" y="0"/>
                </a:cubicBezTo>
                <a:cubicBezTo>
                  <a:pt x="6109306" y="238089"/>
                  <a:pt x="6144003" y="508557"/>
                  <a:pt x="6134232" y="646331"/>
                </a:cubicBezTo>
                <a:cubicBezTo>
                  <a:pt x="5949884" y="632126"/>
                  <a:pt x="5711179" y="665332"/>
                  <a:pt x="5575335" y="646331"/>
                </a:cubicBezTo>
                <a:cubicBezTo>
                  <a:pt x="5439491" y="627330"/>
                  <a:pt x="5243166" y="648327"/>
                  <a:pt x="5016439" y="646331"/>
                </a:cubicBezTo>
                <a:cubicBezTo>
                  <a:pt x="4789712" y="644335"/>
                  <a:pt x="4746429" y="668614"/>
                  <a:pt x="4518884" y="646331"/>
                </a:cubicBezTo>
                <a:cubicBezTo>
                  <a:pt x="4291339" y="624048"/>
                  <a:pt x="4207191" y="660145"/>
                  <a:pt x="3898645" y="646331"/>
                </a:cubicBezTo>
                <a:cubicBezTo>
                  <a:pt x="3590099" y="632517"/>
                  <a:pt x="3614785" y="648140"/>
                  <a:pt x="3339749" y="646331"/>
                </a:cubicBezTo>
                <a:cubicBezTo>
                  <a:pt x="3064713" y="644522"/>
                  <a:pt x="2987349" y="636685"/>
                  <a:pt x="2719510" y="646331"/>
                </a:cubicBezTo>
                <a:cubicBezTo>
                  <a:pt x="2451671" y="655977"/>
                  <a:pt x="2382981" y="655207"/>
                  <a:pt x="2160613" y="646331"/>
                </a:cubicBezTo>
                <a:cubicBezTo>
                  <a:pt x="1938245" y="637455"/>
                  <a:pt x="1816647" y="666690"/>
                  <a:pt x="1601716" y="646331"/>
                </a:cubicBezTo>
                <a:cubicBezTo>
                  <a:pt x="1386785" y="625972"/>
                  <a:pt x="1203390" y="626744"/>
                  <a:pt x="1042819" y="646331"/>
                </a:cubicBezTo>
                <a:cubicBezTo>
                  <a:pt x="882248" y="665918"/>
                  <a:pt x="257771" y="678739"/>
                  <a:pt x="0" y="646331"/>
                </a:cubicBezTo>
                <a:cubicBezTo>
                  <a:pt x="633" y="440919"/>
                  <a:pt x="2276" y="139534"/>
                  <a:pt x="0" y="0"/>
                </a:cubicBezTo>
                <a:close/>
              </a:path>
              <a:path w="6134232" h="646331" stroke="0" extrusionOk="0">
                <a:moveTo>
                  <a:pt x="0" y="0"/>
                </a:moveTo>
                <a:cubicBezTo>
                  <a:pt x="210083" y="-18387"/>
                  <a:pt x="322197" y="22184"/>
                  <a:pt x="620239" y="0"/>
                </a:cubicBezTo>
                <a:cubicBezTo>
                  <a:pt x="918281" y="-22184"/>
                  <a:pt x="1115369" y="-28153"/>
                  <a:pt x="1240478" y="0"/>
                </a:cubicBezTo>
                <a:cubicBezTo>
                  <a:pt x="1365587" y="28153"/>
                  <a:pt x="1520792" y="8588"/>
                  <a:pt x="1799375" y="0"/>
                </a:cubicBezTo>
                <a:cubicBezTo>
                  <a:pt x="2077958" y="-8588"/>
                  <a:pt x="2094463" y="-16994"/>
                  <a:pt x="2296929" y="0"/>
                </a:cubicBezTo>
                <a:cubicBezTo>
                  <a:pt x="2499395" y="16994"/>
                  <a:pt x="2700928" y="38375"/>
                  <a:pt x="3101195" y="0"/>
                </a:cubicBezTo>
                <a:cubicBezTo>
                  <a:pt x="3501462" y="-38375"/>
                  <a:pt x="3662162" y="1137"/>
                  <a:pt x="3844119" y="0"/>
                </a:cubicBezTo>
                <a:cubicBezTo>
                  <a:pt x="4026076" y="-1137"/>
                  <a:pt x="4169706" y="-30036"/>
                  <a:pt x="4464358" y="0"/>
                </a:cubicBezTo>
                <a:cubicBezTo>
                  <a:pt x="4759010" y="30036"/>
                  <a:pt x="4931870" y="5616"/>
                  <a:pt x="5207281" y="0"/>
                </a:cubicBezTo>
                <a:cubicBezTo>
                  <a:pt x="5482692" y="-5616"/>
                  <a:pt x="5903441" y="-26940"/>
                  <a:pt x="6134232" y="0"/>
                </a:cubicBezTo>
                <a:cubicBezTo>
                  <a:pt x="6123473" y="218952"/>
                  <a:pt x="6154299" y="406173"/>
                  <a:pt x="6134232" y="646331"/>
                </a:cubicBezTo>
                <a:cubicBezTo>
                  <a:pt x="5896198" y="621833"/>
                  <a:pt x="5775496" y="662747"/>
                  <a:pt x="5452651" y="646331"/>
                </a:cubicBezTo>
                <a:cubicBezTo>
                  <a:pt x="5129806" y="629915"/>
                  <a:pt x="4851665" y="668019"/>
                  <a:pt x="4648385" y="646331"/>
                </a:cubicBezTo>
                <a:cubicBezTo>
                  <a:pt x="4445105" y="624643"/>
                  <a:pt x="4364981" y="640638"/>
                  <a:pt x="4089488" y="646331"/>
                </a:cubicBezTo>
                <a:cubicBezTo>
                  <a:pt x="3813995" y="652024"/>
                  <a:pt x="3618776" y="662376"/>
                  <a:pt x="3346564" y="646331"/>
                </a:cubicBezTo>
                <a:cubicBezTo>
                  <a:pt x="3074352" y="630286"/>
                  <a:pt x="3021039" y="672284"/>
                  <a:pt x="2726325" y="646331"/>
                </a:cubicBezTo>
                <a:cubicBezTo>
                  <a:pt x="2431611" y="620378"/>
                  <a:pt x="2306620" y="644185"/>
                  <a:pt x="1922059" y="646331"/>
                </a:cubicBezTo>
                <a:cubicBezTo>
                  <a:pt x="1537498" y="648477"/>
                  <a:pt x="1541955" y="630986"/>
                  <a:pt x="1179136" y="646331"/>
                </a:cubicBezTo>
                <a:cubicBezTo>
                  <a:pt x="816317" y="661676"/>
                  <a:pt x="297823" y="649541"/>
                  <a:pt x="0" y="646331"/>
                </a:cubicBezTo>
                <a:cubicBezTo>
                  <a:pt x="-27347" y="351488"/>
                  <a:pt x="31722" y="306373"/>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 xmlns:ask="http://schemas.microsoft.com/office/drawing/2018/sketchyshapes" sd="4025159851">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Thẳng</a:t>
            </a:r>
            <a:r>
              <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lưng</a:t>
            </a:r>
            <a:r>
              <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chân</a:t>
            </a:r>
            <a:r>
              <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đặt</a:t>
            </a:r>
            <a:r>
              <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vị</a:t>
            </a:r>
            <a:r>
              <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3600"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endParaRPr>
          </a:p>
        </p:txBody>
      </p:sp>
      <p:sp>
        <p:nvSpPr>
          <p:cNvPr id="20" name="TextBox 19">
            <a:extLst>
              <a:ext uri="{FF2B5EF4-FFF2-40B4-BE49-F238E27FC236}">
                <a16:creationId xmlns:a16="http://schemas.microsoft.com/office/drawing/2014/main" id="{B5BBC081-E894-C605-46D8-4F9724E73F69}"/>
              </a:ext>
            </a:extLst>
          </p:cNvPr>
          <p:cNvSpPr txBox="1"/>
          <p:nvPr/>
        </p:nvSpPr>
        <p:spPr>
          <a:xfrm>
            <a:off x="320040" y="3651774"/>
            <a:ext cx="6790284" cy="584775"/>
          </a:xfrm>
          <a:custGeom>
            <a:avLst/>
            <a:gdLst>
              <a:gd name="connsiteX0" fmla="*/ 0 w 6790284"/>
              <a:gd name="connsiteY0" fmla="*/ 0 h 584775"/>
              <a:gd name="connsiteX1" fmla="*/ 611126 w 6790284"/>
              <a:gd name="connsiteY1" fmla="*/ 0 h 584775"/>
              <a:gd name="connsiteX2" fmla="*/ 1222251 w 6790284"/>
              <a:gd name="connsiteY2" fmla="*/ 0 h 584775"/>
              <a:gd name="connsiteX3" fmla="*/ 2037085 w 6790284"/>
              <a:gd name="connsiteY3" fmla="*/ 0 h 584775"/>
              <a:gd name="connsiteX4" fmla="*/ 2512405 w 6790284"/>
              <a:gd name="connsiteY4" fmla="*/ 0 h 584775"/>
              <a:gd name="connsiteX5" fmla="*/ 3055628 w 6790284"/>
              <a:gd name="connsiteY5" fmla="*/ 0 h 584775"/>
              <a:gd name="connsiteX6" fmla="*/ 3598851 w 6790284"/>
              <a:gd name="connsiteY6" fmla="*/ 0 h 584775"/>
              <a:gd name="connsiteX7" fmla="*/ 4345782 w 6790284"/>
              <a:gd name="connsiteY7" fmla="*/ 0 h 584775"/>
              <a:gd name="connsiteX8" fmla="*/ 4821102 w 6790284"/>
              <a:gd name="connsiteY8" fmla="*/ 0 h 584775"/>
              <a:gd name="connsiteX9" fmla="*/ 5500130 w 6790284"/>
              <a:gd name="connsiteY9" fmla="*/ 0 h 584775"/>
              <a:gd name="connsiteX10" fmla="*/ 6043353 w 6790284"/>
              <a:gd name="connsiteY10" fmla="*/ 0 h 584775"/>
              <a:gd name="connsiteX11" fmla="*/ 6790284 w 6790284"/>
              <a:gd name="connsiteY11" fmla="*/ 0 h 584775"/>
              <a:gd name="connsiteX12" fmla="*/ 6790284 w 6790284"/>
              <a:gd name="connsiteY12" fmla="*/ 584775 h 584775"/>
              <a:gd name="connsiteX13" fmla="*/ 6314964 w 6790284"/>
              <a:gd name="connsiteY13" fmla="*/ 584775 h 584775"/>
              <a:gd name="connsiteX14" fmla="*/ 5500130 w 6790284"/>
              <a:gd name="connsiteY14" fmla="*/ 584775 h 584775"/>
              <a:gd name="connsiteX15" fmla="*/ 5024810 w 6790284"/>
              <a:gd name="connsiteY15" fmla="*/ 584775 h 584775"/>
              <a:gd name="connsiteX16" fmla="*/ 4345782 w 6790284"/>
              <a:gd name="connsiteY16" fmla="*/ 584775 h 584775"/>
              <a:gd name="connsiteX17" fmla="*/ 3870462 w 6790284"/>
              <a:gd name="connsiteY17" fmla="*/ 584775 h 584775"/>
              <a:gd name="connsiteX18" fmla="*/ 3327239 w 6790284"/>
              <a:gd name="connsiteY18" fmla="*/ 584775 h 584775"/>
              <a:gd name="connsiteX19" fmla="*/ 2851919 w 6790284"/>
              <a:gd name="connsiteY19" fmla="*/ 584775 h 584775"/>
              <a:gd name="connsiteX20" fmla="*/ 2376599 w 6790284"/>
              <a:gd name="connsiteY20" fmla="*/ 584775 h 584775"/>
              <a:gd name="connsiteX21" fmla="*/ 1833377 w 6790284"/>
              <a:gd name="connsiteY21" fmla="*/ 584775 h 584775"/>
              <a:gd name="connsiteX22" fmla="*/ 1086445 w 6790284"/>
              <a:gd name="connsiteY22" fmla="*/ 584775 h 584775"/>
              <a:gd name="connsiteX23" fmla="*/ 0 w 6790284"/>
              <a:gd name="connsiteY23" fmla="*/ 584775 h 584775"/>
              <a:gd name="connsiteX24" fmla="*/ 0 w 6790284"/>
              <a:gd name="connsiteY2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90284" h="584775" fill="none" extrusionOk="0">
                <a:moveTo>
                  <a:pt x="0" y="0"/>
                </a:moveTo>
                <a:cubicBezTo>
                  <a:pt x="224362" y="-25349"/>
                  <a:pt x="348877" y="3528"/>
                  <a:pt x="611126" y="0"/>
                </a:cubicBezTo>
                <a:cubicBezTo>
                  <a:pt x="873375" y="-3528"/>
                  <a:pt x="990849" y="11004"/>
                  <a:pt x="1222251" y="0"/>
                </a:cubicBezTo>
                <a:cubicBezTo>
                  <a:pt x="1453654" y="-11004"/>
                  <a:pt x="1699546" y="330"/>
                  <a:pt x="2037085" y="0"/>
                </a:cubicBezTo>
                <a:cubicBezTo>
                  <a:pt x="2374624" y="-330"/>
                  <a:pt x="2345387" y="-9619"/>
                  <a:pt x="2512405" y="0"/>
                </a:cubicBezTo>
                <a:cubicBezTo>
                  <a:pt x="2679423" y="9619"/>
                  <a:pt x="2922577" y="-3428"/>
                  <a:pt x="3055628" y="0"/>
                </a:cubicBezTo>
                <a:cubicBezTo>
                  <a:pt x="3188679" y="3428"/>
                  <a:pt x="3415837" y="-10182"/>
                  <a:pt x="3598851" y="0"/>
                </a:cubicBezTo>
                <a:cubicBezTo>
                  <a:pt x="3781865" y="10182"/>
                  <a:pt x="4105015" y="16616"/>
                  <a:pt x="4345782" y="0"/>
                </a:cubicBezTo>
                <a:cubicBezTo>
                  <a:pt x="4586549" y="-16616"/>
                  <a:pt x="4666303" y="11924"/>
                  <a:pt x="4821102" y="0"/>
                </a:cubicBezTo>
                <a:cubicBezTo>
                  <a:pt x="4975901" y="-11924"/>
                  <a:pt x="5227273" y="8126"/>
                  <a:pt x="5500130" y="0"/>
                </a:cubicBezTo>
                <a:cubicBezTo>
                  <a:pt x="5772987" y="-8126"/>
                  <a:pt x="5813426" y="-26680"/>
                  <a:pt x="6043353" y="0"/>
                </a:cubicBezTo>
                <a:cubicBezTo>
                  <a:pt x="6273280" y="26680"/>
                  <a:pt x="6546933" y="-32050"/>
                  <a:pt x="6790284" y="0"/>
                </a:cubicBezTo>
                <a:cubicBezTo>
                  <a:pt x="6770665" y="167696"/>
                  <a:pt x="6817285" y="459766"/>
                  <a:pt x="6790284" y="584775"/>
                </a:cubicBezTo>
                <a:cubicBezTo>
                  <a:pt x="6597635" y="582722"/>
                  <a:pt x="6515058" y="570890"/>
                  <a:pt x="6314964" y="584775"/>
                </a:cubicBezTo>
                <a:cubicBezTo>
                  <a:pt x="6114870" y="598660"/>
                  <a:pt x="5902658" y="571949"/>
                  <a:pt x="5500130" y="584775"/>
                </a:cubicBezTo>
                <a:cubicBezTo>
                  <a:pt x="5097602" y="597601"/>
                  <a:pt x="5205212" y="582822"/>
                  <a:pt x="5024810" y="584775"/>
                </a:cubicBezTo>
                <a:cubicBezTo>
                  <a:pt x="4844408" y="586728"/>
                  <a:pt x="4503468" y="555421"/>
                  <a:pt x="4345782" y="584775"/>
                </a:cubicBezTo>
                <a:cubicBezTo>
                  <a:pt x="4188096" y="614129"/>
                  <a:pt x="3994959" y="589246"/>
                  <a:pt x="3870462" y="584775"/>
                </a:cubicBezTo>
                <a:cubicBezTo>
                  <a:pt x="3745965" y="580304"/>
                  <a:pt x="3497282" y="606147"/>
                  <a:pt x="3327239" y="584775"/>
                </a:cubicBezTo>
                <a:cubicBezTo>
                  <a:pt x="3157196" y="563403"/>
                  <a:pt x="3050402" y="570339"/>
                  <a:pt x="2851919" y="584775"/>
                </a:cubicBezTo>
                <a:cubicBezTo>
                  <a:pt x="2653436" y="599211"/>
                  <a:pt x="2573056" y="563339"/>
                  <a:pt x="2376599" y="584775"/>
                </a:cubicBezTo>
                <a:cubicBezTo>
                  <a:pt x="2180142" y="606211"/>
                  <a:pt x="2002391" y="585370"/>
                  <a:pt x="1833377" y="584775"/>
                </a:cubicBezTo>
                <a:cubicBezTo>
                  <a:pt x="1664363" y="584180"/>
                  <a:pt x="1263211" y="590018"/>
                  <a:pt x="1086445" y="584775"/>
                </a:cubicBezTo>
                <a:cubicBezTo>
                  <a:pt x="909679" y="579532"/>
                  <a:pt x="533317" y="594935"/>
                  <a:pt x="0" y="584775"/>
                </a:cubicBezTo>
                <a:cubicBezTo>
                  <a:pt x="4229" y="445282"/>
                  <a:pt x="-13099" y="223517"/>
                  <a:pt x="0" y="0"/>
                </a:cubicBezTo>
                <a:close/>
              </a:path>
              <a:path w="6790284" h="584775" stroke="0" extrusionOk="0">
                <a:moveTo>
                  <a:pt x="0" y="0"/>
                </a:moveTo>
                <a:cubicBezTo>
                  <a:pt x="243194" y="-3483"/>
                  <a:pt x="434198" y="-12380"/>
                  <a:pt x="611126" y="0"/>
                </a:cubicBezTo>
                <a:cubicBezTo>
                  <a:pt x="788054" y="12380"/>
                  <a:pt x="1037462" y="-34316"/>
                  <a:pt x="1358057" y="0"/>
                </a:cubicBezTo>
                <a:cubicBezTo>
                  <a:pt x="1678652" y="34316"/>
                  <a:pt x="1845809" y="-22847"/>
                  <a:pt x="2037085" y="0"/>
                </a:cubicBezTo>
                <a:cubicBezTo>
                  <a:pt x="2228361" y="22847"/>
                  <a:pt x="2630735" y="17108"/>
                  <a:pt x="2851919" y="0"/>
                </a:cubicBezTo>
                <a:cubicBezTo>
                  <a:pt x="3073103" y="-17108"/>
                  <a:pt x="3303172" y="-7672"/>
                  <a:pt x="3598851" y="0"/>
                </a:cubicBezTo>
                <a:cubicBezTo>
                  <a:pt x="3894530" y="7672"/>
                  <a:pt x="3944883" y="19875"/>
                  <a:pt x="4142073" y="0"/>
                </a:cubicBezTo>
                <a:cubicBezTo>
                  <a:pt x="4339263" y="-19875"/>
                  <a:pt x="4461327" y="7196"/>
                  <a:pt x="4685296" y="0"/>
                </a:cubicBezTo>
                <a:cubicBezTo>
                  <a:pt x="4909265" y="-7196"/>
                  <a:pt x="4971141" y="-12505"/>
                  <a:pt x="5228519" y="0"/>
                </a:cubicBezTo>
                <a:cubicBezTo>
                  <a:pt x="5485897" y="12505"/>
                  <a:pt x="5508291" y="-10920"/>
                  <a:pt x="5771741" y="0"/>
                </a:cubicBezTo>
                <a:cubicBezTo>
                  <a:pt x="6035191" y="10920"/>
                  <a:pt x="6407240" y="-4865"/>
                  <a:pt x="6790284" y="0"/>
                </a:cubicBezTo>
                <a:cubicBezTo>
                  <a:pt x="6789512" y="229519"/>
                  <a:pt x="6791143" y="392908"/>
                  <a:pt x="6790284" y="584775"/>
                </a:cubicBezTo>
                <a:cubicBezTo>
                  <a:pt x="6496478" y="552708"/>
                  <a:pt x="6401598" y="569021"/>
                  <a:pt x="6111256" y="584775"/>
                </a:cubicBezTo>
                <a:cubicBezTo>
                  <a:pt x="5820914" y="600529"/>
                  <a:pt x="5657239" y="578042"/>
                  <a:pt x="5364324" y="584775"/>
                </a:cubicBezTo>
                <a:cubicBezTo>
                  <a:pt x="5071409" y="591508"/>
                  <a:pt x="5059542" y="585498"/>
                  <a:pt x="4889004" y="584775"/>
                </a:cubicBezTo>
                <a:cubicBezTo>
                  <a:pt x="4718466" y="584052"/>
                  <a:pt x="4379247" y="606680"/>
                  <a:pt x="4142073" y="584775"/>
                </a:cubicBezTo>
                <a:cubicBezTo>
                  <a:pt x="3904899" y="562870"/>
                  <a:pt x="3817744" y="583218"/>
                  <a:pt x="3530948" y="584775"/>
                </a:cubicBezTo>
                <a:cubicBezTo>
                  <a:pt x="3244153" y="586332"/>
                  <a:pt x="3106341" y="600429"/>
                  <a:pt x="2919822" y="584775"/>
                </a:cubicBezTo>
                <a:cubicBezTo>
                  <a:pt x="2733303" y="569121"/>
                  <a:pt x="2624553" y="609207"/>
                  <a:pt x="2376599" y="584775"/>
                </a:cubicBezTo>
                <a:cubicBezTo>
                  <a:pt x="2128645" y="560343"/>
                  <a:pt x="1910982" y="577282"/>
                  <a:pt x="1561765" y="584775"/>
                </a:cubicBezTo>
                <a:cubicBezTo>
                  <a:pt x="1212548" y="592268"/>
                  <a:pt x="1301596" y="580914"/>
                  <a:pt x="1086445" y="584775"/>
                </a:cubicBezTo>
                <a:cubicBezTo>
                  <a:pt x="871294" y="588636"/>
                  <a:pt x="245178" y="538792"/>
                  <a:pt x="0" y="584775"/>
                </a:cubicBezTo>
                <a:cubicBezTo>
                  <a:pt x="18850" y="341545"/>
                  <a:pt x="-5495" y="174605"/>
                  <a:pt x="0" y="0"/>
                </a:cubicBezTo>
                <a:close/>
              </a:path>
            </a:pathLst>
          </a:custGeom>
          <a:solidFill>
            <a:schemeClr val="accent6">
              <a:lumMod val="20000"/>
              <a:lumOff val="80000"/>
            </a:schemeClr>
          </a:solidFill>
          <a:ln>
            <a:solidFill>
              <a:schemeClr val="tx1"/>
            </a:solidFill>
            <a:prstDash val="dash"/>
            <a:extLst>
              <a:ext uri="{C807C97D-BFC1-408E-A445-0C87EB9F89A2}">
                <ask:lineSketchStyleProps xmlns="" xmlns:ask="http://schemas.microsoft.com/office/drawing/2018/sketchyshapes" sd="1365089577">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Khoảng</a:t>
            </a:r>
            <a:r>
              <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từ</a:t>
            </a:r>
            <a:r>
              <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mắt</a:t>
            </a:r>
            <a:r>
              <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đến</a:t>
            </a:r>
            <a:r>
              <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vở</a:t>
            </a:r>
            <a:r>
              <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25 – </a:t>
            </a:r>
            <a:r>
              <a:rPr kumimoji="0" lang="en-US" sz="3200"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30cm</a:t>
            </a:r>
            <a:endParaRPr kumimoji="0" lang="en-US" sz="32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21" name="TextBox 20">
            <a:extLst>
              <a:ext uri="{FF2B5EF4-FFF2-40B4-BE49-F238E27FC236}">
                <a16:creationId xmlns:a16="http://schemas.microsoft.com/office/drawing/2014/main" id="{EE4C3F50-C948-80B8-C862-FFCCF45B129D}"/>
              </a:ext>
            </a:extLst>
          </p:cNvPr>
          <p:cNvSpPr txBox="1"/>
          <p:nvPr/>
        </p:nvSpPr>
        <p:spPr>
          <a:xfrm>
            <a:off x="628650" y="4701085"/>
            <a:ext cx="6253074" cy="646331"/>
          </a:xfrm>
          <a:custGeom>
            <a:avLst/>
            <a:gdLst>
              <a:gd name="connsiteX0" fmla="*/ 0 w 6253074"/>
              <a:gd name="connsiteY0" fmla="*/ 0 h 646331"/>
              <a:gd name="connsiteX1" fmla="*/ 694786 w 6253074"/>
              <a:gd name="connsiteY1" fmla="*/ 0 h 646331"/>
              <a:gd name="connsiteX2" fmla="*/ 1452103 w 6253074"/>
              <a:gd name="connsiteY2" fmla="*/ 0 h 646331"/>
              <a:gd name="connsiteX3" fmla="*/ 1959297 w 6253074"/>
              <a:gd name="connsiteY3" fmla="*/ 0 h 646331"/>
              <a:gd name="connsiteX4" fmla="*/ 2466490 w 6253074"/>
              <a:gd name="connsiteY4" fmla="*/ 0 h 646331"/>
              <a:gd name="connsiteX5" fmla="*/ 3223807 w 6253074"/>
              <a:gd name="connsiteY5" fmla="*/ 0 h 646331"/>
              <a:gd name="connsiteX6" fmla="*/ 3731001 w 6253074"/>
              <a:gd name="connsiteY6" fmla="*/ 0 h 646331"/>
              <a:gd name="connsiteX7" fmla="*/ 4488318 w 6253074"/>
              <a:gd name="connsiteY7" fmla="*/ 0 h 646331"/>
              <a:gd name="connsiteX8" fmla="*/ 5308165 w 6253074"/>
              <a:gd name="connsiteY8" fmla="*/ 0 h 646331"/>
              <a:gd name="connsiteX9" fmla="*/ 6253074 w 6253074"/>
              <a:gd name="connsiteY9" fmla="*/ 0 h 646331"/>
              <a:gd name="connsiteX10" fmla="*/ 6253074 w 6253074"/>
              <a:gd name="connsiteY10" fmla="*/ 646331 h 646331"/>
              <a:gd name="connsiteX11" fmla="*/ 5433227 w 6253074"/>
              <a:gd name="connsiteY11" fmla="*/ 646331 h 646331"/>
              <a:gd name="connsiteX12" fmla="*/ 4613379 w 6253074"/>
              <a:gd name="connsiteY12" fmla="*/ 646331 h 646331"/>
              <a:gd name="connsiteX13" fmla="*/ 4043655 w 6253074"/>
              <a:gd name="connsiteY13" fmla="*/ 646331 h 646331"/>
              <a:gd name="connsiteX14" fmla="*/ 3348869 w 6253074"/>
              <a:gd name="connsiteY14" fmla="*/ 646331 h 646331"/>
              <a:gd name="connsiteX15" fmla="*/ 2779144 w 6253074"/>
              <a:gd name="connsiteY15" fmla="*/ 646331 h 646331"/>
              <a:gd name="connsiteX16" fmla="*/ 2021827 w 6253074"/>
              <a:gd name="connsiteY16" fmla="*/ 646331 h 646331"/>
              <a:gd name="connsiteX17" fmla="*/ 1514633 w 6253074"/>
              <a:gd name="connsiteY17" fmla="*/ 646331 h 646331"/>
              <a:gd name="connsiteX18" fmla="*/ 882378 w 6253074"/>
              <a:gd name="connsiteY18" fmla="*/ 646331 h 646331"/>
              <a:gd name="connsiteX19" fmla="*/ 0 w 6253074"/>
              <a:gd name="connsiteY19" fmla="*/ 646331 h 646331"/>
              <a:gd name="connsiteX20" fmla="*/ 0 w 6253074"/>
              <a:gd name="connsiteY2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53074" h="646331" fill="none" extrusionOk="0">
                <a:moveTo>
                  <a:pt x="0" y="0"/>
                </a:moveTo>
                <a:cubicBezTo>
                  <a:pt x="313650" y="25095"/>
                  <a:pt x="381610" y="9775"/>
                  <a:pt x="694786" y="0"/>
                </a:cubicBezTo>
                <a:cubicBezTo>
                  <a:pt x="1007962" y="-9775"/>
                  <a:pt x="1165937" y="21416"/>
                  <a:pt x="1452103" y="0"/>
                </a:cubicBezTo>
                <a:cubicBezTo>
                  <a:pt x="1738269" y="-21416"/>
                  <a:pt x="1775357" y="-14719"/>
                  <a:pt x="1959297" y="0"/>
                </a:cubicBezTo>
                <a:cubicBezTo>
                  <a:pt x="2143237" y="14719"/>
                  <a:pt x="2323211" y="10618"/>
                  <a:pt x="2466490" y="0"/>
                </a:cubicBezTo>
                <a:cubicBezTo>
                  <a:pt x="2609769" y="-10618"/>
                  <a:pt x="2969149" y="-29882"/>
                  <a:pt x="3223807" y="0"/>
                </a:cubicBezTo>
                <a:cubicBezTo>
                  <a:pt x="3478465" y="29882"/>
                  <a:pt x="3604096" y="15061"/>
                  <a:pt x="3731001" y="0"/>
                </a:cubicBezTo>
                <a:cubicBezTo>
                  <a:pt x="3857906" y="-15061"/>
                  <a:pt x="4220911" y="23446"/>
                  <a:pt x="4488318" y="0"/>
                </a:cubicBezTo>
                <a:cubicBezTo>
                  <a:pt x="4755725" y="-23446"/>
                  <a:pt x="4934858" y="-29616"/>
                  <a:pt x="5308165" y="0"/>
                </a:cubicBezTo>
                <a:cubicBezTo>
                  <a:pt x="5681472" y="29616"/>
                  <a:pt x="5898469" y="14919"/>
                  <a:pt x="6253074" y="0"/>
                </a:cubicBezTo>
                <a:cubicBezTo>
                  <a:pt x="6261869" y="298912"/>
                  <a:pt x="6278015" y="420659"/>
                  <a:pt x="6253074" y="646331"/>
                </a:cubicBezTo>
                <a:cubicBezTo>
                  <a:pt x="5846318" y="627285"/>
                  <a:pt x="5748291" y="648839"/>
                  <a:pt x="5433227" y="646331"/>
                </a:cubicBezTo>
                <a:cubicBezTo>
                  <a:pt x="5118163" y="643823"/>
                  <a:pt x="4911783" y="641030"/>
                  <a:pt x="4613379" y="646331"/>
                </a:cubicBezTo>
                <a:cubicBezTo>
                  <a:pt x="4314975" y="651632"/>
                  <a:pt x="4195079" y="653545"/>
                  <a:pt x="4043655" y="646331"/>
                </a:cubicBezTo>
                <a:cubicBezTo>
                  <a:pt x="3892231" y="639117"/>
                  <a:pt x="3570276" y="618723"/>
                  <a:pt x="3348869" y="646331"/>
                </a:cubicBezTo>
                <a:cubicBezTo>
                  <a:pt x="3127462" y="673939"/>
                  <a:pt x="3021874" y="645619"/>
                  <a:pt x="2779144" y="646331"/>
                </a:cubicBezTo>
                <a:cubicBezTo>
                  <a:pt x="2536414" y="647043"/>
                  <a:pt x="2326152" y="621888"/>
                  <a:pt x="2021827" y="646331"/>
                </a:cubicBezTo>
                <a:cubicBezTo>
                  <a:pt x="1717502" y="670774"/>
                  <a:pt x="1744722" y="635580"/>
                  <a:pt x="1514633" y="646331"/>
                </a:cubicBezTo>
                <a:cubicBezTo>
                  <a:pt x="1284544" y="657082"/>
                  <a:pt x="1084344" y="663724"/>
                  <a:pt x="882378" y="646331"/>
                </a:cubicBezTo>
                <a:cubicBezTo>
                  <a:pt x="680412" y="628938"/>
                  <a:pt x="404058" y="646375"/>
                  <a:pt x="0" y="646331"/>
                </a:cubicBezTo>
                <a:cubicBezTo>
                  <a:pt x="-21157" y="481610"/>
                  <a:pt x="18247" y="142662"/>
                  <a:pt x="0" y="0"/>
                </a:cubicBezTo>
                <a:close/>
              </a:path>
              <a:path w="6253074" h="646331" stroke="0" extrusionOk="0">
                <a:moveTo>
                  <a:pt x="0" y="0"/>
                </a:moveTo>
                <a:cubicBezTo>
                  <a:pt x="206984" y="-17473"/>
                  <a:pt x="411493" y="18549"/>
                  <a:pt x="632255" y="0"/>
                </a:cubicBezTo>
                <a:cubicBezTo>
                  <a:pt x="853017" y="-18549"/>
                  <a:pt x="1141857" y="-13892"/>
                  <a:pt x="1327041" y="0"/>
                </a:cubicBezTo>
                <a:cubicBezTo>
                  <a:pt x="1512225" y="13892"/>
                  <a:pt x="1780691" y="21633"/>
                  <a:pt x="2084358" y="0"/>
                </a:cubicBezTo>
                <a:cubicBezTo>
                  <a:pt x="2388025" y="-21633"/>
                  <a:pt x="2568650" y="-12913"/>
                  <a:pt x="2716613" y="0"/>
                </a:cubicBezTo>
                <a:cubicBezTo>
                  <a:pt x="2864576" y="12913"/>
                  <a:pt x="3116072" y="-6170"/>
                  <a:pt x="3286338" y="0"/>
                </a:cubicBezTo>
                <a:cubicBezTo>
                  <a:pt x="3456605" y="6170"/>
                  <a:pt x="3907851" y="-7783"/>
                  <a:pt x="4106185" y="0"/>
                </a:cubicBezTo>
                <a:cubicBezTo>
                  <a:pt x="4304519" y="7783"/>
                  <a:pt x="4646225" y="-21927"/>
                  <a:pt x="4863502" y="0"/>
                </a:cubicBezTo>
                <a:cubicBezTo>
                  <a:pt x="5080779" y="21927"/>
                  <a:pt x="5203799" y="-20724"/>
                  <a:pt x="5433227" y="0"/>
                </a:cubicBezTo>
                <a:cubicBezTo>
                  <a:pt x="5662655" y="20724"/>
                  <a:pt x="5989308" y="-20799"/>
                  <a:pt x="6253074" y="0"/>
                </a:cubicBezTo>
                <a:cubicBezTo>
                  <a:pt x="6263697" y="266695"/>
                  <a:pt x="6268301" y="452853"/>
                  <a:pt x="6253074" y="646331"/>
                </a:cubicBezTo>
                <a:cubicBezTo>
                  <a:pt x="6103364" y="643884"/>
                  <a:pt x="5866873" y="655690"/>
                  <a:pt x="5745880" y="646331"/>
                </a:cubicBezTo>
                <a:cubicBezTo>
                  <a:pt x="5624887" y="636972"/>
                  <a:pt x="5389757" y="634272"/>
                  <a:pt x="5176156" y="646331"/>
                </a:cubicBezTo>
                <a:cubicBezTo>
                  <a:pt x="4962555" y="658390"/>
                  <a:pt x="4790784" y="626207"/>
                  <a:pt x="4668962" y="646331"/>
                </a:cubicBezTo>
                <a:cubicBezTo>
                  <a:pt x="4547140" y="666455"/>
                  <a:pt x="4341904" y="623456"/>
                  <a:pt x="4099237" y="646331"/>
                </a:cubicBezTo>
                <a:cubicBezTo>
                  <a:pt x="3856570" y="669206"/>
                  <a:pt x="3746490" y="668566"/>
                  <a:pt x="3404451" y="646331"/>
                </a:cubicBezTo>
                <a:cubicBezTo>
                  <a:pt x="3062412" y="624096"/>
                  <a:pt x="2968857" y="626366"/>
                  <a:pt x="2834727" y="646331"/>
                </a:cubicBezTo>
                <a:cubicBezTo>
                  <a:pt x="2700597" y="666296"/>
                  <a:pt x="2330042" y="675785"/>
                  <a:pt x="2202472" y="646331"/>
                </a:cubicBezTo>
                <a:cubicBezTo>
                  <a:pt x="2074903" y="616877"/>
                  <a:pt x="1723241" y="675618"/>
                  <a:pt x="1445155" y="646331"/>
                </a:cubicBezTo>
                <a:cubicBezTo>
                  <a:pt x="1167069" y="617044"/>
                  <a:pt x="937595" y="647331"/>
                  <a:pt x="750369" y="646331"/>
                </a:cubicBezTo>
                <a:cubicBezTo>
                  <a:pt x="563143" y="645331"/>
                  <a:pt x="159942" y="646557"/>
                  <a:pt x="0" y="646331"/>
                </a:cubicBezTo>
                <a:cubicBezTo>
                  <a:pt x="-22465" y="330806"/>
                  <a:pt x="26841" y="285750"/>
                  <a:pt x="0" y="0"/>
                </a:cubicBezTo>
                <a:close/>
              </a:path>
            </a:pathLst>
          </a:custGeom>
          <a:solidFill>
            <a:srgbClr val="FFFF00"/>
          </a:solidFill>
          <a:ln>
            <a:solidFill>
              <a:schemeClr val="tx1"/>
            </a:solidFill>
            <a:prstDash val="dash"/>
            <a:extLst>
              <a:ext uri="{C807C97D-BFC1-408E-A445-0C87EB9F89A2}">
                <ask:lineSketchStyleProps xmlns="" xmlns:ask="http://schemas.microsoft.com/office/drawing/2018/sketchyshapes" sd="4015385753">
                  <a:prstGeom prst="rect">
                    <a:avLst/>
                  </a:prstGeom>
                  <ask:type>
                    <ask:lineSketchFreehan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1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cầm</a:t>
            </a: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1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giữ</a:t>
            </a: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trang</a:t>
            </a:r>
            <a:r>
              <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vở</a:t>
            </a:r>
            <a:endParaRPr kumimoji="0" lang="en-US" sz="3600"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22" name="图片 2">
            <a:extLst>
              <a:ext uri="{FF2B5EF4-FFF2-40B4-BE49-F238E27FC236}">
                <a16:creationId xmlns:a16="http://schemas.microsoft.com/office/drawing/2014/main" id="{74341A7D-E657-0CCB-3DCA-0D599C036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23" name="Picture 2">
            <a:extLst>
              <a:ext uri="{FF2B5EF4-FFF2-40B4-BE49-F238E27FC236}">
                <a16:creationId xmlns:a16="http://schemas.microsoft.com/office/drawing/2014/main" id="{20FDF028-0517-0A55-A36D-3CA1C03F8F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24" name="Picture 23">
            <a:extLst>
              <a:ext uri="{FF2B5EF4-FFF2-40B4-BE49-F238E27FC236}">
                <a16:creationId xmlns:a16="http://schemas.microsoft.com/office/drawing/2014/main" id="{C5E09C98-5098-397E-BB58-25561ED010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23228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EF520-CE53-26B8-2E7A-45D74EBA1768}"/>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12CBA283-288E-0B1B-EFFD-FBF6018F8275}"/>
              </a:ext>
            </a:extLst>
          </p:cNvPr>
          <p:cNvPicPr>
            <a:picLocks noChangeAspect="1"/>
          </p:cNvPicPr>
          <p:nvPr/>
        </p:nvPicPr>
        <p:blipFill rotWithShape="1">
          <a:blip r:embed="rId2"/>
          <a:srcRect l="22475" b="27953"/>
          <a:stretch/>
        </p:blipFill>
        <p:spPr>
          <a:xfrm>
            <a:off x="0" y="3586026"/>
            <a:ext cx="5505450" cy="3271974"/>
          </a:xfrm>
          <a:prstGeom prst="rect">
            <a:avLst/>
          </a:prstGeom>
        </p:spPr>
      </p:pic>
      <p:sp>
        <p:nvSpPr>
          <p:cNvPr id="27" name="Freeform 2">
            <a:extLst>
              <a:ext uri="{FF2B5EF4-FFF2-40B4-BE49-F238E27FC236}">
                <a16:creationId xmlns:a16="http://schemas.microsoft.com/office/drawing/2014/main" id="{0CA6E790-72BE-B256-584D-646C324F1A78}"/>
              </a:ext>
            </a:extLst>
          </p:cNvPr>
          <p:cNvSpPr/>
          <p:nvPr/>
        </p:nvSpPr>
        <p:spPr>
          <a:xfrm>
            <a:off x="-1939030" y="-2438400"/>
            <a:ext cx="15464529" cy="5724741"/>
          </a:xfrm>
          <a:custGeom>
            <a:avLst/>
            <a:gdLst/>
            <a:ahLst/>
            <a:cxnLst/>
            <a:rect l="l" t="t" r="r" b="b"/>
            <a:pathLst>
              <a:path w="20518769" h="11866688">
                <a:moveTo>
                  <a:pt x="0" y="0"/>
                </a:moveTo>
                <a:lnTo>
                  <a:pt x="20518768" y="0"/>
                </a:lnTo>
                <a:lnTo>
                  <a:pt x="20518768" y="11866688"/>
                </a:lnTo>
                <a:lnTo>
                  <a:pt x="0" y="1186668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6" name="组合 2">
            <a:extLst>
              <a:ext uri="{FF2B5EF4-FFF2-40B4-BE49-F238E27FC236}">
                <a16:creationId xmlns:a16="http://schemas.microsoft.com/office/drawing/2014/main" id="{3B8EB590-F861-1C06-0D1D-732E022B333E}"/>
              </a:ext>
            </a:extLst>
          </p:cNvPr>
          <p:cNvGrpSpPr/>
          <p:nvPr/>
        </p:nvGrpSpPr>
        <p:grpSpPr>
          <a:xfrm>
            <a:off x="4752265" y="2181246"/>
            <a:ext cx="3233538" cy="4288723"/>
            <a:chOff x="3355393" y="1522865"/>
            <a:chExt cx="2425902" cy="3217535"/>
          </a:xfrm>
        </p:grpSpPr>
        <p:pic>
          <p:nvPicPr>
            <p:cNvPr id="8" name="Picture 3">
              <a:extLst>
                <a:ext uri="{FF2B5EF4-FFF2-40B4-BE49-F238E27FC236}">
                  <a16:creationId xmlns:a16="http://schemas.microsoft.com/office/drawing/2014/main" id="{31C12AA6-51AF-1BE3-B4AE-6179F0FD9B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858DF2-E5EE-D48F-403F-04BA07E5D5C1}"/>
                </a:ext>
              </a:extLst>
            </p:cNvPr>
            <p:cNvSpPr txBox="1"/>
            <p:nvPr/>
          </p:nvSpPr>
          <p:spPr>
            <a:xfrm>
              <a:off x="4271392" y="1708448"/>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zihun35hao-jindianyahei" panose="00000500000000000000" pitchFamily="2" charset="-122"/>
                </a:rPr>
                <a:t>01</a:t>
              </a:r>
            </a:p>
          </p:txBody>
        </p:sp>
        <p:sp>
          <p:nvSpPr>
            <p:cNvPr id="10" name="TextBox 9">
              <a:extLst>
                <a:ext uri="{FF2B5EF4-FFF2-40B4-BE49-F238E27FC236}">
                  <a16:creationId xmlns:a16="http://schemas.microsoft.com/office/drawing/2014/main" id="{2A33057F-2BC9-4F11-CDE2-671C5CDE6885}"/>
                </a:ext>
              </a:extLst>
            </p:cNvPr>
            <p:cNvSpPr txBox="1"/>
            <p:nvPr/>
          </p:nvSpPr>
          <p:spPr>
            <a:xfrm>
              <a:off x="4271392" y="2510409"/>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zihun35hao-jindianyahei" panose="00000500000000000000" pitchFamily="2" charset="-122"/>
                </a:rPr>
                <a:t>02</a:t>
              </a:r>
            </a:p>
          </p:txBody>
        </p:sp>
        <p:sp>
          <p:nvSpPr>
            <p:cNvPr id="11" name="TextBox 10">
              <a:extLst>
                <a:ext uri="{FF2B5EF4-FFF2-40B4-BE49-F238E27FC236}">
                  <a16:creationId xmlns:a16="http://schemas.microsoft.com/office/drawing/2014/main" id="{07DFF055-588A-7567-10FB-9E618BFD08F9}"/>
                </a:ext>
              </a:extLst>
            </p:cNvPr>
            <p:cNvSpPr txBox="1"/>
            <p:nvPr/>
          </p:nvSpPr>
          <p:spPr>
            <a:xfrm>
              <a:off x="4271392" y="3292624"/>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zihun35hao-jindianyahei" panose="00000500000000000000" pitchFamily="2" charset="-122"/>
                </a:rPr>
                <a:t>03</a:t>
              </a:r>
            </a:p>
          </p:txBody>
        </p:sp>
      </p:grpSp>
      <p:pic>
        <p:nvPicPr>
          <p:cNvPr id="13" name="图片 1">
            <a:extLst>
              <a:ext uri="{FF2B5EF4-FFF2-40B4-BE49-F238E27FC236}">
                <a16:creationId xmlns:a16="http://schemas.microsoft.com/office/drawing/2014/main" id="{EABB1DB0-43BA-7941-925A-7E4A9A3C378D}"/>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sp>
        <p:nvSpPr>
          <p:cNvPr id="15" name="Rectangle 14">
            <a:extLst>
              <a:ext uri="{FF2B5EF4-FFF2-40B4-BE49-F238E27FC236}">
                <a16:creationId xmlns:a16="http://schemas.microsoft.com/office/drawing/2014/main" id="{CD833611-9756-5726-022E-1A8ABCB620C0}"/>
              </a:ext>
            </a:extLst>
          </p:cNvPr>
          <p:cNvSpPr/>
          <p:nvPr/>
        </p:nvSpPr>
        <p:spPr>
          <a:xfrm>
            <a:off x="337138" y="2790449"/>
            <a:ext cx="4693914" cy="748666"/>
          </a:xfrm>
          <a:custGeom>
            <a:avLst/>
            <a:gdLst>
              <a:gd name="connsiteX0" fmla="*/ 0 w 4693914"/>
              <a:gd name="connsiteY0" fmla="*/ 0 h 748666"/>
              <a:gd name="connsiteX1" fmla="*/ 4693914 w 4693914"/>
              <a:gd name="connsiteY1" fmla="*/ 0 h 748666"/>
              <a:gd name="connsiteX2" fmla="*/ 4693914 w 4693914"/>
              <a:gd name="connsiteY2" fmla="*/ 748666 h 748666"/>
              <a:gd name="connsiteX3" fmla="*/ 0 w 4693914"/>
              <a:gd name="connsiteY3" fmla="*/ 748666 h 748666"/>
              <a:gd name="connsiteX4" fmla="*/ 0 w 4693914"/>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3914" h="748666" fill="none" extrusionOk="0">
                <a:moveTo>
                  <a:pt x="0" y="0"/>
                </a:moveTo>
                <a:cubicBezTo>
                  <a:pt x="682089" y="-108347"/>
                  <a:pt x="2883363" y="-22314"/>
                  <a:pt x="4693914" y="0"/>
                </a:cubicBezTo>
                <a:cubicBezTo>
                  <a:pt x="4639640" y="295940"/>
                  <a:pt x="4652191" y="572857"/>
                  <a:pt x="4693914" y="748666"/>
                </a:cubicBezTo>
                <a:cubicBezTo>
                  <a:pt x="3665696" y="888885"/>
                  <a:pt x="1685314" y="835587"/>
                  <a:pt x="0" y="748666"/>
                </a:cubicBezTo>
                <a:cubicBezTo>
                  <a:pt x="-13181" y="552976"/>
                  <a:pt x="-62291" y="161807"/>
                  <a:pt x="0" y="0"/>
                </a:cubicBezTo>
                <a:close/>
              </a:path>
              <a:path w="4693914" h="748666" stroke="0" extrusionOk="0">
                <a:moveTo>
                  <a:pt x="0" y="0"/>
                </a:moveTo>
                <a:cubicBezTo>
                  <a:pt x="1577854" y="-89055"/>
                  <a:pt x="2708226" y="83564"/>
                  <a:pt x="4693914" y="0"/>
                </a:cubicBezTo>
                <a:cubicBezTo>
                  <a:pt x="4658302" y="152657"/>
                  <a:pt x="4713639" y="473777"/>
                  <a:pt x="4693914" y="748666"/>
                </a:cubicBezTo>
                <a:cubicBezTo>
                  <a:pt x="4198459" y="872109"/>
                  <a:pt x="1450481"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808019345">
                  <a:prstGeom prst="rect">
                    <a:avLst/>
                  </a:prstGeom>
                  <ask:type>
                    <ask:lineSketchCurved/>
                  </ask:type>
                </ask:lineSketchStyleProps>
              </a:ext>
            </a:extLst>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fi-FI"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Sai không quá 5 lỗi </a:t>
            </a:r>
          </a:p>
        </p:txBody>
      </p:sp>
      <p:sp>
        <p:nvSpPr>
          <p:cNvPr id="16" name="Rectangle 15">
            <a:extLst>
              <a:ext uri="{FF2B5EF4-FFF2-40B4-BE49-F238E27FC236}">
                <a16:creationId xmlns:a16="http://schemas.microsoft.com/office/drawing/2014/main" id="{E046C5A7-BBA6-A005-7896-28D9560AFEEB}"/>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1093537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Chữ</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rõ</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ràng</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sạch</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đẹp</a:t>
            </a:r>
            <a:endPar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16">
            <a:extLst>
              <a:ext uri="{FF2B5EF4-FFF2-40B4-BE49-F238E27FC236}">
                <a16:creationId xmlns:a16="http://schemas.microsoft.com/office/drawing/2014/main" id="{83660846-7CFF-4F9F-EA61-3925F9994980}"/>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 xmlns:ask="http://schemas.microsoft.com/office/drawing/2018/sketchyshapes" sd="705096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Trình</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bày</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đúng</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265"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thức</a:t>
            </a:r>
            <a:endParaRPr kumimoji="0" lang="en-US" sz="4265"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E757AE30-476F-4916-04F9-45180887BE05}"/>
              </a:ext>
            </a:extLst>
          </p:cNvPr>
          <p:cNvPicPr>
            <a:picLocks noChangeAspect="1"/>
          </p:cNvPicPr>
          <p:nvPr/>
        </p:nvPicPr>
        <p:blipFill>
          <a:blip r:embed="rId6"/>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2335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53897"/>
            <a:ext cx="1309062" cy="1795902"/>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1885950" y="578674"/>
            <a:ext cx="8267699" cy="707886"/>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Chọn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4000" b="1" i="0" u="none" strike="noStrike" kern="1200" cap="none" spc="0" normalizeH="0" baseline="0" noProof="0" dirty="0">
                <a:ln>
                  <a:noFill/>
                </a:ln>
                <a:solidFill>
                  <a:srgbClr val="FF0000"/>
                </a:solidFill>
                <a:effectLst/>
                <a:uLnTx/>
                <a:uFillTx/>
                <a:latin typeface="Calibri"/>
                <a:ea typeface="+mn-ea"/>
                <a:cs typeface="+mn-cs"/>
              </a:rPr>
              <a:t> tr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thay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bông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hoa</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33EA4830-3688-4686-B285-B8D9430E56DD}"/>
              </a:ext>
            </a:extLst>
          </p:cNvPr>
          <p:cNvSpPr txBox="1"/>
          <p:nvPr/>
        </p:nvSpPr>
        <p:spPr>
          <a:xfrm>
            <a:off x="287937" y="200136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sáng ó o</a:t>
            </a:r>
          </a:p>
          <a:p>
            <a:pPr algn="just" defTabSz="1218804">
              <a:defRPr/>
            </a:pPr>
            <a:r>
              <a:rPr lang="vi-VN" sz="3732" dirty="0">
                <a:solidFill>
                  <a:srgbClr val="000000"/>
                </a:solidFill>
                <a:latin typeface="Calibri" panose="020F0502020204030204" pitchFamily="34" charset="0"/>
                <a:cs typeface="Calibri" panose="020F0502020204030204" pitchFamily="34" charset="0"/>
              </a:rPr>
              <a:t>Gà trống gọi đấy</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mau dậy</a:t>
            </a:r>
          </a:p>
          <a:p>
            <a:pPr algn="just" defTabSz="1218804">
              <a:defRPr/>
            </a:pPr>
            <a:r>
              <a:rPr lang="vi-VN" sz="3732" dirty="0">
                <a:solidFill>
                  <a:srgbClr val="000000"/>
                </a:solidFill>
                <a:latin typeface="Calibri" panose="020F0502020204030204" pitchFamily="34" charset="0"/>
                <a:cs typeface="Calibri" panose="020F0502020204030204" pitchFamily="34" charset="0"/>
              </a:rPr>
              <a:t>Đỏ xinh câu chào</a:t>
            </a:r>
            <a:endParaRPr lang="en-US" sz="3732" dirty="0">
              <a:solidFill>
                <a:prstClr val="black"/>
              </a:solidFill>
              <a:latin typeface="Calibri" panose="020F0502020204030204" pitchFamily="34" charset="0"/>
              <a:cs typeface="Calibri" panose="020F0502020204030204" pitchFamily="34" charset="0"/>
            </a:endParaRPr>
          </a:p>
        </p:txBody>
      </p:sp>
      <p:pic>
        <p:nvPicPr>
          <p:cNvPr id="25" name="Picture 2" descr="Happy Smiley Face Sticker">
            <a:extLst>
              <a:ext uri="{FF2B5EF4-FFF2-40B4-BE49-F238E27FC236}">
                <a16:creationId xmlns:a16="http://schemas.microsoft.com/office/drawing/2014/main" id="{0A55CAA5-3D62-48F5-9522-43C8A521DC5E}"/>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886352" y="273565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Smiley Face Sticker">
            <a:extLst>
              <a:ext uri="{FF2B5EF4-FFF2-40B4-BE49-F238E27FC236}">
                <a16:creationId xmlns:a16="http://schemas.microsoft.com/office/drawing/2014/main" id="{42EFB0FA-21B5-4217-A3E6-78491E99A114}"/>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75576" y="335661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A5111E0-AA6A-4C17-B023-FCB5A4960635}"/>
              </a:ext>
            </a:extLst>
          </p:cNvPr>
          <p:cNvSpPr txBox="1"/>
          <p:nvPr/>
        </p:nvSpPr>
        <p:spPr>
          <a:xfrm>
            <a:off x="3993162" y="198231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trưa trên cao</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tung nắng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Đùa cùng mây trắng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Ú oà ú oà.</a:t>
            </a:r>
            <a:endParaRPr lang="en-US" sz="3732" dirty="0">
              <a:solidFill>
                <a:prstClr val="black"/>
              </a:solidFill>
              <a:latin typeface="Calibri" panose="020F0502020204030204" pitchFamily="34" charset="0"/>
              <a:cs typeface="Calibri" panose="020F0502020204030204" pitchFamily="34" charset="0"/>
            </a:endParaRPr>
          </a:p>
        </p:txBody>
      </p:sp>
      <p:pic>
        <p:nvPicPr>
          <p:cNvPr id="30" name="Picture 2" descr="Happy Smiley Face Sticker">
            <a:extLst>
              <a:ext uri="{FF2B5EF4-FFF2-40B4-BE49-F238E27FC236}">
                <a16:creationId xmlns:a16="http://schemas.microsoft.com/office/drawing/2014/main" id="{2D89574E-1E07-4A66-A47F-3A467A4EDB65}"/>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4985384" y="213087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appy Smiley Face Sticker">
            <a:extLst>
              <a:ext uri="{FF2B5EF4-FFF2-40B4-BE49-F238E27FC236}">
                <a16:creationId xmlns:a16="http://schemas.microsoft.com/office/drawing/2014/main" id="{C27BFAB0-30FC-4A36-8916-27D7A2B4F084}"/>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5890259" y="217849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appy Smiley Face Sticker">
            <a:extLst>
              <a:ext uri="{FF2B5EF4-FFF2-40B4-BE49-F238E27FC236}">
                <a16:creationId xmlns:a16="http://schemas.microsoft.com/office/drawing/2014/main" id="{FD6D1BDC-68B3-4759-9A40-6D4BD3486790}"/>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4880609" y="268332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appy Smiley Face Sticker">
            <a:extLst>
              <a:ext uri="{FF2B5EF4-FFF2-40B4-BE49-F238E27FC236}">
                <a16:creationId xmlns:a16="http://schemas.microsoft.com/office/drawing/2014/main" id="{41B5B960-04EE-459C-9414-DC5453AEA98B}"/>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6795134" y="3283396"/>
            <a:ext cx="462001" cy="4446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CE49A1-3334-4448-9236-74D759061A24}"/>
              </a:ext>
            </a:extLst>
          </p:cNvPr>
          <p:cNvSpPr txBox="1"/>
          <p:nvPr/>
        </p:nvSpPr>
        <p:spPr>
          <a:xfrm>
            <a:off x="8117487" y="1934692"/>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chiều hiền hoà</a:t>
            </a:r>
          </a:p>
          <a:p>
            <a:pPr algn="just" defTabSz="1218804">
              <a:defRPr/>
            </a:pPr>
            <a:r>
              <a:rPr lang="vi-VN" sz="3732" dirty="0">
                <a:solidFill>
                  <a:srgbClr val="000000"/>
                </a:solidFill>
                <a:latin typeface="Calibri" panose="020F0502020204030204" pitchFamily="34" charset="0"/>
                <a:cs typeface="Calibri" panose="020F0502020204030204" pitchFamily="34" charset="0"/>
              </a:rPr>
              <a:t>Dung dăng dung dẻ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thỏ thẻ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Chẳng về nhà đâu</a:t>
            </a:r>
            <a:endParaRPr lang="en-US" sz="3732" dirty="0">
              <a:solidFill>
                <a:prstClr val="black"/>
              </a:solidFill>
              <a:latin typeface="Calibri" panose="020F0502020204030204" pitchFamily="34" charset="0"/>
              <a:cs typeface="Calibri" panose="020F0502020204030204" pitchFamily="34" charset="0"/>
            </a:endParaRPr>
          </a:p>
        </p:txBody>
      </p:sp>
      <p:pic>
        <p:nvPicPr>
          <p:cNvPr id="35" name="Picture 2" descr="Happy Smiley Face Sticker">
            <a:extLst>
              <a:ext uri="{FF2B5EF4-FFF2-40B4-BE49-F238E27FC236}">
                <a16:creationId xmlns:a16="http://schemas.microsoft.com/office/drawing/2014/main" id="{7B5A143F-3BF7-442E-B969-3048238E8B0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9166859" y="209277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Smiley Face Sticker">
            <a:extLst>
              <a:ext uri="{FF2B5EF4-FFF2-40B4-BE49-F238E27FC236}">
                <a16:creationId xmlns:a16="http://schemas.microsoft.com/office/drawing/2014/main" id="{8B6FD97B-D88C-44C3-8972-197765C0B465}"/>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9033509" y="323577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appy Smiley Face Sticker">
            <a:extLst>
              <a:ext uri="{FF2B5EF4-FFF2-40B4-BE49-F238E27FC236}">
                <a16:creationId xmlns:a16="http://schemas.microsoft.com/office/drawing/2014/main" id="{1DE97519-E46A-4B88-82C5-250C7E297D77}"/>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8242934" y="3788221"/>
            <a:ext cx="462001" cy="44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6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0"/>
                                        </p:tgtEl>
                                        <p:attrNameLst>
                                          <p:attrName>ppt_w</p:attrName>
                                        </p:attrNameLst>
                                      </p:cBhvr>
                                      <p:tavLst>
                                        <p:tav tm="0">
                                          <p:val>
                                            <p:strVal val="ppt_w"/>
                                          </p:val>
                                        </p:tav>
                                        <p:tav tm="100000">
                                          <p:val>
                                            <p:fltVal val="0"/>
                                          </p:val>
                                        </p:tav>
                                      </p:tavLst>
                                    </p:anim>
                                    <p:anim calcmode="lin" valueType="num">
                                      <p:cBhvr>
                                        <p:cTn id="21" dur="500"/>
                                        <p:tgtEl>
                                          <p:spTgt spid="30"/>
                                        </p:tgtEl>
                                        <p:attrNameLst>
                                          <p:attrName>ppt_h</p:attrName>
                                        </p:attrNameLst>
                                      </p:cBhvr>
                                      <p:tavLst>
                                        <p:tav tm="0">
                                          <p:val>
                                            <p:strVal val="ppt_h"/>
                                          </p:val>
                                        </p:tav>
                                        <p:tav tm="100000">
                                          <p:val>
                                            <p:fltVal val="0"/>
                                          </p:val>
                                        </p:tav>
                                      </p:tavLst>
                                    </p:anim>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3"/>
                                        </p:tgtEl>
                                        <p:attrNameLst>
                                          <p:attrName>ppt_w</p:attrName>
                                        </p:attrNameLst>
                                      </p:cBhvr>
                                      <p:tavLst>
                                        <p:tav tm="0">
                                          <p:val>
                                            <p:strVal val="ppt_w"/>
                                          </p:val>
                                        </p:tav>
                                        <p:tav tm="100000">
                                          <p:val>
                                            <p:fltVal val="0"/>
                                          </p:val>
                                        </p:tav>
                                      </p:tavLst>
                                    </p:anim>
                                    <p:anim calcmode="lin" valueType="num">
                                      <p:cBhvr>
                                        <p:cTn id="42" dur="500"/>
                                        <p:tgtEl>
                                          <p:spTgt spid="33"/>
                                        </p:tgtEl>
                                        <p:attrNameLst>
                                          <p:attrName>ppt_h</p:attrName>
                                        </p:attrNameLst>
                                      </p:cBhvr>
                                      <p:tavLst>
                                        <p:tav tm="0">
                                          <p:val>
                                            <p:strVal val="ppt_h"/>
                                          </p:val>
                                        </p:tav>
                                        <p:tav tm="100000">
                                          <p:val>
                                            <p:fltVal val="0"/>
                                          </p:val>
                                        </p:tav>
                                      </p:tavLst>
                                    </p:anim>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5"/>
                                        </p:tgtEl>
                                        <p:attrNameLst>
                                          <p:attrName>ppt_w</p:attrName>
                                        </p:attrNameLst>
                                      </p:cBhvr>
                                      <p:tavLst>
                                        <p:tav tm="0">
                                          <p:val>
                                            <p:strVal val="ppt_w"/>
                                          </p:val>
                                        </p:tav>
                                        <p:tav tm="100000">
                                          <p:val>
                                            <p:fltVal val="0"/>
                                          </p:val>
                                        </p:tav>
                                      </p:tavLst>
                                    </p:anim>
                                    <p:anim calcmode="lin" valueType="num">
                                      <p:cBhvr>
                                        <p:cTn id="49" dur="500"/>
                                        <p:tgtEl>
                                          <p:spTgt spid="35"/>
                                        </p:tgtEl>
                                        <p:attrNameLst>
                                          <p:attrName>ppt_h</p:attrName>
                                        </p:attrNameLst>
                                      </p:cBhvr>
                                      <p:tavLst>
                                        <p:tav tm="0">
                                          <p:val>
                                            <p:strVal val="ppt_h"/>
                                          </p:val>
                                        </p:tav>
                                        <p:tav tm="100000">
                                          <p:val>
                                            <p:fltVal val="0"/>
                                          </p:val>
                                        </p:tav>
                                      </p:tavLst>
                                    </p:anim>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36"/>
                                        </p:tgtEl>
                                        <p:attrNameLst>
                                          <p:attrName>ppt_w</p:attrName>
                                        </p:attrNameLst>
                                      </p:cBhvr>
                                      <p:tavLst>
                                        <p:tav tm="0">
                                          <p:val>
                                            <p:strVal val="ppt_w"/>
                                          </p:val>
                                        </p:tav>
                                        <p:tav tm="100000">
                                          <p:val>
                                            <p:fltVal val="0"/>
                                          </p:val>
                                        </p:tav>
                                      </p:tavLst>
                                    </p:anim>
                                    <p:anim calcmode="lin" valueType="num">
                                      <p:cBhvr>
                                        <p:cTn id="56" dur="500"/>
                                        <p:tgtEl>
                                          <p:spTgt spid="36"/>
                                        </p:tgtEl>
                                        <p:attrNameLst>
                                          <p:attrName>ppt_h</p:attrName>
                                        </p:attrNameLst>
                                      </p:cBhvr>
                                      <p:tavLst>
                                        <p:tav tm="0">
                                          <p:val>
                                            <p:strVal val="ppt_h"/>
                                          </p:val>
                                        </p:tav>
                                        <p:tav tm="100000">
                                          <p:val>
                                            <p:fltVal val="0"/>
                                          </p:val>
                                        </p:tav>
                                      </p:tavLst>
                                    </p:anim>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37"/>
                                        </p:tgtEl>
                                        <p:attrNameLst>
                                          <p:attrName>ppt_w</p:attrName>
                                        </p:attrNameLst>
                                      </p:cBhvr>
                                      <p:tavLst>
                                        <p:tav tm="0">
                                          <p:val>
                                            <p:strVal val="ppt_w"/>
                                          </p:val>
                                        </p:tav>
                                        <p:tav tm="100000">
                                          <p:val>
                                            <p:fltVal val="0"/>
                                          </p:val>
                                        </p:tav>
                                      </p:tavLst>
                                    </p:anim>
                                    <p:anim calcmode="lin" valueType="num">
                                      <p:cBhvr>
                                        <p:cTn id="63" dur="500"/>
                                        <p:tgtEl>
                                          <p:spTgt spid="37"/>
                                        </p:tgtEl>
                                        <p:attrNameLst>
                                          <p:attrName>ppt_h</p:attrName>
                                        </p:attrNameLst>
                                      </p:cBhvr>
                                      <p:tavLst>
                                        <p:tav tm="0">
                                          <p:val>
                                            <p:strVal val="ppt_h"/>
                                          </p:val>
                                        </p:tav>
                                        <p:tav tm="100000">
                                          <p:val>
                                            <p:fltVal val="0"/>
                                          </p:val>
                                        </p:tav>
                                      </p:tavLst>
                                    </p:anim>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3200" smtClean="0">
            <a:ln>
              <a:solidFill>
                <a:schemeClr val="bg1"/>
              </a:solidFill>
            </a:ln>
            <a:solidFill>
              <a:srgbClr val="ECCAC9"/>
            </a:solidFill>
            <a:latin typeface="#9Slide03 AmpleSoft Bold"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460</Words>
  <Application>Microsoft Office PowerPoint</Application>
  <PresentationFormat>Widescreen</PresentationFormat>
  <Paragraphs>58</Paragraphs>
  <Slides>14</Slides>
  <Notes>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14</vt:i4>
      </vt:variant>
    </vt:vector>
  </HeadingPairs>
  <TitlesOfParts>
    <vt:vector size="33" baseType="lpstr">
      <vt:lpstr>微软雅黑</vt:lpstr>
      <vt:lpstr>宋体</vt:lpstr>
      <vt:lpstr>Arial</vt:lpstr>
      <vt:lpstr>Arial-Rounded</vt:lpstr>
      <vt:lpstr>Calibri</vt:lpstr>
      <vt:lpstr>Calibri Light</vt:lpstr>
      <vt:lpstr>Cambria</vt:lpstr>
      <vt:lpstr>等线</vt:lpstr>
      <vt:lpstr>等线 Light</vt:lpstr>
      <vt:lpstr>Gloria Hallelujah</vt:lpstr>
      <vt:lpstr>HP001</vt:lpstr>
      <vt:lpstr>HP001 4 hàng</vt:lpstr>
      <vt:lpstr>HP001 5 hàng</vt:lpstr>
      <vt:lpstr>zihun35hao-jindianyahei</vt:lpstr>
      <vt:lpstr>字魂59号-创粗黑</vt:lpstr>
      <vt:lpstr>字魂70号-灵悦黑体</vt:lpstr>
      <vt:lpstr>Office 主题​​</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Tu</cp:lastModifiedBy>
  <cp:revision>52</cp:revision>
  <dcterms:created xsi:type="dcterms:W3CDTF">2022-09-17T03:34:02Z</dcterms:created>
  <dcterms:modified xsi:type="dcterms:W3CDTF">2025-12-21T13:28:18Z</dcterms:modified>
</cp:coreProperties>
</file>