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8" r:id="rId2"/>
    <p:sldId id="310" r:id="rId3"/>
    <p:sldId id="30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DB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4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207BC-1214-4F13-AEA7-E99783FD0B0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B6040-AD50-49A6-8EB0-754998383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395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2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5648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312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091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050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userDrawn="1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807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4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804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48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19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73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70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69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578E88-D5D7-7757-B253-9091C9BB16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2331" y="1149532"/>
            <a:ext cx="9405257" cy="4859383"/>
          </a:xfrm>
          <a:prstGeom prst="roundRect">
            <a:avLst/>
          </a:prstGeom>
          <a:solidFill>
            <a:schemeClr val="tx2">
              <a:alpha val="79000"/>
            </a:schemeClr>
          </a:solidFill>
          <a:ln w="57150">
            <a:solidFill>
              <a:srgbClr val="DB001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3000">
                      <a:srgbClr val="C00000"/>
                    </a:gs>
                    <a:gs pos="40000">
                      <a:srgbClr val="92D050"/>
                    </a:gs>
                    <a:gs pos="92000">
                      <a:srgbClr val="0070C0"/>
                    </a:gs>
                    <a:gs pos="57000">
                      <a:srgbClr val="00B050"/>
                    </a:gs>
                    <a:gs pos="22000">
                      <a:srgbClr val="FFC000"/>
                    </a:gs>
                    <a:gs pos="74000">
                      <a:srgbClr val="00B0F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3 SVNEvery Movie Every " panose="02000500000000000000" pitchFamily="2" charset="0"/>
                <a:cs typeface="Calibri" panose="020F0502020204030204" pitchFamily="34" charset="0"/>
                <a:sym typeface="Arial"/>
              </a:rPr>
              <a:t>TRANG TRẠI </a:t>
            </a:r>
          </a:p>
          <a:p>
            <a:pPr algn="ctr" defTabSz="1219170">
              <a:buClr>
                <a:srgbClr val="000000"/>
              </a:buClr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3000">
                      <a:srgbClr val="C00000"/>
                    </a:gs>
                    <a:gs pos="40000">
                      <a:srgbClr val="92D050"/>
                    </a:gs>
                    <a:gs pos="92000">
                      <a:srgbClr val="0070C0"/>
                    </a:gs>
                    <a:gs pos="57000">
                      <a:srgbClr val="00B050"/>
                    </a:gs>
                    <a:gs pos="22000">
                      <a:srgbClr val="FFC000"/>
                    </a:gs>
                    <a:gs pos="74000">
                      <a:srgbClr val="00B0F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3 SVNEvery Movie Every " panose="02000500000000000000" pitchFamily="2" charset="0"/>
                <a:cs typeface="Calibri" panose="020F0502020204030204" pitchFamily="34" charset="0"/>
                <a:sym typeface="Arial"/>
              </a:rPr>
              <a:t>VUI VẺ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727449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cartoon of a child wearing a hat and overalls&#10;&#10;Description automatically generated">
            <a:extLst>
              <a:ext uri="{FF2B5EF4-FFF2-40B4-BE49-F238E27FC236}">
                <a16:creationId xmlns:a16="http://schemas.microsoft.com/office/drawing/2014/main" id="{C4F324A4-7C40-5210-B068-060D26D87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b="5441"/>
          <a:stretch/>
        </p:blipFill>
        <p:spPr>
          <a:xfrm>
            <a:off x="-160638" y="963827"/>
            <a:ext cx="4852467" cy="616361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8CC6FF2-E341-25F5-4AA3-35A1E499CAF9}"/>
              </a:ext>
            </a:extLst>
          </p:cNvPr>
          <p:cNvSpPr/>
          <p:nvPr/>
        </p:nvSpPr>
        <p:spPr>
          <a:xfrm>
            <a:off x="1476954" y="217445"/>
            <a:ext cx="6240162" cy="1146776"/>
          </a:xfrm>
          <a:prstGeom prst="wedgeRoundRectCallout">
            <a:avLst>
              <a:gd name="adj1" fmla="val -36547"/>
              <a:gd name="adj2" fmla="val 101891"/>
              <a:gd name="adj3" fmla="val 16667"/>
            </a:avLst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66"/>
                </a:solidFill>
              </a:rPr>
              <a:t>XIN CHÚC MỪNG!!!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5A4398C6-9F5F-3938-BED2-BC87FA7904DB}"/>
              </a:ext>
            </a:extLst>
          </p:cNvPr>
          <p:cNvSpPr/>
          <p:nvPr/>
        </p:nvSpPr>
        <p:spPr>
          <a:xfrm>
            <a:off x="3675514" y="2928551"/>
            <a:ext cx="5647981" cy="3623704"/>
          </a:xfrm>
          <a:custGeom>
            <a:avLst/>
            <a:gdLst/>
            <a:ahLst/>
            <a:cxnLst/>
            <a:rect l="l" t="t" r="r" b="b"/>
            <a:pathLst>
              <a:path w="10303099" h="8229600">
                <a:moveTo>
                  <a:pt x="0" y="0"/>
                </a:moveTo>
                <a:lnTo>
                  <a:pt x="10303098" y="0"/>
                </a:lnTo>
                <a:lnTo>
                  <a:pt x="10303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07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7C930-C7EC-3692-E1E3-816FA5554B8B}"/>
              </a:ext>
            </a:extLst>
          </p:cNvPr>
          <p:cNvSpPr/>
          <p:nvPr/>
        </p:nvSpPr>
        <p:spPr>
          <a:xfrm>
            <a:off x="165447" y="1637270"/>
            <a:ext cx="3817904" cy="2764824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0554F-0E2F-1208-14A9-B163ECE2310A}"/>
              </a:ext>
            </a:extLst>
          </p:cNvPr>
          <p:cNvSpPr/>
          <p:nvPr/>
        </p:nvSpPr>
        <p:spPr>
          <a:xfrm>
            <a:off x="3182187" y="305143"/>
            <a:ext cx="6240162" cy="1146776"/>
          </a:xfrm>
          <a:prstGeom prst="roundRect">
            <a:avLst/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66"/>
                </a:solidFill>
                <a:latin typeface="#9Slide07 SVNA Love Of Thunder" panose="02040603050506020204" pitchFamily="18" charset="0"/>
              </a:rPr>
              <a:t>KHO VẬT PHẨM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7F18603-4922-ED3E-E177-47D4E771C459}"/>
              </a:ext>
            </a:extLst>
          </p:cNvPr>
          <p:cNvSpPr/>
          <p:nvPr/>
        </p:nvSpPr>
        <p:spPr>
          <a:xfrm>
            <a:off x="4253462" y="1733034"/>
            <a:ext cx="3263266" cy="2573295"/>
          </a:xfrm>
          <a:custGeom>
            <a:avLst/>
            <a:gdLst/>
            <a:ahLst/>
            <a:cxnLst/>
            <a:rect l="l" t="t" r="r" b="b"/>
            <a:pathLst>
              <a:path w="4451242" h="3420037">
                <a:moveTo>
                  <a:pt x="0" y="0"/>
                </a:moveTo>
                <a:lnTo>
                  <a:pt x="4451241" y="0"/>
                </a:lnTo>
                <a:lnTo>
                  <a:pt x="4451241" y="3420037"/>
                </a:lnTo>
                <a:lnTo>
                  <a:pt x="0" y="34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AABF8A68-7066-3047-BC6B-56CCEA1399B8}"/>
              </a:ext>
            </a:extLst>
          </p:cNvPr>
          <p:cNvSpPr/>
          <p:nvPr/>
        </p:nvSpPr>
        <p:spPr>
          <a:xfrm>
            <a:off x="7786839" y="1637270"/>
            <a:ext cx="3575992" cy="2332339"/>
          </a:xfrm>
          <a:custGeom>
            <a:avLst/>
            <a:gdLst/>
            <a:ahLst/>
            <a:cxnLst/>
            <a:rect l="l" t="t" r="r" b="b"/>
            <a:pathLst>
              <a:path w="10303099" h="8229600">
                <a:moveTo>
                  <a:pt x="0" y="0"/>
                </a:moveTo>
                <a:lnTo>
                  <a:pt x="10303098" y="0"/>
                </a:lnTo>
                <a:lnTo>
                  <a:pt x="10303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36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48D703F3-7857-AE61-E6CF-BDDD9C6F8366}"/>
              </a:ext>
            </a:extLst>
          </p:cNvPr>
          <p:cNvSpPr/>
          <p:nvPr/>
        </p:nvSpPr>
        <p:spPr>
          <a:xfrm>
            <a:off x="780393" y="321878"/>
            <a:ext cx="10685408" cy="1216276"/>
          </a:xfrm>
          <a:prstGeom prst="roundRect">
            <a:avLst/>
          </a:prstGeom>
          <a:solidFill>
            <a:schemeClr val="tx2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 hỏi 4: </a:t>
            </a:r>
            <a:endParaRPr kumimoji="0" lang="vi-VN" sz="3333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Dap An A - 9Slide.vn">
            <a:extLst>
              <a:ext uri="{FF2B5EF4-FFF2-40B4-BE49-F238E27FC236}">
                <a16:creationId xmlns:a16="http://schemas.microsoft.com/office/drawing/2014/main" id="{BE46066F-0B4B-1AB0-047B-050D1C13899E}"/>
              </a:ext>
            </a:extLst>
          </p:cNvPr>
          <p:cNvSpPr/>
          <p:nvPr/>
        </p:nvSpPr>
        <p:spPr>
          <a:xfrm>
            <a:off x="926204" y="3674424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C.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Dap An B - 9Slide.vn">
            <a:extLst>
              <a:ext uri="{FF2B5EF4-FFF2-40B4-BE49-F238E27FC236}">
                <a16:creationId xmlns:a16="http://schemas.microsoft.com/office/drawing/2014/main" id="{B873622F-4DDE-532D-9216-F96388AC962E}"/>
              </a:ext>
            </a:extLst>
          </p:cNvPr>
          <p:cNvSpPr/>
          <p:nvPr/>
        </p:nvSpPr>
        <p:spPr>
          <a:xfrm>
            <a:off x="926203" y="2390772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733" b="1" kern="0" noProof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. Đáp án đúng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Dap An C - 9Slide.vn">
            <a:extLst>
              <a:ext uri="{FF2B5EF4-FFF2-40B4-BE49-F238E27FC236}">
                <a16:creationId xmlns:a16="http://schemas.microsoft.com/office/drawing/2014/main" id="{778657BC-AD2F-66DF-E913-50EC7F31807F}"/>
              </a:ext>
            </a:extLst>
          </p:cNvPr>
          <p:cNvSpPr/>
          <p:nvPr/>
        </p:nvSpPr>
        <p:spPr>
          <a:xfrm>
            <a:off x="6636877" y="3674424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D.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Dap An C - 9Slide.vn">
            <a:extLst>
              <a:ext uri="{FF2B5EF4-FFF2-40B4-BE49-F238E27FC236}">
                <a16:creationId xmlns:a16="http://schemas.microsoft.com/office/drawing/2014/main" id="{D3FEE4C8-F798-7B38-A495-C9D98636B9DB}"/>
              </a:ext>
            </a:extLst>
          </p:cNvPr>
          <p:cNvSpPr/>
          <p:nvPr/>
        </p:nvSpPr>
        <p:spPr>
          <a:xfrm>
            <a:off x="6663974" y="239077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B.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566811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945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727449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A cartoon of a child wearing a hat and overalls&#10;&#10;Description automatically generated">
            <a:extLst>
              <a:ext uri="{FF2B5EF4-FFF2-40B4-BE49-F238E27FC236}">
                <a16:creationId xmlns:a16="http://schemas.microsoft.com/office/drawing/2014/main" id="{C4F324A4-7C40-5210-B068-060D26D87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b="5441"/>
          <a:stretch/>
        </p:blipFill>
        <p:spPr>
          <a:xfrm>
            <a:off x="-160638" y="963827"/>
            <a:ext cx="4852467" cy="616361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8CC6FF2-E341-25F5-4AA3-35A1E499CAF9}"/>
              </a:ext>
            </a:extLst>
          </p:cNvPr>
          <p:cNvSpPr/>
          <p:nvPr/>
        </p:nvSpPr>
        <p:spPr>
          <a:xfrm>
            <a:off x="1476954" y="217445"/>
            <a:ext cx="6240162" cy="1146776"/>
          </a:xfrm>
          <a:prstGeom prst="wedgeRoundRectCallout">
            <a:avLst>
              <a:gd name="adj1" fmla="val -36547"/>
              <a:gd name="adj2" fmla="val 101891"/>
              <a:gd name="adj3" fmla="val 16667"/>
            </a:avLst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XIN CHÚC MỪNG!!!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AE4195D-2E5E-0CD4-C4A5-ECD620665589}"/>
              </a:ext>
            </a:extLst>
          </p:cNvPr>
          <p:cNvSpPr/>
          <p:nvPr/>
        </p:nvSpPr>
        <p:spPr>
          <a:xfrm>
            <a:off x="4438325" y="2403098"/>
            <a:ext cx="3315349" cy="3793524"/>
          </a:xfrm>
          <a:custGeom>
            <a:avLst/>
            <a:gdLst/>
            <a:ahLst/>
            <a:cxnLst/>
            <a:rect l="l" t="t" r="r" b="b"/>
            <a:pathLst>
              <a:path w="6223635" h="8229600">
                <a:moveTo>
                  <a:pt x="0" y="0"/>
                </a:moveTo>
                <a:lnTo>
                  <a:pt x="6223635" y="0"/>
                </a:lnTo>
                <a:lnTo>
                  <a:pt x="62236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48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719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7C930-C7EC-3692-E1E3-816FA5554B8B}"/>
              </a:ext>
            </a:extLst>
          </p:cNvPr>
          <p:cNvSpPr/>
          <p:nvPr/>
        </p:nvSpPr>
        <p:spPr>
          <a:xfrm>
            <a:off x="165447" y="1637270"/>
            <a:ext cx="3817904" cy="2764824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7F18603-4922-ED3E-E177-47D4E771C459}"/>
              </a:ext>
            </a:extLst>
          </p:cNvPr>
          <p:cNvSpPr/>
          <p:nvPr/>
        </p:nvSpPr>
        <p:spPr>
          <a:xfrm>
            <a:off x="4253462" y="1733034"/>
            <a:ext cx="3263266" cy="2573295"/>
          </a:xfrm>
          <a:custGeom>
            <a:avLst/>
            <a:gdLst/>
            <a:ahLst/>
            <a:cxnLst/>
            <a:rect l="l" t="t" r="r" b="b"/>
            <a:pathLst>
              <a:path w="4451242" h="3420037">
                <a:moveTo>
                  <a:pt x="0" y="0"/>
                </a:moveTo>
                <a:lnTo>
                  <a:pt x="4451241" y="0"/>
                </a:lnTo>
                <a:lnTo>
                  <a:pt x="4451241" y="3420037"/>
                </a:lnTo>
                <a:lnTo>
                  <a:pt x="0" y="34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AABF8A68-7066-3047-BC6B-56CCEA1399B8}"/>
              </a:ext>
            </a:extLst>
          </p:cNvPr>
          <p:cNvSpPr/>
          <p:nvPr/>
        </p:nvSpPr>
        <p:spPr>
          <a:xfrm>
            <a:off x="7786839" y="1637270"/>
            <a:ext cx="3575992" cy="2332339"/>
          </a:xfrm>
          <a:custGeom>
            <a:avLst/>
            <a:gdLst/>
            <a:ahLst/>
            <a:cxnLst/>
            <a:rect l="l" t="t" r="r" b="b"/>
            <a:pathLst>
              <a:path w="10303099" h="8229600">
                <a:moveTo>
                  <a:pt x="0" y="0"/>
                </a:moveTo>
                <a:lnTo>
                  <a:pt x="10303098" y="0"/>
                </a:lnTo>
                <a:lnTo>
                  <a:pt x="10303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F693726-6CF5-DF70-130D-B5B1ED16A051}"/>
              </a:ext>
            </a:extLst>
          </p:cNvPr>
          <p:cNvSpPr/>
          <p:nvPr/>
        </p:nvSpPr>
        <p:spPr>
          <a:xfrm>
            <a:off x="3511568" y="4306329"/>
            <a:ext cx="1665913" cy="2455906"/>
          </a:xfrm>
          <a:custGeom>
            <a:avLst/>
            <a:gdLst/>
            <a:ahLst/>
            <a:cxnLst/>
            <a:rect l="l" t="t" r="r" b="b"/>
            <a:pathLst>
              <a:path w="6223635" h="8229600">
                <a:moveTo>
                  <a:pt x="0" y="0"/>
                </a:moveTo>
                <a:lnTo>
                  <a:pt x="6223635" y="0"/>
                </a:lnTo>
                <a:lnTo>
                  <a:pt x="62236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B5D441-3285-668C-31EB-B3A35565E783}"/>
              </a:ext>
            </a:extLst>
          </p:cNvPr>
          <p:cNvSpPr/>
          <p:nvPr/>
        </p:nvSpPr>
        <p:spPr>
          <a:xfrm>
            <a:off x="3182187" y="305143"/>
            <a:ext cx="6240162" cy="1146776"/>
          </a:xfrm>
          <a:prstGeom prst="roundRect">
            <a:avLst/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66"/>
                </a:solidFill>
                <a:latin typeface="#9Slide07 SVNA Love Of Thunder" panose="02040603050506020204" pitchFamily="18" charset="0"/>
              </a:rPr>
              <a:t>KHO VẬT PHẨM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E2DED47-0C7A-3D0E-A886-48E4EC6DF456}"/>
              </a:ext>
            </a:extLst>
          </p:cNvPr>
          <p:cNvSpPr/>
          <p:nvPr/>
        </p:nvSpPr>
        <p:spPr>
          <a:xfrm flipH="1">
            <a:off x="9795484" y="3601995"/>
            <a:ext cx="2538761" cy="3237470"/>
          </a:xfrm>
          <a:custGeom>
            <a:avLst/>
            <a:gdLst/>
            <a:ahLst/>
            <a:cxnLst/>
            <a:rect l="l" t="t" r="r" b="b"/>
            <a:pathLst>
              <a:path w="5126770" h="7595215">
                <a:moveTo>
                  <a:pt x="0" y="0"/>
                </a:moveTo>
                <a:lnTo>
                  <a:pt x="5126770" y="0"/>
                </a:lnTo>
                <a:lnTo>
                  <a:pt x="5126770" y="7595215"/>
                </a:lnTo>
                <a:lnTo>
                  <a:pt x="0" y="7595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116AF2B-BBBA-2C24-EC98-19090CDE13D4}"/>
              </a:ext>
            </a:extLst>
          </p:cNvPr>
          <p:cNvSpPr/>
          <p:nvPr/>
        </p:nvSpPr>
        <p:spPr>
          <a:xfrm>
            <a:off x="6539860" y="4181219"/>
            <a:ext cx="3817905" cy="1146776"/>
          </a:xfrm>
          <a:prstGeom prst="wedgeRoundRectCallout">
            <a:avLst>
              <a:gd name="adj1" fmla="val 51603"/>
              <a:gd name="adj2" fmla="val 106252"/>
              <a:gd name="adj3" fmla="val 16667"/>
            </a:avLst>
          </a:prstGeom>
          <a:solidFill>
            <a:schemeClr val="tx2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lang="en-US" sz="32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9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CF370C-AE04-3C5E-9717-65E26071E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6FD8820-FC88-05EF-8A52-0326403EAA10}"/>
              </a:ext>
            </a:extLst>
          </p:cNvPr>
          <p:cNvSpPr/>
          <p:nvPr/>
        </p:nvSpPr>
        <p:spPr>
          <a:xfrm>
            <a:off x="284204" y="1124465"/>
            <a:ext cx="4226011" cy="5733535"/>
          </a:xfrm>
          <a:custGeom>
            <a:avLst/>
            <a:gdLst/>
            <a:ahLst/>
            <a:cxnLst/>
            <a:rect l="l" t="t" r="r" b="b"/>
            <a:pathLst>
              <a:path w="5126770" h="7595215">
                <a:moveTo>
                  <a:pt x="0" y="0"/>
                </a:moveTo>
                <a:lnTo>
                  <a:pt x="5126770" y="0"/>
                </a:lnTo>
                <a:lnTo>
                  <a:pt x="5126770" y="7595215"/>
                </a:lnTo>
                <a:lnTo>
                  <a:pt x="0" y="7595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034DFF0-85DF-1675-5CC5-D41C9F801C32}"/>
              </a:ext>
            </a:extLst>
          </p:cNvPr>
          <p:cNvSpPr/>
          <p:nvPr/>
        </p:nvSpPr>
        <p:spPr>
          <a:xfrm>
            <a:off x="4394888" y="197708"/>
            <a:ext cx="7512908" cy="4213653"/>
          </a:xfrm>
          <a:prstGeom prst="wedgeRoundRectCallout">
            <a:avLst>
              <a:gd name="adj1" fmla="val -44846"/>
              <a:gd name="adj2" fmla="val 70694"/>
              <a:gd name="adj3" fmla="val 16667"/>
            </a:avLst>
          </a:prstGeom>
          <a:solidFill>
            <a:schemeClr val="tx2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 nông dân</a:t>
            </a:r>
            <a:r>
              <a:rPr lang="en-US" sz="3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cần cù đang tất bật chuẩn bị cho công việc đồng áng. Để giúp bác ấy xây dựng nông trại, các bạn nhỏ thân yêu hãy trở thành những </a:t>
            </a:r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 binh nông trại</a:t>
            </a:r>
            <a:r>
              <a:rPr lang="en-US" sz="3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dũng cảm và nhiệt tình bằng cách tham gia trò chơi sau và thu thập các vật phẩm giúp bác nhé!</a:t>
            </a:r>
          </a:p>
        </p:txBody>
      </p:sp>
    </p:spTree>
    <p:extLst>
      <p:ext uri="{BB962C8B-B14F-4D97-AF65-F5344CB8AC3E}">
        <p14:creationId xmlns:p14="http://schemas.microsoft.com/office/powerpoint/2010/main" val="136893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48D703F3-7857-AE61-E6CF-BDDD9C6F8366}"/>
              </a:ext>
            </a:extLst>
          </p:cNvPr>
          <p:cNvSpPr/>
          <p:nvPr/>
        </p:nvSpPr>
        <p:spPr>
          <a:xfrm>
            <a:off x="753296" y="328319"/>
            <a:ext cx="10685408" cy="1216276"/>
          </a:xfrm>
          <a:prstGeom prst="roundRect">
            <a:avLst/>
          </a:prstGeom>
          <a:solidFill>
            <a:schemeClr val="tx2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>
                <a:solidFill>
                  <a:sysClr val="windowText" lastClr="000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 hỏi 1: </a:t>
            </a:r>
            <a:endParaRPr lang="vi-VN" sz="3333" b="1" i="1" kern="0" dirty="0">
              <a:solidFill>
                <a:sysClr val="windowText" lastClr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Dap An A - 9Slide.vn">
            <a:extLst>
              <a:ext uri="{FF2B5EF4-FFF2-40B4-BE49-F238E27FC236}">
                <a16:creationId xmlns:a16="http://schemas.microsoft.com/office/drawing/2014/main" id="{BE46066F-0B4B-1AB0-047B-050D1C13899E}"/>
              </a:ext>
            </a:extLst>
          </p:cNvPr>
          <p:cNvSpPr/>
          <p:nvPr/>
        </p:nvSpPr>
        <p:spPr>
          <a:xfrm>
            <a:off x="912360" y="2389414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733" b="1" kern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. Đáp án sai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Dap An B - 9Slide.vn">
            <a:extLst>
              <a:ext uri="{FF2B5EF4-FFF2-40B4-BE49-F238E27FC236}">
                <a16:creationId xmlns:a16="http://schemas.microsoft.com/office/drawing/2014/main" id="{B873622F-4DDE-532D-9216-F96388AC962E}"/>
              </a:ext>
            </a:extLst>
          </p:cNvPr>
          <p:cNvSpPr/>
          <p:nvPr/>
        </p:nvSpPr>
        <p:spPr>
          <a:xfrm>
            <a:off x="6552180" y="2382396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3733" b="1" kern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. Đáp án đúng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Dap An C - 9Slide.vn">
            <a:extLst>
              <a:ext uri="{FF2B5EF4-FFF2-40B4-BE49-F238E27FC236}">
                <a16:creationId xmlns:a16="http://schemas.microsoft.com/office/drawing/2014/main" id="{778657BC-AD2F-66DF-E913-50EC7F31807F}"/>
              </a:ext>
            </a:extLst>
          </p:cNvPr>
          <p:cNvSpPr/>
          <p:nvPr/>
        </p:nvSpPr>
        <p:spPr>
          <a:xfrm>
            <a:off x="912358" y="3674424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3733" b="1" kern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. Đáp án sai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Dap An C - 9Slide.vn">
            <a:extLst>
              <a:ext uri="{FF2B5EF4-FFF2-40B4-BE49-F238E27FC236}">
                <a16:creationId xmlns:a16="http://schemas.microsoft.com/office/drawing/2014/main" id="{D3FEE4C8-F798-7B38-A495-C9D98636B9DB}"/>
              </a:ext>
            </a:extLst>
          </p:cNvPr>
          <p:cNvSpPr/>
          <p:nvPr/>
        </p:nvSpPr>
        <p:spPr>
          <a:xfrm>
            <a:off x="6591811" y="3507056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3733" b="1" kern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. Đáp án sai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566811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4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727449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7C930-C7EC-3692-E1E3-816FA5554B8B}"/>
              </a:ext>
            </a:extLst>
          </p:cNvPr>
          <p:cNvSpPr/>
          <p:nvPr/>
        </p:nvSpPr>
        <p:spPr>
          <a:xfrm>
            <a:off x="4852467" y="1317283"/>
            <a:ext cx="6925639" cy="5585254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cartoon of a child wearing a hat and overalls&#10;&#10;Description automatically generated">
            <a:extLst>
              <a:ext uri="{FF2B5EF4-FFF2-40B4-BE49-F238E27FC236}">
                <a16:creationId xmlns:a16="http://schemas.microsoft.com/office/drawing/2014/main" id="{C4F324A4-7C40-5210-B068-060D26D873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b="5441"/>
          <a:stretch/>
        </p:blipFill>
        <p:spPr>
          <a:xfrm>
            <a:off x="-160638" y="963827"/>
            <a:ext cx="4852467" cy="616361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8CC6FF2-E341-25F5-4AA3-35A1E499CAF9}"/>
              </a:ext>
            </a:extLst>
          </p:cNvPr>
          <p:cNvSpPr/>
          <p:nvPr/>
        </p:nvSpPr>
        <p:spPr>
          <a:xfrm>
            <a:off x="1476954" y="217445"/>
            <a:ext cx="6240162" cy="1146776"/>
          </a:xfrm>
          <a:prstGeom prst="wedgeRoundRectCallout">
            <a:avLst>
              <a:gd name="adj1" fmla="val -36547"/>
              <a:gd name="adj2" fmla="val 101891"/>
              <a:gd name="adj3" fmla="val 16667"/>
            </a:avLst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66"/>
                </a:solidFill>
              </a:rPr>
              <a:t>XIN CHÚC MỪNG!!!</a:t>
            </a:r>
          </a:p>
        </p:txBody>
      </p:sp>
    </p:spTree>
    <p:extLst>
      <p:ext uri="{BB962C8B-B14F-4D97-AF65-F5344CB8AC3E}">
        <p14:creationId xmlns:p14="http://schemas.microsoft.com/office/powerpoint/2010/main" val="3028633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727449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7C930-C7EC-3692-E1E3-816FA5554B8B}"/>
              </a:ext>
            </a:extLst>
          </p:cNvPr>
          <p:cNvSpPr/>
          <p:nvPr/>
        </p:nvSpPr>
        <p:spPr>
          <a:xfrm>
            <a:off x="468398" y="3326504"/>
            <a:ext cx="3967678" cy="2808102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50F063-B673-416C-E8D0-1BA6DFF87803}"/>
              </a:ext>
            </a:extLst>
          </p:cNvPr>
          <p:cNvSpPr/>
          <p:nvPr/>
        </p:nvSpPr>
        <p:spPr>
          <a:xfrm>
            <a:off x="3182187" y="305143"/>
            <a:ext cx="6240162" cy="1146776"/>
          </a:xfrm>
          <a:prstGeom prst="roundRect">
            <a:avLst/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66"/>
                </a:solidFill>
                <a:latin typeface="#9Slide07 SVNA Love Of Thunder" panose="02040603050506020204" pitchFamily="18" charset="0"/>
              </a:rPr>
              <a:t>KHO VẬT PHẨM</a:t>
            </a:r>
          </a:p>
        </p:txBody>
      </p:sp>
    </p:spTree>
    <p:extLst>
      <p:ext uri="{BB962C8B-B14F-4D97-AF65-F5344CB8AC3E}">
        <p14:creationId xmlns:p14="http://schemas.microsoft.com/office/powerpoint/2010/main" val="3526203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48D703F3-7857-AE61-E6CF-BDDD9C6F8366}"/>
              </a:ext>
            </a:extLst>
          </p:cNvPr>
          <p:cNvSpPr/>
          <p:nvPr/>
        </p:nvSpPr>
        <p:spPr>
          <a:xfrm>
            <a:off x="753296" y="328319"/>
            <a:ext cx="10685408" cy="1216276"/>
          </a:xfrm>
          <a:prstGeom prst="roundRect">
            <a:avLst/>
          </a:prstGeom>
          <a:solidFill>
            <a:schemeClr val="tx2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 hỏi 2: </a:t>
            </a:r>
            <a:endParaRPr kumimoji="0" lang="vi-VN" sz="3333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Dap An A - 9Slide.vn">
            <a:extLst>
              <a:ext uri="{FF2B5EF4-FFF2-40B4-BE49-F238E27FC236}">
                <a16:creationId xmlns:a16="http://schemas.microsoft.com/office/drawing/2014/main" id="{BE46066F-0B4B-1AB0-047B-050D1C13899E}"/>
              </a:ext>
            </a:extLst>
          </p:cNvPr>
          <p:cNvSpPr/>
          <p:nvPr/>
        </p:nvSpPr>
        <p:spPr>
          <a:xfrm>
            <a:off x="912360" y="2389414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Dap An B - 9Slide.vn">
            <a:extLst>
              <a:ext uri="{FF2B5EF4-FFF2-40B4-BE49-F238E27FC236}">
                <a16:creationId xmlns:a16="http://schemas.microsoft.com/office/drawing/2014/main" id="{B873622F-4DDE-532D-9216-F96388AC962E}"/>
              </a:ext>
            </a:extLst>
          </p:cNvPr>
          <p:cNvSpPr/>
          <p:nvPr/>
        </p:nvSpPr>
        <p:spPr>
          <a:xfrm>
            <a:off x="6626543" y="3622734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733" b="1" kern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. Đáp án đúng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Dap An C - 9Slide.vn">
            <a:extLst>
              <a:ext uri="{FF2B5EF4-FFF2-40B4-BE49-F238E27FC236}">
                <a16:creationId xmlns:a16="http://schemas.microsoft.com/office/drawing/2014/main" id="{778657BC-AD2F-66DF-E913-50EC7F31807F}"/>
              </a:ext>
            </a:extLst>
          </p:cNvPr>
          <p:cNvSpPr/>
          <p:nvPr/>
        </p:nvSpPr>
        <p:spPr>
          <a:xfrm>
            <a:off x="912358" y="3674424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Dap An C - 9Slide.vn">
            <a:extLst>
              <a:ext uri="{FF2B5EF4-FFF2-40B4-BE49-F238E27FC236}">
                <a16:creationId xmlns:a16="http://schemas.microsoft.com/office/drawing/2014/main" id="{D3FEE4C8-F798-7B38-A495-C9D98636B9DB}"/>
              </a:ext>
            </a:extLst>
          </p:cNvPr>
          <p:cNvSpPr/>
          <p:nvPr/>
        </p:nvSpPr>
        <p:spPr>
          <a:xfrm>
            <a:off x="6663974" y="239077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B.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566811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50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727449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cartoon of a child wearing a hat and overalls&#10;&#10;Description automatically generated">
            <a:extLst>
              <a:ext uri="{FF2B5EF4-FFF2-40B4-BE49-F238E27FC236}">
                <a16:creationId xmlns:a16="http://schemas.microsoft.com/office/drawing/2014/main" id="{C4F324A4-7C40-5210-B068-060D26D87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b="5441"/>
          <a:stretch/>
        </p:blipFill>
        <p:spPr>
          <a:xfrm>
            <a:off x="-160638" y="963827"/>
            <a:ext cx="4852467" cy="616361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8CC6FF2-E341-25F5-4AA3-35A1E499CAF9}"/>
              </a:ext>
            </a:extLst>
          </p:cNvPr>
          <p:cNvSpPr/>
          <p:nvPr/>
        </p:nvSpPr>
        <p:spPr>
          <a:xfrm>
            <a:off x="1476954" y="217445"/>
            <a:ext cx="6240162" cy="1146776"/>
          </a:xfrm>
          <a:prstGeom prst="wedgeRoundRectCallout">
            <a:avLst>
              <a:gd name="adj1" fmla="val -36547"/>
              <a:gd name="adj2" fmla="val 101891"/>
              <a:gd name="adj3" fmla="val 16667"/>
            </a:avLst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66"/>
                </a:solidFill>
              </a:rPr>
              <a:t>XIN CHÚC MỪNG!!!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12C83B7-E348-48F0-4962-7F5EBCBBAE59}"/>
              </a:ext>
            </a:extLst>
          </p:cNvPr>
          <p:cNvSpPr/>
          <p:nvPr/>
        </p:nvSpPr>
        <p:spPr>
          <a:xfrm>
            <a:off x="4564084" y="2835571"/>
            <a:ext cx="4451242" cy="3420037"/>
          </a:xfrm>
          <a:custGeom>
            <a:avLst/>
            <a:gdLst/>
            <a:ahLst/>
            <a:cxnLst/>
            <a:rect l="l" t="t" r="r" b="b"/>
            <a:pathLst>
              <a:path w="4451242" h="3420037">
                <a:moveTo>
                  <a:pt x="0" y="0"/>
                </a:moveTo>
                <a:lnTo>
                  <a:pt x="4451241" y="0"/>
                </a:lnTo>
                <a:lnTo>
                  <a:pt x="4451241" y="3420037"/>
                </a:lnTo>
                <a:lnTo>
                  <a:pt x="0" y="3420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53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75" r="-675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7C930-C7EC-3692-E1E3-816FA5554B8B}"/>
              </a:ext>
            </a:extLst>
          </p:cNvPr>
          <p:cNvSpPr/>
          <p:nvPr/>
        </p:nvSpPr>
        <p:spPr>
          <a:xfrm>
            <a:off x="123901" y="3788033"/>
            <a:ext cx="3817904" cy="2764824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7F18603-4922-ED3E-E177-47D4E771C459}"/>
              </a:ext>
            </a:extLst>
          </p:cNvPr>
          <p:cNvSpPr/>
          <p:nvPr/>
        </p:nvSpPr>
        <p:spPr>
          <a:xfrm>
            <a:off x="4076647" y="3243344"/>
            <a:ext cx="4451242" cy="3420037"/>
          </a:xfrm>
          <a:custGeom>
            <a:avLst/>
            <a:gdLst/>
            <a:ahLst/>
            <a:cxnLst/>
            <a:rect l="l" t="t" r="r" b="b"/>
            <a:pathLst>
              <a:path w="4451242" h="3420037">
                <a:moveTo>
                  <a:pt x="0" y="0"/>
                </a:moveTo>
                <a:lnTo>
                  <a:pt x="4451241" y="0"/>
                </a:lnTo>
                <a:lnTo>
                  <a:pt x="4451241" y="3420037"/>
                </a:lnTo>
                <a:lnTo>
                  <a:pt x="0" y="34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6F610C-7FF8-771A-4069-9637EFAE17A5}"/>
              </a:ext>
            </a:extLst>
          </p:cNvPr>
          <p:cNvSpPr/>
          <p:nvPr/>
        </p:nvSpPr>
        <p:spPr>
          <a:xfrm>
            <a:off x="3182187" y="305143"/>
            <a:ext cx="6240162" cy="1146776"/>
          </a:xfrm>
          <a:prstGeom prst="roundRect">
            <a:avLst/>
          </a:prstGeom>
          <a:solidFill>
            <a:schemeClr val="tx2"/>
          </a:solidFill>
          <a:ln w="38100">
            <a:noFill/>
            <a:prstDash val="lg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66"/>
                </a:solidFill>
                <a:latin typeface="#9Slide07 SVNA Love Of Thunder" panose="02040603050506020204" pitchFamily="18" charset="0"/>
              </a:rPr>
              <a:t>KHO VẬT PHẨM</a:t>
            </a:r>
          </a:p>
        </p:txBody>
      </p:sp>
    </p:spTree>
    <p:extLst>
      <p:ext uri="{BB962C8B-B14F-4D97-AF65-F5344CB8AC3E}">
        <p14:creationId xmlns:p14="http://schemas.microsoft.com/office/powerpoint/2010/main" val="1825243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1AB3F8-6BF0-3FC4-2689-E7B9F4721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48D703F3-7857-AE61-E6CF-BDDD9C6F8366}"/>
              </a:ext>
            </a:extLst>
          </p:cNvPr>
          <p:cNvSpPr/>
          <p:nvPr/>
        </p:nvSpPr>
        <p:spPr>
          <a:xfrm>
            <a:off x="753296" y="328319"/>
            <a:ext cx="10685408" cy="1216276"/>
          </a:xfrm>
          <a:prstGeom prst="roundRect">
            <a:avLst/>
          </a:prstGeom>
          <a:solidFill>
            <a:schemeClr val="tx2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 hỏi 3: </a:t>
            </a:r>
            <a:endParaRPr kumimoji="0" lang="vi-VN" sz="3333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Dap An A - 9Slide.vn">
            <a:extLst>
              <a:ext uri="{FF2B5EF4-FFF2-40B4-BE49-F238E27FC236}">
                <a16:creationId xmlns:a16="http://schemas.microsoft.com/office/drawing/2014/main" id="{BE46066F-0B4B-1AB0-047B-050D1C13899E}"/>
              </a:ext>
            </a:extLst>
          </p:cNvPr>
          <p:cNvSpPr/>
          <p:nvPr/>
        </p:nvSpPr>
        <p:spPr>
          <a:xfrm>
            <a:off x="912360" y="2389414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Dap An B - 9Slide.vn">
            <a:extLst>
              <a:ext uri="{FF2B5EF4-FFF2-40B4-BE49-F238E27FC236}">
                <a16:creationId xmlns:a16="http://schemas.microsoft.com/office/drawing/2014/main" id="{B873622F-4DDE-532D-9216-F96388AC962E}"/>
              </a:ext>
            </a:extLst>
          </p:cNvPr>
          <p:cNvSpPr/>
          <p:nvPr/>
        </p:nvSpPr>
        <p:spPr>
          <a:xfrm>
            <a:off x="912360" y="3674424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733" b="1" kern="0" noProof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. Đáp án đúng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Dap An C - 9Slide.vn">
            <a:extLst>
              <a:ext uri="{FF2B5EF4-FFF2-40B4-BE49-F238E27FC236}">
                <a16:creationId xmlns:a16="http://schemas.microsoft.com/office/drawing/2014/main" id="{778657BC-AD2F-66DF-E913-50EC7F31807F}"/>
              </a:ext>
            </a:extLst>
          </p:cNvPr>
          <p:cNvSpPr/>
          <p:nvPr/>
        </p:nvSpPr>
        <p:spPr>
          <a:xfrm>
            <a:off x="6636877" y="3674424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D.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Dap An C - 9Slide.vn">
            <a:extLst>
              <a:ext uri="{FF2B5EF4-FFF2-40B4-BE49-F238E27FC236}">
                <a16:creationId xmlns:a16="http://schemas.microsoft.com/office/drawing/2014/main" id="{D3FEE4C8-F798-7B38-A495-C9D98636B9DB}"/>
              </a:ext>
            </a:extLst>
          </p:cNvPr>
          <p:cNvSpPr/>
          <p:nvPr/>
        </p:nvSpPr>
        <p:spPr>
          <a:xfrm>
            <a:off x="6663974" y="239077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tx2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 pitchFamily="34" charset="0"/>
                <a:sym typeface="Arial"/>
              </a:rPr>
              <a:t>B. Đáp án sai</a:t>
            </a:r>
            <a:endParaRPr kumimoji="0" lang="vi-VN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6AD449A-3F8A-BFB1-85EA-629DB3CADBD0}"/>
              </a:ext>
            </a:extLst>
          </p:cNvPr>
          <p:cNvSpPr/>
          <p:nvPr/>
        </p:nvSpPr>
        <p:spPr>
          <a:xfrm>
            <a:off x="9566811" y="4299860"/>
            <a:ext cx="2625189" cy="255814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09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3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4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5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193</Words>
  <Application>Microsoft Office PowerPoint</Application>
  <PresentationFormat>Widescreen</PresentationFormat>
  <Paragraphs>32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SVNEvery Movie Every </vt:lpstr>
      <vt:lpstr>#9Slide07 Cadena</vt:lpstr>
      <vt:lpstr>#9Slide07 SVNA Love Of Thunder</vt:lpstr>
      <vt:lpstr>Aptos</vt:lpstr>
      <vt:lpstr>Arial</vt:lpstr>
      <vt:lpstr>Calibri</vt:lpstr>
      <vt:lpstr>Gochi Hand</vt:lpstr>
      <vt:lpstr>Nunito</vt:lpstr>
      <vt:lpstr>Tahoma</vt:lpstr>
      <vt:lpstr>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nguyenthi lien</cp:lastModifiedBy>
  <cp:revision>2</cp:revision>
  <dcterms:created xsi:type="dcterms:W3CDTF">2024-07-16T01:50:34Z</dcterms:created>
  <dcterms:modified xsi:type="dcterms:W3CDTF">2024-07-16T06:32:12Z</dcterms:modified>
</cp:coreProperties>
</file>