
<file path=[Content_Types].xml><?xml version="1.0" encoding="utf-8"?>
<Types xmlns="http://schemas.openxmlformats.org/package/2006/content-types">
  <Default Extension="mp3" ContentType="audio/mpeg"/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9"/>
  </p:notesMasterIdLst>
  <p:sldIdLst>
    <p:sldId id="345" r:id="rId3"/>
    <p:sldId id="7719" r:id="rId4"/>
    <p:sldId id="7720" r:id="rId5"/>
    <p:sldId id="7721" r:id="rId6"/>
    <p:sldId id="507" r:id="rId7"/>
    <p:sldId id="77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1F42-243C-4118-AA56-B35320723BF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AAD27-81D1-4F96-B50E-4926AEB2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2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chuẩn bị hộp quà có câu hỏi bên trong. Hộp quà chia làm 2 ngăn, 1 ngăn có câu hỏi. 1 ngăn có quà cho hs bốc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5CD6C-DBC4-4DB0-9F6A-828C4E0D8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3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5334" y="365100"/>
            <a:ext cx="11611433" cy="61488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657355" y="1261467"/>
            <a:ext cx="9171147" cy="43564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493261" y="1919433"/>
            <a:ext cx="7564400" cy="22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359877" y="4473100"/>
            <a:ext cx="582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89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6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3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3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7"/>
            <a:ext cx="3407834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8" indent="0">
              <a:buNone/>
              <a:defRPr sz="1867"/>
            </a:lvl2pPr>
            <a:lvl3pPr marL="609615" indent="0">
              <a:buNone/>
              <a:defRPr sz="1600"/>
            </a:lvl3pPr>
            <a:lvl4pPr marL="914423" indent="0">
              <a:buNone/>
              <a:defRPr sz="1333"/>
            </a:lvl4pPr>
            <a:lvl5pPr marL="1219230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1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89" name="Google Shape;289;p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1" name="Google Shape;291;p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01" name="Google Shape;301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9" name="Google Shape;309;p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318" name="Google Shape;318;p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9"/>
          <p:cNvGrpSpPr/>
          <p:nvPr/>
        </p:nvGrpSpPr>
        <p:grpSpPr>
          <a:xfrm>
            <a:off x="2406013" y="1487199"/>
            <a:ext cx="7745453" cy="3883600"/>
            <a:chOff x="1931858" y="1215607"/>
            <a:chExt cx="5809090" cy="2912700"/>
          </a:xfrm>
        </p:grpSpPr>
        <p:sp>
          <p:nvSpPr>
            <p:cNvPr id="320" name="Google Shape;320;p9"/>
            <p:cNvSpPr/>
            <p:nvPr/>
          </p:nvSpPr>
          <p:spPr>
            <a:xfrm>
              <a:off x="1990548" y="1215607"/>
              <a:ext cx="5750400" cy="29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 rot="5400000" flipH="1">
              <a:off x="1931858" y="32656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 rot="5400000" flipH="1">
              <a:off x="1931858" y="285380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 rot="5400000" flipH="1">
              <a:off x="1931858" y="244197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 rot="5400000" flipH="1">
              <a:off x="1931858" y="20301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 rot="5400000" flipH="1">
              <a:off x="1931858" y="16183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 rot="5400000" flipH="1">
              <a:off x="1931858" y="36774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" name="Google Shape;327;p9"/>
          <p:cNvSpPr txBox="1">
            <a:spLocks noGrp="1"/>
          </p:cNvSpPr>
          <p:nvPr>
            <p:ph type="subTitle" idx="1"/>
          </p:nvPr>
        </p:nvSpPr>
        <p:spPr>
          <a:xfrm>
            <a:off x="3582000" y="3225033"/>
            <a:ext cx="53936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4062533" y="2449335"/>
            <a:ext cx="442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11033997" y="5912061"/>
            <a:ext cx="207200" cy="207200"/>
            <a:chOff x="1666623" y="2623621"/>
            <a:chExt cx="155400" cy="155400"/>
          </a:xfrm>
        </p:grpSpPr>
        <p:sp>
          <p:nvSpPr>
            <p:cNvPr id="330" name="Google Shape;330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9"/>
          <p:cNvGrpSpPr/>
          <p:nvPr/>
        </p:nvGrpSpPr>
        <p:grpSpPr>
          <a:xfrm>
            <a:off x="10598464" y="1170511"/>
            <a:ext cx="207200" cy="207200"/>
            <a:chOff x="1666623" y="2623621"/>
            <a:chExt cx="155400" cy="155400"/>
          </a:xfrm>
        </p:grpSpPr>
        <p:sp>
          <p:nvSpPr>
            <p:cNvPr id="333" name="Google Shape;333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9"/>
          <p:cNvGrpSpPr/>
          <p:nvPr/>
        </p:nvGrpSpPr>
        <p:grpSpPr>
          <a:xfrm rot="-5107757" flipH="1">
            <a:off x="10858955" y="578288"/>
            <a:ext cx="600759" cy="658729"/>
            <a:chOff x="1584644" y="2497374"/>
            <a:chExt cx="450609" cy="494091"/>
          </a:xfrm>
        </p:grpSpPr>
        <p:sp>
          <p:nvSpPr>
            <p:cNvPr id="336" name="Google Shape;336;p9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456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5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5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26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1053733" y="716000"/>
            <a:ext cx="10187600" cy="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3087413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3087417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3874000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6546248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6546248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7332833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3087413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3087413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3874000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6546248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6546248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7332833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10403031" y="1234911"/>
            <a:ext cx="207200" cy="2072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10491642" y="1362815"/>
            <a:ext cx="600812" cy="658788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986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16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1315200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6372633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78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98" name="Google Shape;898;p2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0" name="Google Shape;900;p2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01" name="Google Shape;901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9" name="Google Shape;909;p2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10" name="Google Shape;910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8" name="Google Shape;918;p2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19" name="Google Shape;919;p2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27" name="Google Shape;927;p2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6937600" y="2742975"/>
            <a:ext cx="4304000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6937200" y="3565608"/>
            <a:ext cx="43040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40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519033" y="954828"/>
            <a:ext cx="9517200" cy="4966433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10870564" y="612405"/>
            <a:ext cx="207200" cy="2072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1144210" y="5676092"/>
            <a:ext cx="600847" cy="658825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10817531" y="1153621"/>
            <a:ext cx="207200" cy="2072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11371097" y="946439"/>
            <a:ext cx="207200" cy="2072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185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7778347" y="5870262"/>
            <a:ext cx="3462855" cy="423701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481495" y="904700"/>
            <a:ext cx="9590413" cy="47392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9162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402747" y="1584400"/>
            <a:ext cx="9749600" cy="46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3153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3702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4252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4801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53502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58993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64484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69975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7546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8095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8644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2604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9193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2055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9743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10292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53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99100" y="1575767"/>
            <a:ext cx="994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321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1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5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7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5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fif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696FA8-EBB7-4698-B866-F6CCFA09A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5A1AB604-F241-4461-A99C-D93568FF1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" y="7038975"/>
            <a:ext cx="1800225" cy="1290639"/>
          </a:xfrm>
          <a:prstGeom prst="rect">
            <a:avLst/>
          </a:prstGeom>
        </p:spPr>
      </p:pic>
      <p:pic>
        <p:nvPicPr>
          <p:cNvPr id="12" name="StarWarsMainSong-Williams_3dkp">
            <a:hlinkClick r:id="" action="ppaction://media"/>
            <a:extLst>
              <a:ext uri="{FF2B5EF4-FFF2-40B4-BE49-F238E27FC236}">
                <a16:creationId xmlns:a16="http://schemas.microsoft.com/office/drawing/2014/main" id="{480A3E1C-6B00-429B-A1DA-83DE2479C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0472" y="5867272"/>
            <a:ext cx="776424" cy="776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B053A-5DD8-4287-8390-32AF6419F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013" y="2198368"/>
            <a:ext cx="527349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16779-3042-49D0-B4E3-00A8F1E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413760"/>
            <a:ext cx="6705600" cy="1795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9D39A-88AE-4C0C-A918-7B97F929F8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808279">
            <a:off x="8538638" y="-2078429"/>
            <a:ext cx="1561383" cy="153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B747AC-A23C-404B-9F53-97DBDB668D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87376">
            <a:off x="12782908" y="1816428"/>
            <a:ext cx="1561383" cy="15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461EC5-D54C-4648-89EC-29E6E0626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987376">
            <a:off x="12318983" y="-1820721"/>
            <a:ext cx="1561383" cy="1531925"/>
          </a:xfrm>
          <a:prstGeom prst="rect">
            <a:avLst/>
          </a:prstGeom>
        </p:spPr>
      </p:pic>
      <p:pic>
        <p:nvPicPr>
          <p:cNvPr id="5" name="Picture 4" descr="Không có mô tả ảnh.">
            <a:extLst>
              <a:ext uri="{FF2B5EF4-FFF2-40B4-BE49-F238E27FC236}">
                <a16:creationId xmlns:a16="http://schemas.microsoft.com/office/drawing/2014/main" id="{3A4C96A3-7F01-C847-C428-FD87D7F1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5" b="95791" l="9926" r="89578">
                        <a14:foregroundMark x1="41439" y1="7803" x2="57568" y2="15400"/>
                        <a14:foregroundMark x1="48139" y1="4620" x2="59926" y2="15606"/>
                        <a14:foregroundMark x1="30397" y1="26489" x2="54218" y2="42608"/>
                        <a14:foregroundMark x1="57568" y1="22690" x2="70223" y2="37680"/>
                        <a14:foregroundMark x1="55211" y1="26078" x2="67122" y2="33470"/>
                        <a14:foregroundMark x1="29529" y1="30903" x2="43921" y2="36242"/>
                        <a14:foregroundMark x1="36476" y1="29671" x2="41687" y2="29261"/>
                        <a14:foregroundMark x1="36725" y1="24743" x2="42432" y2="29466"/>
                        <a14:foregroundMark x1="48015" y1="89630" x2="46774" y2="94456"/>
                        <a14:foregroundMark x1="62779" y1="89014" x2="65261" y2="94251"/>
                        <a14:foregroundMark x1="58313" y1="92197" x2="63275" y2="95791"/>
                        <a14:foregroundMark x1="33375" y1="28645" x2="32878" y2="39220"/>
                        <a14:foregroundMark x1="59057" y1="28337" x2="67370" y2="30903"/>
                        <a14:foregroundMark x1="62779" y1="24743" x2="66005" y2="3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12" y="650744"/>
            <a:ext cx="4086398" cy="49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17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7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7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0.11736 0.05216 L -0.17222 0.0642 C -0.1967 0.06945 -0.23038 0.02716 -0.23316 -0.01265 L -0.23924 -0.10154 " pathEditMode="relative" rAng="10380000" ptsTypes="AAAA">
                                          <p:cBhvr>
                                            <p:cTn id="3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4" y="-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11111E-6 L 0.07278 -0.00509 C 0.08789 -0.00625 0.11081 -0.00671 0.13463 -0.00671 C 0.16185 -0.00671 0.18372 -0.00625 0.19883 -0.00509 L 0.27187 -1.11111E-6 " pathEditMode="relative" rAng="0" ptsTypes="AAAAA">
                                          <p:cBhvr>
                                            <p:cTn id="3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94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0.11736 0.05216 L -0.17222 0.0642 C -0.1967 0.06945 -0.23038 0.02716 -0.23316 -0.01265 L -0.23924 -0.10154 " pathEditMode="relative" rAng="10380000" ptsTypes="AAAA">
                                          <p:cBhvr>
                                            <p:cTn id="3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4" y="-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1.11111E-6 L 0.07278 -0.00509 C 0.08789 -0.00625 0.11081 -0.00671 0.13463 -0.00671 C 0.16185 -0.00671 0.18372 -0.00625 0.19883 -0.00509 L 0.27187 -1.11111E-6 " pathEditMode="relative" rAng="0" ptsTypes="AAAAA">
                                          <p:cBhvr>
                                            <p:cTn id="3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94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FD93-50F1-8C54-1CF0-F374191C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4" b="96892" l="2000" r="97556">
                        <a14:foregroundMark x1="25222" y1="3784" x2="77444" y2="11216"/>
                        <a14:foregroundMark x1="20667" y1="12027" x2="93556" y2="14730"/>
                        <a14:foregroundMark x1="63000" y1="2432" x2="89333" y2="4324"/>
                        <a14:foregroundMark x1="89333" y1="4324" x2="97222" y2="12568"/>
                        <a14:foregroundMark x1="97222" y1="12568" x2="97556" y2="13784"/>
                        <a14:foregroundMark x1="92333" y1="3784" x2="94222" y2="5676"/>
                        <a14:foregroundMark x1="21556" y1="10946" x2="21778" y2="35000"/>
                        <a14:foregroundMark x1="18000" y1="22027" x2="19778" y2="34054"/>
                        <a14:foregroundMark x1="19778" y1="34054" x2="25667" y2="48378"/>
                        <a14:foregroundMark x1="25667" y1="48378" x2="27111" y2="49865"/>
                        <a14:foregroundMark x1="14556" y1="33514" x2="44556" y2="52703"/>
                        <a14:foregroundMark x1="44556" y1="52703" x2="78222" y2="57838"/>
                        <a14:foregroundMark x1="19444" y1="40135" x2="21667" y2="45811"/>
                        <a14:foregroundMark x1="28000" y1="8243" x2="35000" y2="10676"/>
                        <a14:foregroundMark x1="72000" y1="49595" x2="78556" y2="57838"/>
                        <a14:foregroundMark x1="80667" y1="55946" x2="84556" y2="76757"/>
                        <a14:foregroundMark x1="84556" y1="76757" x2="80667" y2="84595"/>
                        <a14:foregroundMark x1="80667" y1="84595" x2="2000" y2="89324"/>
                        <a14:foregroundMark x1="3000" y1="92162" x2="48556" y2="96892"/>
                        <a14:foregroundMark x1="48556" y1="96892" x2="69556" y2="92568"/>
                        <a14:backgroundMark x1="4111" y1="4865" x2="5667" y2="36622"/>
                        <a14:backgroundMark x1="32889" y1="20946" x2="75333" y2="25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69" y="936865"/>
            <a:ext cx="6889064" cy="4771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BA2A6-39B5-6A73-C79C-6983110C2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190" y="4355462"/>
            <a:ext cx="1805640" cy="1717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C4AFF-E147-52FC-A993-6EBFC3287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472" y="3801863"/>
            <a:ext cx="1805640" cy="1717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3B314-7198-6DC0-4729-18174EC10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677" y="2123517"/>
            <a:ext cx="1805640" cy="1717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8B7A4-1C8F-5946-6655-522263223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112" y="480060"/>
            <a:ext cx="2381250" cy="2381250"/>
          </a:xfrm>
          <a:prstGeom prst="rect">
            <a:avLst/>
          </a:prstGeom>
        </p:spPr>
      </p:pic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BB7E13-839C-B692-C3CB-11E6531D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5" b="95791" l="9926" r="89578">
                        <a14:foregroundMark x1="41439" y1="7803" x2="57568" y2="15400"/>
                        <a14:foregroundMark x1="48139" y1="4620" x2="59926" y2="15606"/>
                        <a14:foregroundMark x1="30397" y1="26489" x2="54218" y2="42608"/>
                        <a14:foregroundMark x1="57568" y1="22690" x2="70223" y2="37680"/>
                        <a14:foregroundMark x1="55211" y1="26078" x2="67122" y2="33470"/>
                        <a14:foregroundMark x1="29529" y1="30903" x2="43921" y2="36242"/>
                        <a14:foregroundMark x1="36476" y1="29671" x2="41687" y2="29261"/>
                        <a14:foregroundMark x1="36725" y1="24743" x2="42432" y2="29466"/>
                        <a14:foregroundMark x1="48015" y1="89630" x2="46774" y2="94456"/>
                        <a14:foregroundMark x1="62779" y1="89014" x2="65261" y2="94251"/>
                        <a14:foregroundMark x1="58313" y1="92197" x2="63275" y2="95791"/>
                        <a14:foregroundMark x1="33375" y1="28645" x2="32878" y2="39220"/>
                        <a14:foregroundMark x1="59057" y1="28337" x2="67370" y2="30903"/>
                        <a14:foregroundMark x1="62779" y1="24743" x2="66005" y2="3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33" y="3633367"/>
            <a:ext cx="2271134" cy="27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m-thanh-phep-thua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53CE2AC-3D82-D4E7-3980-33653BD6E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4506" y="6172201"/>
            <a:ext cx="640291" cy="640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613F1-F4EF-C6A4-8005-705555E95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865" y="406132"/>
            <a:ext cx="1805640" cy="17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7278 -0.00509 C 0.08789 -0.00625 0.11081 -0.00671 0.13463 -0.00671 C 0.16185 -0.00671 0.18372 -0.00625 0.19883 -0.00509 L 0.27187 -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1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FD93-50F1-8C54-1CF0-F374191C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4" b="96892" l="2000" r="97556">
                        <a14:foregroundMark x1="25222" y1="3784" x2="77444" y2="11216"/>
                        <a14:foregroundMark x1="20667" y1="12027" x2="93556" y2="14730"/>
                        <a14:foregroundMark x1="63000" y1="2432" x2="89333" y2="4324"/>
                        <a14:foregroundMark x1="89333" y1="4324" x2="97222" y2="12568"/>
                        <a14:foregroundMark x1="97222" y1="12568" x2="97556" y2="13784"/>
                        <a14:foregroundMark x1="92333" y1="3784" x2="94222" y2="5676"/>
                        <a14:foregroundMark x1="21556" y1="10946" x2="21778" y2="35000"/>
                        <a14:foregroundMark x1="18000" y1="22027" x2="19778" y2="34054"/>
                        <a14:foregroundMark x1="19778" y1="34054" x2="25667" y2="48378"/>
                        <a14:foregroundMark x1="25667" y1="48378" x2="27111" y2="49865"/>
                        <a14:foregroundMark x1="14556" y1="33514" x2="44556" y2="52703"/>
                        <a14:foregroundMark x1="44556" y1="52703" x2="78222" y2="57838"/>
                        <a14:foregroundMark x1="19444" y1="40135" x2="21667" y2="45811"/>
                        <a14:foregroundMark x1="28000" y1="8243" x2="35000" y2="10676"/>
                        <a14:foregroundMark x1="72000" y1="49595" x2="78556" y2="57838"/>
                        <a14:foregroundMark x1="80667" y1="55946" x2="84556" y2="76757"/>
                        <a14:foregroundMark x1="84556" y1="76757" x2="80667" y2="84595"/>
                        <a14:foregroundMark x1="80667" y1="84595" x2="2000" y2="89324"/>
                        <a14:foregroundMark x1="3000" y1="92162" x2="48556" y2="96892"/>
                        <a14:foregroundMark x1="48556" y1="96892" x2="69556" y2="92568"/>
                        <a14:backgroundMark x1="4111" y1="4865" x2="5667" y2="36622"/>
                        <a14:backgroundMark x1="32889" y1="20946" x2="75333" y2="25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69" y="936865"/>
            <a:ext cx="6889064" cy="4771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C4AFF-E147-52FC-A993-6EBFC3287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550" y="1467394"/>
            <a:ext cx="1805640" cy="1717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3B314-7198-6DC0-4729-18174EC10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219" y="376969"/>
            <a:ext cx="1805640" cy="1717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8B7A4-1C8F-5946-6655-522263223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112" y="480060"/>
            <a:ext cx="2381250" cy="2381250"/>
          </a:xfrm>
          <a:prstGeom prst="rect">
            <a:avLst/>
          </a:prstGeom>
        </p:spPr>
      </p:pic>
      <p:pic>
        <p:nvPicPr>
          <p:cNvPr id="1026" name="Picture 2" descr="Hình ảnh Biểu Tượng Cờ Cổ PNG Miễn Phí Tải Về - Lovepik">
            <a:extLst>
              <a:ext uri="{FF2B5EF4-FFF2-40B4-BE49-F238E27FC236}">
                <a16:creationId xmlns:a16="http://schemas.microsoft.com/office/drawing/2014/main" id="{1406FCE5-47DE-C0E4-816C-545B4916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750" l="8500" r="92000">
                        <a14:foregroundMark x1="10583" y1="12750" x2="12417" y2="23583"/>
                        <a14:foregroundMark x1="8583" y1="24083" x2="12833" y2="30083"/>
                        <a14:foregroundMark x1="24000" y1="81833" x2="26333" y2="91583"/>
                        <a14:foregroundMark x1="26333" y1="91583" x2="26750" y2="91833"/>
                        <a14:foregroundMark x1="90083" y1="37250" x2="92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42" y="2771309"/>
            <a:ext cx="1898736" cy="2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BA2A6-39B5-6A73-C79C-6983110C2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939" y="4803412"/>
            <a:ext cx="1805640" cy="1173375"/>
          </a:xfrm>
          <a:prstGeom prst="rect">
            <a:avLst/>
          </a:prstGeom>
        </p:spPr>
      </p:pic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BB7E13-839C-B692-C3CB-11E6531D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15" b="95791" l="9926" r="89578">
                        <a14:foregroundMark x1="41439" y1="7803" x2="57568" y2="15400"/>
                        <a14:foregroundMark x1="48139" y1="4620" x2="59926" y2="15606"/>
                        <a14:foregroundMark x1="30397" y1="26489" x2="54218" y2="42608"/>
                        <a14:foregroundMark x1="57568" y1="22690" x2="70223" y2="37680"/>
                        <a14:foregroundMark x1="55211" y1="26078" x2="67122" y2="33470"/>
                        <a14:foregroundMark x1="29529" y1="30903" x2="43921" y2="36242"/>
                        <a14:foregroundMark x1="36476" y1="29671" x2="41687" y2="29261"/>
                        <a14:foregroundMark x1="36725" y1="24743" x2="42432" y2="29466"/>
                        <a14:foregroundMark x1="48015" y1="89630" x2="46774" y2="94456"/>
                        <a14:foregroundMark x1="62779" y1="89014" x2="65261" y2="94251"/>
                        <a14:foregroundMark x1="58313" y1="92197" x2="63275" y2="95791"/>
                        <a14:foregroundMark x1="33375" y1="28645" x2="32878" y2="39220"/>
                        <a14:foregroundMark x1="59057" y1="28337" x2="67370" y2="30903"/>
                        <a14:foregroundMark x1="62779" y1="24743" x2="66005" y2="3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411" y="3339728"/>
            <a:ext cx="2271134" cy="27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AB82CF7-3CD1-9BB0-F400-B77D4EBF9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32000" y="5877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4 0.05208 L 0.05664 0.05208 C 0.07474 0.03426 0.10026 0.03032 0.11081 -0.00093 C 0.11185 -0.00394 0.11315 -0.00672 0.11381 -0.00996 C 0.1155 -0.01736 0.11641 -0.02523 0.11784 -0.03287 C 0.11563 -0.05602 0.11485 -0.07986 0.11133 -0.10255 C 0.10964 -0.11343 0.09584 -0.14908 0.09245 -0.15741 C 0.0862 -0.17246 0.07084 -0.2088 0.06211 -0.22084 C 0.05118 -0.23611 0.02722 -0.25903 0.01342 -0.2676 C 0.00912 -0.27037 0.00456 -0.2706 -3.75E-6 -0.27223 C -0.01471 -0.26968 -0.02942 -0.26829 -0.04414 -0.26505 C -0.10703 -0.25093 -0.06263 -0.25486 -0.09531 -0.25278 C -0.10234 -0.25139 -0.10924 -0.25 -0.11614 -0.24908 C -0.12591 -0.24815 -0.1358 -0.24861 -0.14544 -0.24746 C -0.14882 -0.24699 -0.15208 -0.24445 -0.15546 -0.24375 C -0.16041 -0.24306 -0.16536 -0.24329 -0.17031 -0.24306 L -0.1927 -0.24121 C -0.20247 -0.2419 -0.21341 -0.24167 -0.22304 -0.2456 C -0.22643 -0.24699 -0.22955 -0.25093 -0.23294 -0.25278 C -0.2358 -0.25417 -0.23893 -0.2544 -0.24192 -0.25533 C -0.24401 -0.25741 -0.24609 -0.25973 -0.2483 -0.26158 C -0.25182 -0.26435 -0.25403 -0.26389 -0.25729 -0.2676 C -0.25937 -0.27014 -0.26106 -0.27385 -0.26328 -0.27662 C -0.28424 -0.30301 -0.25481 -0.26227 -0.27408 -0.29074 C -0.27526 -0.29236 -0.27656 -0.29329 -0.2776 -0.29514 C -0.27994 -0.29931 -0.2819 -0.30394 -0.28411 -0.30834 C -0.28489 -0.30996 -0.2858 -0.31158 -0.28658 -0.31366 L -0.29101 -0.32593 C -0.29414 -0.35139 -0.29036 -0.32431 -0.297 -0.35695 C -0.29856 -0.36435 -0.30091 -0.37986 -0.30091 -0.37986 C -0.30013 -0.38357 -0.30013 -0.38843 -0.29843 -0.39121 C -0.29778 -0.3926 -0.29726 -0.38889 -0.29648 -0.38773 C -0.2914 -0.37986 -0.29726 -0.39005 -0.29296 -0.38241 L -0.29296 -0.38241 " pathEditMode="relative" ptsTypes="AAAAAAAAAAAAAAAAAAAAAAAAAAAA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FD93-50F1-8C54-1CF0-F374191C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4" b="96892" l="2000" r="97556">
                        <a14:foregroundMark x1="25222" y1="3784" x2="77444" y2="11216"/>
                        <a14:foregroundMark x1="20667" y1="12027" x2="93556" y2="14730"/>
                        <a14:foregroundMark x1="63000" y1="2432" x2="89333" y2="4324"/>
                        <a14:foregroundMark x1="89333" y1="4324" x2="97222" y2="12568"/>
                        <a14:foregroundMark x1="97222" y1="12568" x2="97556" y2="13784"/>
                        <a14:foregroundMark x1="92333" y1="3784" x2="94222" y2="5676"/>
                        <a14:foregroundMark x1="21556" y1="10946" x2="21778" y2="35000"/>
                        <a14:foregroundMark x1="18000" y1="22027" x2="19778" y2="34054"/>
                        <a14:foregroundMark x1="19778" y1="34054" x2="25667" y2="48378"/>
                        <a14:foregroundMark x1="25667" y1="48378" x2="27111" y2="49865"/>
                        <a14:foregroundMark x1="14556" y1="33514" x2="44556" y2="52703"/>
                        <a14:foregroundMark x1="44556" y1="52703" x2="78222" y2="57838"/>
                        <a14:foregroundMark x1="19444" y1="40135" x2="21667" y2="45811"/>
                        <a14:foregroundMark x1="28000" y1="8243" x2="35000" y2="10676"/>
                        <a14:foregroundMark x1="72000" y1="49595" x2="78556" y2="57838"/>
                        <a14:foregroundMark x1="80667" y1="55946" x2="84556" y2="76757"/>
                        <a14:foregroundMark x1="84556" y1="76757" x2="80667" y2="84595"/>
                        <a14:foregroundMark x1="80667" y1="84595" x2="2000" y2="89324"/>
                        <a14:foregroundMark x1="3000" y1="92162" x2="48556" y2="96892"/>
                        <a14:foregroundMark x1="48556" y1="96892" x2="69556" y2="92568"/>
                        <a14:backgroundMark x1="4111" y1="4865" x2="5667" y2="36622"/>
                        <a14:backgroundMark x1="32889" y1="20946" x2="75333" y2="25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69" y="936865"/>
            <a:ext cx="6889064" cy="4771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3B314-7198-6DC0-4729-18174EC10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219" y="376969"/>
            <a:ext cx="1805640" cy="1717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8B7A4-1C8F-5946-6655-522263223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112" y="480060"/>
            <a:ext cx="2381250" cy="2381250"/>
          </a:xfrm>
          <a:prstGeom prst="rect">
            <a:avLst/>
          </a:prstGeom>
        </p:spPr>
      </p:pic>
      <p:pic>
        <p:nvPicPr>
          <p:cNvPr id="1026" name="Picture 2" descr="Hình ảnh Biểu Tượng Cờ Cổ PNG Miễn Phí Tải Về - Lovepik">
            <a:extLst>
              <a:ext uri="{FF2B5EF4-FFF2-40B4-BE49-F238E27FC236}">
                <a16:creationId xmlns:a16="http://schemas.microsoft.com/office/drawing/2014/main" id="{1406FCE5-47DE-C0E4-816C-545B4916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750" l="8500" r="92000">
                        <a14:foregroundMark x1="10583" y1="12750" x2="12417" y2="23583"/>
                        <a14:foregroundMark x1="8583" y1="24083" x2="12833" y2="30083"/>
                        <a14:foregroundMark x1="24000" y1="81833" x2="26333" y2="91583"/>
                        <a14:foregroundMark x1="26333" y1="91583" x2="26750" y2="91833"/>
                        <a14:foregroundMark x1="90083" y1="37250" x2="92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66" y="271151"/>
            <a:ext cx="1898736" cy="2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BB7E13-839C-B692-C3CB-11E6531D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15" b="95791" l="9926" r="89578">
                        <a14:foregroundMark x1="41439" y1="7803" x2="57568" y2="15400"/>
                        <a14:foregroundMark x1="48139" y1="4620" x2="59926" y2="15606"/>
                        <a14:foregroundMark x1="30397" y1="26489" x2="54218" y2="42608"/>
                        <a14:foregroundMark x1="57568" y1="22690" x2="70223" y2="37680"/>
                        <a14:foregroundMark x1="55211" y1="26078" x2="67122" y2="33470"/>
                        <a14:foregroundMark x1="29529" y1="30903" x2="43921" y2="36242"/>
                        <a14:foregroundMark x1="36476" y1="29671" x2="41687" y2="29261"/>
                        <a14:foregroundMark x1="36725" y1="24743" x2="42432" y2="29466"/>
                        <a14:foregroundMark x1="48015" y1="89630" x2="46774" y2="94456"/>
                        <a14:foregroundMark x1="62779" y1="89014" x2="65261" y2="94251"/>
                        <a14:foregroundMark x1="58313" y1="92197" x2="63275" y2="95791"/>
                        <a14:foregroundMark x1="33375" y1="28645" x2="32878" y2="39220"/>
                        <a14:foregroundMark x1="59057" y1="28337" x2="67370" y2="30903"/>
                        <a14:foregroundMark x1="62779" y1="24743" x2="66005" y2="3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56" y="577954"/>
            <a:ext cx="2271134" cy="27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AB82CF7-3CD1-9BB0-F400-B77D4EBF9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32000" y="5877984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C4AFF-E147-52FC-A993-6EBFC3287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550" y="2337473"/>
            <a:ext cx="1805640" cy="847306"/>
          </a:xfrm>
          <a:prstGeom prst="rect">
            <a:avLst/>
          </a:prstGeom>
        </p:spPr>
      </p:pic>
      <p:pic>
        <p:nvPicPr>
          <p:cNvPr id="9" name="Picture 2" descr="Hình ảnh Biểu Tượng Cờ Cổ PNG Miễn Phí Tải Về - Lovepik">
            <a:extLst>
              <a:ext uri="{FF2B5EF4-FFF2-40B4-BE49-F238E27FC236}">
                <a16:creationId xmlns:a16="http://schemas.microsoft.com/office/drawing/2014/main" id="{661DDF6D-F498-D57C-E583-AA2DD915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750" l="8500" r="92000">
                        <a14:foregroundMark x1="10583" y1="12750" x2="12417" y2="23583"/>
                        <a14:foregroundMark x1="8583" y1="24083" x2="12833" y2="30083"/>
                        <a14:foregroundMark x1="24000" y1="81833" x2="26333" y2="91583"/>
                        <a14:foregroundMark x1="26333" y1="91583" x2="26750" y2="91833"/>
                        <a14:foregroundMark x1="90083" y1="37250" x2="92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19" y="2923509"/>
            <a:ext cx="1898736" cy="2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BA2A6-39B5-6A73-C79C-6983110C2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939" y="4803412"/>
            <a:ext cx="1805640" cy="11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86 -0.00139 L 0.10586 -0.00139 C 0.12239 0.00486 0.11679 0.0037 0.14661 0.00023 C 0.15182 -0.00023 0.15963 -0.00417 0.16445 -0.00903 C 0.17526 -0.01991 0.17916 -0.02755 0.18945 -0.0338 C 0.19231 -0.03565 0.19531 -0.03634 0.19804 -0.0382 C 0.20364 -0.04144 0.22278 -0.05579 0.22591 -0.05857 C 0.22825 -0.06065 0.23047 -0.0625 0.23268 -0.06458 C 0.23333 -0.06528 0.23385 -0.06667 0.23463 -0.06713 C 0.23698 -0.06921 0.23958 -0.07014 0.24179 -0.07222 C 0.24596 -0.07616 0.24961 -0.08148 0.2539 -0.08519 C 0.26054 -0.09097 0.26758 -0.09583 0.27448 -0.10046 C 0.28242 -0.10602 0.29088 -0.10926 0.29856 -0.11597 L 0.30625 -0.12269 C 0.3082 -0.12454 0.31041 -0.12662 0.3125 -0.12778 C 0.32461 -0.13542 0.31588 -0.12963 0.32981 -0.13472 C 0.34427 -0.14005 0.32825 -0.13727 0.34466 -0.13889 C 0.35859 -0.13843 0.37265 -0.13866 0.38646 -0.13727 C 0.39088 -0.13681 0.39518 -0.13542 0.39948 -0.1338 C 0.41093 -0.12986 0.422 -0.12315 0.43359 -0.12107 C 0.46549 -0.11551 0.45 -0.11829 0.48021 -0.1125 L 0.52304 -0.11412 C 0.52747 -0.11435 0.53203 -0.11597 0.53646 -0.11505 C 0.53932 -0.11458 0.54778 -0.10602 0.55039 -0.10394 C 0.55364 -0.10139 0.5513 -0.10486 0.55338 -0.10139 L 0.55338 -0.10139 " pathEditMode="relative" ptsTypes="AAAAAAAAAAAAAAAAAAAA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FD93-50F1-8C54-1CF0-F374191C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4" b="96892" l="2000" r="97556">
                        <a14:foregroundMark x1="25222" y1="3784" x2="77444" y2="11216"/>
                        <a14:foregroundMark x1="20667" y1="12027" x2="93556" y2="14730"/>
                        <a14:foregroundMark x1="63000" y1="2432" x2="89333" y2="4324"/>
                        <a14:foregroundMark x1="89333" y1="4324" x2="97222" y2="12568"/>
                        <a14:foregroundMark x1="97222" y1="12568" x2="97556" y2="13784"/>
                        <a14:foregroundMark x1="92333" y1="3784" x2="94222" y2="5676"/>
                        <a14:foregroundMark x1="21556" y1="10946" x2="21778" y2="35000"/>
                        <a14:foregroundMark x1="18000" y1="22027" x2="19778" y2="34054"/>
                        <a14:foregroundMark x1="19778" y1="34054" x2="25667" y2="48378"/>
                        <a14:foregroundMark x1="25667" y1="48378" x2="27111" y2="49865"/>
                        <a14:foregroundMark x1="14556" y1="33514" x2="44556" y2="52703"/>
                        <a14:foregroundMark x1="44556" y1="52703" x2="78222" y2="57838"/>
                        <a14:foregroundMark x1="19444" y1="40135" x2="21667" y2="45811"/>
                        <a14:foregroundMark x1="28000" y1="8243" x2="35000" y2="10676"/>
                        <a14:foregroundMark x1="72000" y1="49595" x2="78556" y2="57838"/>
                        <a14:foregroundMark x1="80667" y1="55946" x2="84556" y2="76757"/>
                        <a14:foregroundMark x1="84556" y1="76757" x2="80667" y2="84595"/>
                        <a14:foregroundMark x1="80667" y1="84595" x2="2000" y2="89324"/>
                        <a14:foregroundMark x1="3000" y1="92162" x2="48556" y2="96892"/>
                        <a14:foregroundMark x1="48556" y1="96892" x2="69556" y2="92568"/>
                        <a14:backgroundMark x1="4111" y1="4865" x2="5667" y2="36622"/>
                        <a14:backgroundMark x1="32889" y1="20946" x2="75333" y2="25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69" y="936865"/>
            <a:ext cx="6889064" cy="4771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3B314-7198-6DC0-4729-18174EC10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219" y="376969"/>
            <a:ext cx="1805640" cy="1717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8B7A4-1C8F-5946-6655-522263223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112" y="480060"/>
            <a:ext cx="2381250" cy="2381250"/>
          </a:xfrm>
          <a:prstGeom prst="rect">
            <a:avLst/>
          </a:prstGeom>
        </p:spPr>
      </p:pic>
      <p:pic>
        <p:nvPicPr>
          <p:cNvPr id="1026" name="Picture 2" descr="Hình ảnh Biểu Tượng Cờ Cổ PNG Miễn Phí Tải Về - Lovepik">
            <a:extLst>
              <a:ext uri="{FF2B5EF4-FFF2-40B4-BE49-F238E27FC236}">
                <a16:creationId xmlns:a16="http://schemas.microsoft.com/office/drawing/2014/main" id="{1406FCE5-47DE-C0E4-816C-545B4916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750" l="8500" r="92000">
                        <a14:foregroundMark x1="10583" y1="12750" x2="12417" y2="23583"/>
                        <a14:foregroundMark x1="8583" y1="24083" x2="12833" y2="30083"/>
                        <a14:foregroundMark x1="24000" y1="81833" x2="26333" y2="91583"/>
                        <a14:foregroundMark x1="26333" y1="91583" x2="26750" y2="91833"/>
                        <a14:foregroundMark x1="90083" y1="37250" x2="92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75" y="-466057"/>
            <a:ext cx="1898736" cy="2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BB7E13-839C-B692-C3CB-11E6531D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15" b="95791" l="9926" r="89578">
                        <a14:foregroundMark x1="41439" y1="7803" x2="57568" y2="15400"/>
                        <a14:foregroundMark x1="48139" y1="4620" x2="59926" y2="15606"/>
                        <a14:foregroundMark x1="30397" y1="26489" x2="54218" y2="42608"/>
                        <a14:foregroundMark x1="57568" y1="22690" x2="70223" y2="37680"/>
                        <a14:foregroundMark x1="55211" y1="26078" x2="67122" y2="33470"/>
                        <a14:foregroundMark x1="29529" y1="30903" x2="43921" y2="36242"/>
                        <a14:foregroundMark x1="36476" y1="29671" x2="41687" y2="29261"/>
                        <a14:foregroundMark x1="36725" y1="24743" x2="42432" y2="29466"/>
                        <a14:foregroundMark x1="48015" y1="89630" x2="46774" y2="94456"/>
                        <a14:foregroundMark x1="62779" y1="89014" x2="65261" y2="94251"/>
                        <a14:foregroundMark x1="58313" y1="92197" x2="63275" y2="95791"/>
                        <a14:foregroundMark x1="33375" y1="28645" x2="32878" y2="39220"/>
                        <a14:foregroundMark x1="59057" y1="28337" x2="67370" y2="30903"/>
                        <a14:foregroundMark x1="62779" y1="24743" x2="66005" y2="3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2565" y="-159254"/>
            <a:ext cx="2271134" cy="27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AB82CF7-3CD1-9BB0-F400-B77D4EBF9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32000" y="5877984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C4AFF-E147-52FC-A993-6EBFC3287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550" y="2337473"/>
            <a:ext cx="1805640" cy="847306"/>
          </a:xfrm>
          <a:prstGeom prst="rect">
            <a:avLst/>
          </a:prstGeom>
        </p:spPr>
      </p:pic>
      <p:pic>
        <p:nvPicPr>
          <p:cNvPr id="9" name="Picture 2" descr="Hình ảnh Biểu Tượng Cờ Cổ PNG Miễn Phí Tải Về - Lovepik">
            <a:extLst>
              <a:ext uri="{FF2B5EF4-FFF2-40B4-BE49-F238E27FC236}">
                <a16:creationId xmlns:a16="http://schemas.microsoft.com/office/drawing/2014/main" id="{661DDF6D-F498-D57C-E583-AA2DD915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750" l="8500" r="92000">
                        <a14:foregroundMark x1="10583" y1="12750" x2="12417" y2="23583"/>
                        <a14:foregroundMark x1="8583" y1="24083" x2="12833" y2="30083"/>
                        <a14:foregroundMark x1="24000" y1="81833" x2="26333" y2="91583"/>
                        <a14:foregroundMark x1="26333" y1="91583" x2="26750" y2="91833"/>
                        <a14:foregroundMark x1="90083" y1="37250" x2="92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19" y="2923509"/>
            <a:ext cx="1898736" cy="2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BA2A6-39B5-6A73-C79C-6983110C2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939" y="4803412"/>
            <a:ext cx="1805640" cy="11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ình ảnh Biểu Tượng Cờ Cổ PNG Miễn Phí Tải Về - Lovepik">
            <a:extLst>
              <a:ext uri="{FF2B5EF4-FFF2-40B4-BE49-F238E27FC236}">
                <a16:creationId xmlns:a16="http://schemas.microsoft.com/office/drawing/2014/main" id="{1406FCE5-47DE-C0E4-816C-545B4916B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750" l="8500" r="92000">
                        <a14:foregroundMark x1="10583" y1="12750" x2="12417" y2="23583"/>
                        <a14:foregroundMark x1="8583" y1="24083" x2="12833" y2="30083"/>
                        <a14:foregroundMark x1="24000" y1="81833" x2="26333" y2="91583"/>
                        <a14:foregroundMark x1="26333" y1="91583" x2="26750" y2="91833"/>
                        <a14:foregroundMark x1="90083" y1="37250" x2="92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93" y="1122263"/>
            <a:ext cx="1898736" cy="23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8B7A4-1C8F-5946-6655-522263223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0000" l="10000" r="92400">
                        <a14:foregroundMark x1="51259" y1="27081" x2="82400" y2="59600"/>
                        <a14:foregroundMark x1="36183" y1="27373" x2="36800" y2="31200"/>
                        <a14:foregroundMark x1="36800" y1="31200" x2="34000" y2="28000"/>
                        <a14:foregroundMark x1="28516" y1="24776" x2="29600" y2="32000"/>
                        <a14:foregroundMark x1="29600" y1="32000" x2="26400" y2="31200"/>
                        <a14:foregroundMark x1="23600" y1="26800" x2="26800" y2="51600"/>
                        <a14:foregroundMark x1="26800" y1="51600" x2="22800" y2="44800"/>
                        <a14:foregroundMark x1="21200" y1="45200" x2="25600" y2="58400"/>
                        <a14:foregroundMark x1="25600" y1="58400" x2="19600" y2="70400"/>
                        <a14:foregroundMark x1="19600" y1="70400" x2="14400" y2="59600"/>
                        <a14:foregroundMark x1="14400" y1="59600" x2="12400" y2="37200"/>
                        <a14:foregroundMark x1="14400" y1="34400" x2="34666" y2="26859"/>
                        <a14:foregroundMark x1="60374" y1="28620" x2="73200" y2="36400"/>
                        <a14:foregroundMark x1="53390" y1="24384" x2="57527" y2="26894"/>
                        <a14:foregroundMark x1="73200" y1="36400" x2="81600" y2="64000"/>
                        <a14:foregroundMark x1="81600" y1="64000" x2="57600" y2="76400"/>
                        <a14:foregroundMark x1="57600" y1="76400" x2="38400" y2="74800"/>
                        <a14:foregroundMark x1="38400" y1="74800" x2="37200" y2="74000"/>
                        <a14:foregroundMark x1="64956" y1="24116" x2="84000" y2="46800"/>
                        <a14:foregroundMark x1="84000" y1="46800" x2="84000" y2="56800"/>
                        <a14:foregroundMark x1="65485" y1="23596" x2="82800" y2="42800"/>
                        <a14:foregroundMark x1="82800" y1="42800" x2="81200" y2="49600"/>
                        <a14:foregroundMark x1="71187" y1="17992" x2="79200" y2="22800"/>
                        <a14:foregroundMark x1="79200" y1="22800" x2="86800" y2="35200"/>
                        <a14:foregroundMark x1="86800" y1="35200" x2="86400" y2="38400"/>
                        <a14:foregroundMark x1="24000" y1="70000" x2="37600" y2="79200"/>
                        <a14:foregroundMark x1="37600" y1="79200" x2="68000" y2="86000"/>
                        <a14:foregroundMark x1="68000" y1="86000" x2="78000" y2="74800"/>
                        <a14:foregroundMark x1="78000" y1="74800" x2="84000" y2="41600"/>
                        <a14:foregroundMark x1="52400" y1="44000" x2="55600" y2="60800"/>
                        <a14:foregroundMark x1="55600" y1="60800" x2="52400" y2="63600"/>
                        <a14:foregroundMark x1="43200" y1="42000" x2="48400" y2="66000"/>
                        <a14:foregroundMark x1="48400" y1="66000" x2="46400" y2="78000"/>
                        <a14:foregroundMark x1="33600" y1="75200" x2="28800" y2="72800"/>
                        <a14:foregroundMark x1="19200" y1="64800" x2="27200" y2="75600"/>
                        <a14:foregroundMark x1="27200" y1="75600" x2="28000" y2="78400"/>
                        <a14:foregroundMark x1="14400" y1="66000" x2="25600" y2="79200"/>
                        <a14:foregroundMark x1="25600" y1="79200" x2="32400" y2="81200"/>
                        <a14:foregroundMark x1="15200" y1="3600" x2="29626" y2="5080"/>
                        <a14:foregroundMark x1="25600" y1="7600" x2="27354" y2="7906"/>
                        <a14:foregroundMark x1="12400" y1="9600" x2="25725" y2="9933"/>
                        <a14:foregroundMark x1="18000" y1="10800" x2="25149" y2="10649"/>
                        <a14:foregroundMark x1="76327" y1="12941" x2="92400" y2="13600"/>
                        <a14:foregroundMark x1="14400" y1="10400" x2="25000" y2="10835"/>
                        <a14:backgroundMark x1="27600" y1="7600" x2="52400" y2="16000"/>
                        <a14:backgroundMark x1="38800" y1="6800" x2="61600" y2="14000"/>
                        <a14:backgroundMark x1="62800" y1="10400" x2="72400" y2="16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190" y="2279196"/>
            <a:ext cx="4578804" cy="4578804"/>
          </a:xfrm>
          <a:prstGeom prst="rect">
            <a:avLst/>
          </a:prstGeom>
        </p:spPr>
      </p:pic>
      <p:pic>
        <p:nvPicPr>
          <p:cNvPr id="2" name="Picture 1" descr="Không có mô tả ảnh.">
            <a:extLst>
              <a:ext uri="{FF2B5EF4-FFF2-40B4-BE49-F238E27FC236}">
                <a16:creationId xmlns:a16="http://schemas.microsoft.com/office/drawing/2014/main" id="{F5BB7E13-839C-B692-C3CB-11E6531D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15" b="95791" l="9926" r="89578">
                        <a14:foregroundMark x1="41439" y1="7803" x2="57568" y2="15400"/>
                        <a14:foregroundMark x1="48139" y1="4620" x2="59926" y2="15606"/>
                        <a14:foregroundMark x1="30397" y1="26489" x2="54218" y2="42608"/>
                        <a14:foregroundMark x1="57568" y1="22690" x2="70223" y2="37680"/>
                        <a14:foregroundMark x1="55211" y1="26078" x2="67122" y2="33470"/>
                        <a14:foregroundMark x1="29529" y1="30903" x2="43921" y2="36242"/>
                        <a14:foregroundMark x1="36476" y1="29671" x2="41687" y2="29261"/>
                        <a14:foregroundMark x1="36725" y1="24743" x2="42432" y2="29466"/>
                        <a14:foregroundMark x1="48015" y1="89630" x2="46774" y2="94456"/>
                        <a14:foregroundMark x1="62779" y1="89014" x2="65261" y2="94251"/>
                        <a14:foregroundMark x1="58313" y1="92197" x2="63275" y2="95791"/>
                        <a14:foregroundMark x1="33375" y1="28645" x2="32878" y2="39220"/>
                        <a14:foregroundMark x1="59057" y1="28337" x2="67370" y2="30903"/>
                        <a14:foregroundMark x1="62779" y1="24743" x2="66005" y2="3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567" y="3431664"/>
            <a:ext cx="2528773" cy="30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9E3A88F-8C85-E5E2-493D-D5079F068171}"/>
              </a:ext>
            </a:extLst>
          </p:cNvPr>
          <p:cNvSpPr/>
          <p:nvPr/>
        </p:nvSpPr>
        <p:spPr>
          <a:xfrm>
            <a:off x="2032000" y="1244399"/>
            <a:ext cx="5680553" cy="214821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 ơn các bạn rất nhiều!</a:t>
            </a:r>
          </a:p>
        </p:txBody>
      </p:sp>
      <p:pic>
        <p:nvPicPr>
          <p:cNvPr id="6148" name="Picture 4" descr="Dárek k nákupu zdarma">
            <a:extLst>
              <a:ext uri="{FF2B5EF4-FFF2-40B4-BE49-F238E27FC236}">
                <a16:creationId xmlns:a16="http://schemas.microsoft.com/office/drawing/2014/main" id="{1D85F19D-AA58-5DA8-BC0C-6E65C84C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1" y="-42588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phep-thua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03F1C03-C8FB-F036-2716-EFD94ACD7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6824" y="5630446"/>
            <a:ext cx="640291" cy="6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Widescreen</PresentationFormat>
  <Paragraphs>4</Paragraphs>
  <Slides>6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Anaheim</vt:lpstr>
      <vt:lpstr>Aptos</vt:lpstr>
      <vt:lpstr>Arial</vt:lpstr>
      <vt:lpstr>Calibri</vt:lpstr>
      <vt:lpstr>Londrina Solid</vt:lpstr>
      <vt:lpstr>Kawaii Scrapbook for College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 Anh</dc:creator>
  <cp:lastModifiedBy>Hong Tu</cp:lastModifiedBy>
  <cp:revision>3</cp:revision>
  <dcterms:created xsi:type="dcterms:W3CDTF">2024-07-22T01:51:44Z</dcterms:created>
  <dcterms:modified xsi:type="dcterms:W3CDTF">2025-10-22T12:54:11Z</dcterms:modified>
</cp:coreProperties>
</file>