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007577140" r:id="rId2"/>
    <p:sldId id="2007577141" r:id="rId3"/>
    <p:sldId id="2007577160" r:id="rId4"/>
    <p:sldId id="2007577161" r:id="rId5"/>
    <p:sldId id="2007577145" r:id="rId6"/>
    <p:sldId id="2007577162" r:id="rId7"/>
    <p:sldId id="2007577163" r:id="rId8"/>
    <p:sldId id="2007577165" r:id="rId9"/>
    <p:sldId id="2007577167" r:id="rId10"/>
    <p:sldId id="2007577166" r:id="rId11"/>
    <p:sldId id="278" r:id="rId12"/>
    <p:sldId id="276" r:id="rId13"/>
    <p:sldId id="261" r:id="rId14"/>
    <p:sldId id="259" r:id="rId15"/>
    <p:sldId id="263" r:id="rId16"/>
    <p:sldId id="266" r:id="rId17"/>
    <p:sldId id="267" r:id="rId18"/>
    <p:sldId id="274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EDCAE"/>
    <a:srgbClr val="F2F6EA"/>
    <a:srgbClr val="CCFFFF"/>
    <a:srgbClr val="CCFFCC"/>
    <a:srgbClr val="EDF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7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4.w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8.sv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23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2.png"/><Relationship Id="rId7" Type="http://schemas.openxmlformats.org/officeDocument/2006/relationships/image" Target="../media/image38.sv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31.wmf"/><Relationship Id="rId5" Type="http://schemas.openxmlformats.org/officeDocument/2006/relationships/image" Target="../media/image36.sv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33.png"/><Relationship Id="rId9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6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sv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10" Type="http://schemas.openxmlformats.org/officeDocument/2006/relationships/image" Target="../media/image49.svg"/><Relationship Id="rId4" Type="http://schemas.openxmlformats.org/officeDocument/2006/relationships/image" Target="../media/image20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6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46.png"/><Relationship Id="rId5" Type="http://schemas.openxmlformats.org/officeDocument/2006/relationships/image" Target="../media/image19.png"/><Relationship Id="rId10" Type="http://schemas.openxmlformats.org/officeDocument/2006/relationships/image" Target="../media/image59.svg"/><Relationship Id="rId4" Type="http://schemas.openxmlformats.org/officeDocument/2006/relationships/image" Target="../media/image20.sv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" Target="slide1.xml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6" Type="http://schemas.openxmlformats.org/officeDocument/2006/relationships/image" Target="../media/image4.png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9050"/>
            <a:ext cx="18288000" cy="1028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35" y="-171213"/>
            <a:ext cx="12353331" cy="42788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17115" y="778083"/>
            <a:ext cx="7829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10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KIẾN VỀ TỔ</a:t>
            </a:r>
          </a:p>
        </p:txBody>
      </p:sp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AA67899B-41C7-C6E9-3096-23882C511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4927" y="733426"/>
            <a:ext cx="914712" cy="68579"/>
          </a:xfrm>
          <a:prstGeom prst="rect">
            <a:avLst/>
          </a:prstGeom>
        </p:spPr>
      </p:pic>
      <p:pic>
        <p:nvPicPr>
          <p:cNvPr id="2" name="Mở_E♭_major__bpm_106">
            <a:hlinkClick r:id="" action="ppaction://media"/>
            <a:extLst>
              <a:ext uri="{FF2B5EF4-FFF2-40B4-BE49-F238E27FC236}">
                <a16:creationId xmlns:a16="http://schemas.microsoft.com/office/drawing/2014/main" id="{FFDBF757-2B08-F966-A107-F1F26CA90A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278600" y="750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ÁN Bài 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0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1148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87710" y="1296797"/>
            <a:ext cx="7151783" cy="1652766"/>
            <a:chOff x="0" y="0"/>
            <a:chExt cx="851179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747039" cy="358109"/>
            </a:xfrm>
            <a:custGeom>
              <a:avLst/>
              <a:gdLst/>
              <a:ahLst/>
              <a:cxnLst/>
              <a:rect l="l" t="t" r="r" b="b"/>
              <a:pathLst>
                <a:path w="747039" h="358109">
                  <a:moveTo>
                    <a:pt x="720369" y="168879"/>
                  </a:moveTo>
                  <a:cubicBezTo>
                    <a:pt x="720369" y="256509"/>
                    <a:pt x="644169" y="327629"/>
                    <a:pt x="562889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8888" y="358109"/>
                  </a:cubicBezTo>
                  <a:lnTo>
                    <a:pt x="600989" y="358109"/>
                  </a:lnTo>
                  <a:cubicBezTo>
                    <a:pt x="680999" y="358109"/>
                    <a:pt x="747039" y="292069"/>
                    <a:pt x="747039" y="212059"/>
                  </a:cubicBezTo>
                  <a:lnTo>
                    <a:pt x="747039" y="95250"/>
                  </a:lnTo>
                  <a:cubicBezTo>
                    <a:pt x="747039" y="58420"/>
                    <a:pt x="733069" y="25400"/>
                    <a:pt x="711479" y="0"/>
                  </a:cubicBezTo>
                  <a:cubicBezTo>
                    <a:pt x="717829" y="16510"/>
                    <a:pt x="720369" y="34290"/>
                    <a:pt x="720369" y="52070"/>
                  </a:cubicBezTo>
                  <a:lnTo>
                    <a:pt x="720369" y="168879"/>
                  </a:lnTo>
                  <a:lnTo>
                    <a:pt x="720369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786409" cy="408909"/>
            </a:xfrm>
            <a:custGeom>
              <a:avLst/>
              <a:gdLst/>
              <a:ahLst/>
              <a:cxnLst/>
              <a:rect l="l" t="t" r="r" b="b"/>
              <a:pathLst>
                <a:path w="786409" h="408909">
                  <a:moveTo>
                    <a:pt x="146050" y="408909"/>
                  </a:moveTo>
                  <a:lnTo>
                    <a:pt x="640359" y="408909"/>
                  </a:lnTo>
                  <a:cubicBezTo>
                    <a:pt x="720369" y="408909"/>
                    <a:pt x="786409" y="342869"/>
                    <a:pt x="786409" y="262859"/>
                  </a:cubicBezTo>
                  <a:lnTo>
                    <a:pt x="786409" y="146050"/>
                  </a:lnTo>
                  <a:cubicBezTo>
                    <a:pt x="786409" y="66040"/>
                    <a:pt x="720369" y="0"/>
                    <a:pt x="640359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51179" cy="477489"/>
            </a:xfrm>
            <a:custGeom>
              <a:avLst/>
              <a:gdLst/>
              <a:ahLst/>
              <a:cxnLst/>
              <a:rect l="l" t="t" r="r" b="b"/>
              <a:pathLst>
                <a:path w="851179" h="477489">
                  <a:moveTo>
                    <a:pt x="787679" y="74930"/>
                  </a:moveTo>
                  <a:cubicBezTo>
                    <a:pt x="759739" y="30480"/>
                    <a:pt x="710209" y="0"/>
                    <a:pt x="653059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2049" y="477489"/>
                  </a:cubicBezTo>
                  <a:lnTo>
                    <a:pt x="692429" y="477489"/>
                  </a:lnTo>
                  <a:cubicBezTo>
                    <a:pt x="780059" y="477489"/>
                    <a:pt x="851179" y="406369"/>
                    <a:pt x="851179" y="318739"/>
                  </a:cubicBezTo>
                  <a:lnTo>
                    <a:pt x="851179" y="201930"/>
                  </a:lnTo>
                  <a:cubicBezTo>
                    <a:pt x="851179" y="149860"/>
                    <a:pt x="825779" y="104140"/>
                    <a:pt x="787679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53059" y="12700"/>
                  </a:lnTo>
                  <a:cubicBezTo>
                    <a:pt x="733069" y="12700"/>
                    <a:pt x="799109" y="78740"/>
                    <a:pt x="799109" y="158750"/>
                  </a:cubicBezTo>
                  <a:lnTo>
                    <a:pt x="799109" y="275559"/>
                  </a:lnTo>
                  <a:cubicBezTo>
                    <a:pt x="799109" y="355569"/>
                    <a:pt x="733069" y="421609"/>
                    <a:pt x="653059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839749" y="318739"/>
                  </a:moveTo>
                  <a:cubicBezTo>
                    <a:pt x="839749" y="398749"/>
                    <a:pt x="772439" y="464789"/>
                    <a:pt x="692429" y="464789"/>
                  </a:cubicBezTo>
                  <a:lnTo>
                    <a:pt x="192049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654329" y="434309"/>
                  </a:lnTo>
                  <a:cubicBezTo>
                    <a:pt x="741959" y="434309"/>
                    <a:pt x="813079" y="363189"/>
                    <a:pt x="813079" y="275559"/>
                  </a:cubicBezTo>
                  <a:lnTo>
                    <a:pt x="813079" y="158750"/>
                  </a:lnTo>
                  <a:cubicBezTo>
                    <a:pt x="813079" y="140970"/>
                    <a:pt x="809269" y="123190"/>
                    <a:pt x="804189" y="106680"/>
                  </a:cubicBezTo>
                  <a:cubicBezTo>
                    <a:pt x="825779" y="132080"/>
                    <a:pt x="839749" y="165100"/>
                    <a:pt x="839749" y="201930"/>
                  </a:cubicBezTo>
                  <a:lnTo>
                    <a:pt x="839749" y="318739"/>
                  </a:lnTo>
                  <a:cubicBezTo>
                    <a:pt x="839749" y="318739"/>
                    <a:pt x="839749" y="318739"/>
                    <a:pt x="839749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302300" y="1449197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ubicBezTo>
                    <a:pt x="386672" y="318739"/>
                    <a:pt x="386672" y="318739"/>
                    <a:pt x="38667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2883636" y="2162968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2068244" y="2873363"/>
            <a:ext cx="14151512" cy="5470537"/>
            <a:chOff x="0" y="0"/>
            <a:chExt cx="2000700" cy="1895283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1896560" cy="1775903"/>
            </a:xfrm>
            <a:custGeom>
              <a:avLst/>
              <a:gdLst/>
              <a:ahLst/>
              <a:cxnLst/>
              <a:rect l="l" t="t" r="r" b="b"/>
              <a:pathLst>
                <a:path w="1896560" h="1775903">
                  <a:moveTo>
                    <a:pt x="1869890" y="1586673"/>
                  </a:moveTo>
                  <a:cubicBezTo>
                    <a:pt x="1869890" y="1674303"/>
                    <a:pt x="1793690" y="1745423"/>
                    <a:pt x="1712410" y="1745423"/>
                  </a:cubicBezTo>
                  <a:lnTo>
                    <a:pt x="66040" y="1745423"/>
                  </a:lnTo>
                  <a:cubicBezTo>
                    <a:pt x="43180" y="1745423"/>
                    <a:pt x="20320" y="1740343"/>
                    <a:pt x="0" y="1731453"/>
                  </a:cubicBezTo>
                  <a:cubicBezTo>
                    <a:pt x="26670" y="1759393"/>
                    <a:pt x="63500" y="1775903"/>
                    <a:pt x="106215" y="1775903"/>
                  </a:cubicBezTo>
                  <a:lnTo>
                    <a:pt x="1750510" y="1775903"/>
                  </a:lnTo>
                  <a:cubicBezTo>
                    <a:pt x="1830520" y="1775903"/>
                    <a:pt x="1896560" y="1709863"/>
                    <a:pt x="1896560" y="1629853"/>
                  </a:cubicBezTo>
                  <a:lnTo>
                    <a:pt x="1896560" y="95250"/>
                  </a:lnTo>
                  <a:cubicBezTo>
                    <a:pt x="1896560" y="58420"/>
                    <a:pt x="1882590" y="25400"/>
                    <a:pt x="1861000" y="0"/>
                  </a:cubicBezTo>
                  <a:cubicBezTo>
                    <a:pt x="1867350" y="16510"/>
                    <a:pt x="1869890" y="34290"/>
                    <a:pt x="1869890" y="52070"/>
                  </a:cubicBezTo>
                  <a:lnTo>
                    <a:pt x="1869890" y="1586673"/>
                  </a:lnTo>
                  <a:lnTo>
                    <a:pt x="1869890" y="1586673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1935930" cy="1826703"/>
            </a:xfrm>
            <a:custGeom>
              <a:avLst/>
              <a:gdLst/>
              <a:ahLst/>
              <a:cxnLst/>
              <a:rect l="l" t="t" r="r" b="b"/>
              <a:pathLst>
                <a:path w="1935930" h="1826703">
                  <a:moveTo>
                    <a:pt x="146050" y="1826703"/>
                  </a:moveTo>
                  <a:lnTo>
                    <a:pt x="1789880" y="1826703"/>
                  </a:lnTo>
                  <a:cubicBezTo>
                    <a:pt x="1869890" y="1826703"/>
                    <a:pt x="1935930" y="1760663"/>
                    <a:pt x="1935930" y="1680653"/>
                  </a:cubicBezTo>
                  <a:lnTo>
                    <a:pt x="1935930" y="146050"/>
                  </a:lnTo>
                  <a:cubicBezTo>
                    <a:pt x="1935930" y="66040"/>
                    <a:pt x="1869890" y="0"/>
                    <a:pt x="17898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80653"/>
                  </a:lnTo>
                  <a:cubicBezTo>
                    <a:pt x="0" y="1761933"/>
                    <a:pt x="66040" y="1826703"/>
                    <a:pt x="146050" y="182670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000700" cy="1895283"/>
            </a:xfrm>
            <a:custGeom>
              <a:avLst/>
              <a:gdLst/>
              <a:ahLst/>
              <a:cxnLst/>
              <a:rect l="l" t="t" r="r" b="b"/>
              <a:pathLst>
                <a:path w="2000700" h="1895283">
                  <a:moveTo>
                    <a:pt x="1937200" y="74930"/>
                  </a:moveTo>
                  <a:cubicBezTo>
                    <a:pt x="1909260" y="30480"/>
                    <a:pt x="1859730" y="0"/>
                    <a:pt x="18025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93353"/>
                  </a:lnTo>
                  <a:cubicBezTo>
                    <a:pt x="0" y="1745423"/>
                    <a:pt x="25400" y="1791143"/>
                    <a:pt x="63500" y="1820353"/>
                  </a:cubicBezTo>
                  <a:cubicBezTo>
                    <a:pt x="91440" y="1864803"/>
                    <a:pt x="140970" y="1895283"/>
                    <a:pt x="200519" y="1895283"/>
                  </a:cubicBezTo>
                  <a:lnTo>
                    <a:pt x="1841950" y="1895283"/>
                  </a:lnTo>
                  <a:cubicBezTo>
                    <a:pt x="1929580" y="1895283"/>
                    <a:pt x="2000700" y="1824163"/>
                    <a:pt x="2000700" y="1736533"/>
                  </a:cubicBezTo>
                  <a:lnTo>
                    <a:pt x="2000700" y="201930"/>
                  </a:lnTo>
                  <a:cubicBezTo>
                    <a:pt x="2000700" y="149860"/>
                    <a:pt x="1975300" y="104140"/>
                    <a:pt x="1937200" y="74930"/>
                  </a:cubicBezTo>
                  <a:close/>
                  <a:moveTo>
                    <a:pt x="12700" y="169335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02580" y="12700"/>
                  </a:lnTo>
                  <a:cubicBezTo>
                    <a:pt x="1882590" y="12700"/>
                    <a:pt x="1948630" y="78740"/>
                    <a:pt x="1948630" y="158750"/>
                  </a:cubicBezTo>
                  <a:lnTo>
                    <a:pt x="1948630" y="1693353"/>
                  </a:lnTo>
                  <a:cubicBezTo>
                    <a:pt x="1948630" y="1773363"/>
                    <a:pt x="1882590" y="1839403"/>
                    <a:pt x="1802580" y="1839403"/>
                  </a:cubicBezTo>
                  <a:lnTo>
                    <a:pt x="158750" y="1839403"/>
                  </a:lnTo>
                  <a:cubicBezTo>
                    <a:pt x="78740" y="1839403"/>
                    <a:pt x="12700" y="1774633"/>
                    <a:pt x="12700" y="1693353"/>
                  </a:cubicBezTo>
                  <a:close/>
                  <a:moveTo>
                    <a:pt x="1989270" y="1736533"/>
                  </a:moveTo>
                  <a:cubicBezTo>
                    <a:pt x="1989270" y="1816543"/>
                    <a:pt x="1921960" y="1882583"/>
                    <a:pt x="1841950" y="1882583"/>
                  </a:cubicBezTo>
                  <a:lnTo>
                    <a:pt x="200519" y="1882583"/>
                  </a:lnTo>
                  <a:cubicBezTo>
                    <a:pt x="157480" y="1882583"/>
                    <a:pt x="120650" y="1866073"/>
                    <a:pt x="93980" y="1838133"/>
                  </a:cubicBezTo>
                  <a:cubicBezTo>
                    <a:pt x="114300" y="1847023"/>
                    <a:pt x="135890" y="1852103"/>
                    <a:pt x="160020" y="1852103"/>
                  </a:cubicBezTo>
                  <a:lnTo>
                    <a:pt x="1803850" y="1852103"/>
                  </a:lnTo>
                  <a:cubicBezTo>
                    <a:pt x="1891480" y="1852103"/>
                    <a:pt x="1962600" y="1780983"/>
                    <a:pt x="1962600" y="1693353"/>
                  </a:cubicBezTo>
                  <a:lnTo>
                    <a:pt x="1962600" y="158750"/>
                  </a:lnTo>
                  <a:cubicBezTo>
                    <a:pt x="1962600" y="140970"/>
                    <a:pt x="1958790" y="123190"/>
                    <a:pt x="1953710" y="106680"/>
                  </a:cubicBezTo>
                  <a:cubicBezTo>
                    <a:pt x="1975300" y="132080"/>
                    <a:pt x="1989270" y="165100"/>
                    <a:pt x="1989270" y="201930"/>
                  </a:cubicBezTo>
                  <a:lnTo>
                    <a:pt x="1989270" y="1736533"/>
                  </a:lnTo>
                  <a:cubicBezTo>
                    <a:pt x="1989270" y="1736533"/>
                    <a:pt x="1989270" y="1736533"/>
                    <a:pt x="1989270" y="1736533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548186" y="2039992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029648" y="2039992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511109" y="2039992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202" y="5804707"/>
            <a:ext cx="2981998" cy="4481145"/>
          </a:xfrm>
          <a:prstGeom prst="rect">
            <a:avLst/>
          </a:prstGeom>
        </p:spPr>
      </p:pic>
      <p:sp>
        <p:nvSpPr>
          <p:cNvPr id="26" name="AutoShape 11">
            <a:extLst>
              <a:ext uri="{FF2B5EF4-FFF2-40B4-BE49-F238E27FC236}">
                <a16:creationId xmlns:a16="http://schemas.microsoft.com/office/drawing/2014/main" id="{F625C89A-8561-0273-E736-2B92ADD47EC1}"/>
              </a:ext>
            </a:extLst>
          </p:cNvPr>
          <p:cNvSpPr/>
          <p:nvPr/>
        </p:nvSpPr>
        <p:spPr>
          <a:xfrm>
            <a:off x="12842704" y="1818456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12">
            <a:extLst>
              <a:ext uri="{FF2B5EF4-FFF2-40B4-BE49-F238E27FC236}">
                <a16:creationId xmlns:a16="http://schemas.microsoft.com/office/drawing/2014/main" id="{C524512F-33C8-8B3F-08E4-933E49073628}"/>
              </a:ext>
            </a:extLst>
          </p:cNvPr>
          <p:cNvSpPr/>
          <p:nvPr/>
        </p:nvSpPr>
        <p:spPr>
          <a:xfrm rot="5400000">
            <a:off x="13019751" y="1600477"/>
            <a:ext cx="0" cy="435958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12">
            <a:extLst>
              <a:ext uri="{FF2B5EF4-FFF2-40B4-BE49-F238E27FC236}">
                <a16:creationId xmlns:a16="http://schemas.microsoft.com/office/drawing/2014/main" id="{6E11CB3F-8E8A-E44F-6CBE-44564B9A8591}"/>
              </a:ext>
            </a:extLst>
          </p:cNvPr>
          <p:cNvSpPr/>
          <p:nvPr/>
        </p:nvSpPr>
        <p:spPr>
          <a:xfrm rot="5400000">
            <a:off x="12801772" y="1944989"/>
            <a:ext cx="0" cy="435958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3DDAA449-49A1-7242-EB67-74BC66BD10C3}"/>
              </a:ext>
            </a:extLst>
          </p:cNvPr>
          <p:cNvSpPr/>
          <p:nvPr/>
        </p:nvSpPr>
        <p:spPr>
          <a:xfrm>
            <a:off x="12583793" y="1818456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12">
            <a:extLst>
              <a:ext uri="{FF2B5EF4-FFF2-40B4-BE49-F238E27FC236}">
                <a16:creationId xmlns:a16="http://schemas.microsoft.com/office/drawing/2014/main" id="{32ACEE6F-2F34-3BBA-B606-F9A454A25967}"/>
              </a:ext>
            </a:extLst>
          </p:cNvPr>
          <p:cNvSpPr/>
          <p:nvPr/>
        </p:nvSpPr>
        <p:spPr>
          <a:xfrm rot="5400000">
            <a:off x="12760840" y="1600477"/>
            <a:ext cx="0" cy="435958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9979CE-D93F-49D8-6ACA-BB0F2641DB06}"/>
              </a:ext>
            </a:extLst>
          </p:cNvPr>
          <p:cNvSpPr txBox="1"/>
          <p:nvPr/>
        </p:nvSpPr>
        <p:spPr>
          <a:xfrm>
            <a:off x="3818965" y="1368340"/>
            <a:ext cx="45832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KẾT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LUẬN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53833" y="3482963"/>
            <a:ext cx="12662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4400" dirty="0"/>
              <a:t>Phép nhân thực hiện từ phải qua trái.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4400" dirty="0"/>
              <a:t>Nếu kết quả một phép nhân chữ số một hàng của thừa số thứ nhất ra kết quả lớn hơn 10 thì phải nhớ số chục sang hàng tiếp theo. </a:t>
            </a:r>
          </a:p>
        </p:txBody>
      </p:sp>
    </p:spTree>
    <p:extLst>
      <p:ext uri="{BB962C8B-B14F-4D97-AF65-F5344CB8AC3E}">
        <p14:creationId xmlns:p14="http://schemas.microsoft.com/office/powerpoint/2010/main" val="25536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ubicBezTo>
                    <a:pt x="1383100" y="381742"/>
                    <a:pt x="1383100" y="381742"/>
                    <a:pt x="1383100" y="38174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ubicBezTo>
                    <a:pt x="386672" y="381742"/>
                    <a:pt x="386672" y="381742"/>
                    <a:pt x="386672" y="38174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38200" y="2095500"/>
            <a:ext cx="17068796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ubicBezTo>
                    <a:pt x="4415471" y="2053411"/>
                    <a:pt x="4415471" y="2053411"/>
                    <a:pt x="4415471" y="205341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40616" y="3677757"/>
            <a:ext cx="15628183" cy="4198727"/>
            <a:chOff x="0" y="0"/>
            <a:chExt cx="24817148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17" name="AutoShape 17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6084996" y="4152900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8C5079-AF11-5541-7A4D-C1FCEDEBD7E5}"/>
              </a:ext>
            </a:extLst>
          </p:cNvPr>
          <p:cNvGrpSpPr/>
          <p:nvPr/>
        </p:nvGrpSpPr>
        <p:grpSpPr>
          <a:xfrm>
            <a:off x="16084996" y="4298295"/>
            <a:ext cx="450550" cy="191749"/>
            <a:chOff x="15271777" y="2634252"/>
            <a:chExt cx="450550" cy="191749"/>
          </a:xfrm>
        </p:grpSpPr>
        <p:sp>
          <p:nvSpPr>
            <p:cNvPr id="20" name="AutoShape 20"/>
            <p:cNvSpPr/>
            <p:nvPr/>
          </p:nvSpPr>
          <p:spPr>
            <a:xfrm>
              <a:off x="15271777" y="2634252"/>
              <a:ext cx="450550" cy="0"/>
            </a:xfrm>
            <a:prstGeom prst="line">
              <a:avLst/>
            </a:prstGeom>
            <a:ln w="47625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>
              <a:off x="15271777" y="2826001"/>
              <a:ext cx="450550" cy="0"/>
            </a:xfrm>
            <a:prstGeom prst="line">
              <a:avLst/>
            </a:prstGeom>
            <a:ln w="47625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97820" y="4010938"/>
            <a:ext cx="663253" cy="75156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86599" y="4003540"/>
            <a:ext cx="758021" cy="7580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1388" y="4152900"/>
            <a:ext cx="538384" cy="51684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05483" y="4152899"/>
            <a:ext cx="394685" cy="516849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65F1750-6F50-E3A3-C751-93B2FB93C53E}"/>
              </a:ext>
            </a:extLst>
          </p:cNvPr>
          <p:cNvSpPr txBox="1"/>
          <p:nvPr/>
        </p:nvSpPr>
        <p:spPr>
          <a:xfrm>
            <a:off x="3433593" y="3848100"/>
            <a:ext cx="11273007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5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1: </a:t>
            </a:r>
          </a:p>
          <a:p>
            <a:pPr algn="ctr">
              <a:lnSpc>
                <a:spcPct val="150000"/>
              </a:lnSpc>
            </a:pPr>
            <a:r>
              <a:rPr lang="nl-NL" sz="5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SỐ CÓ </a:t>
            </a:r>
            <a:r>
              <a:rPr lang="nl-NL" sz="5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nl-NL" sz="5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CHỮ SỐ VỚI SỐ CÓ MỘT CHỮ SỐ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03078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1148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87710" y="576157"/>
            <a:ext cx="7151783" cy="1652766"/>
            <a:chOff x="0" y="0"/>
            <a:chExt cx="851179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747039" cy="358109"/>
            </a:xfrm>
            <a:custGeom>
              <a:avLst/>
              <a:gdLst/>
              <a:ahLst/>
              <a:cxnLst/>
              <a:rect l="l" t="t" r="r" b="b"/>
              <a:pathLst>
                <a:path w="747039" h="358109">
                  <a:moveTo>
                    <a:pt x="720369" y="168879"/>
                  </a:moveTo>
                  <a:cubicBezTo>
                    <a:pt x="720369" y="256509"/>
                    <a:pt x="644169" y="327629"/>
                    <a:pt x="562889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8888" y="358109"/>
                  </a:cubicBezTo>
                  <a:lnTo>
                    <a:pt x="600989" y="358109"/>
                  </a:lnTo>
                  <a:cubicBezTo>
                    <a:pt x="680999" y="358109"/>
                    <a:pt x="747039" y="292069"/>
                    <a:pt x="747039" y="212059"/>
                  </a:cubicBezTo>
                  <a:lnTo>
                    <a:pt x="747039" y="95250"/>
                  </a:lnTo>
                  <a:cubicBezTo>
                    <a:pt x="747039" y="58420"/>
                    <a:pt x="733069" y="25400"/>
                    <a:pt x="711479" y="0"/>
                  </a:cubicBezTo>
                  <a:cubicBezTo>
                    <a:pt x="717829" y="16510"/>
                    <a:pt x="720369" y="34290"/>
                    <a:pt x="720369" y="52070"/>
                  </a:cubicBezTo>
                  <a:lnTo>
                    <a:pt x="720369" y="168879"/>
                  </a:lnTo>
                  <a:lnTo>
                    <a:pt x="720369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786409" cy="408909"/>
            </a:xfrm>
            <a:custGeom>
              <a:avLst/>
              <a:gdLst/>
              <a:ahLst/>
              <a:cxnLst/>
              <a:rect l="l" t="t" r="r" b="b"/>
              <a:pathLst>
                <a:path w="786409" h="408909">
                  <a:moveTo>
                    <a:pt x="146050" y="408909"/>
                  </a:moveTo>
                  <a:lnTo>
                    <a:pt x="640359" y="408909"/>
                  </a:lnTo>
                  <a:cubicBezTo>
                    <a:pt x="720369" y="408909"/>
                    <a:pt x="786409" y="342869"/>
                    <a:pt x="786409" y="262859"/>
                  </a:cubicBezTo>
                  <a:lnTo>
                    <a:pt x="786409" y="146050"/>
                  </a:lnTo>
                  <a:cubicBezTo>
                    <a:pt x="786409" y="66040"/>
                    <a:pt x="720369" y="0"/>
                    <a:pt x="640359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51179" cy="477489"/>
            </a:xfrm>
            <a:custGeom>
              <a:avLst/>
              <a:gdLst/>
              <a:ahLst/>
              <a:cxnLst/>
              <a:rect l="l" t="t" r="r" b="b"/>
              <a:pathLst>
                <a:path w="851179" h="477489">
                  <a:moveTo>
                    <a:pt x="787679" y="74930"/>
                  </a:moveTo>
                  <a:cubicBezTo>
                    <a:pt x="759739" y="30480"/>
                    <a:pt x="710209" y="0"/>
                    <a:pt x="653059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2049" y="477489"/>
                  </a:cubicBezTo>
                  <a:lnTo>
                    <a:pt x="692429" y="477489"/>
                  </a:lnTo>
                  <a:cubicBezTo>
                    <a:pt x="780059" y="477489"/>
                    <a:pt x="851179" y="406369"/>
                    <a:pt x="851179" y="318739"/>
                  </a:cubicBezTo>
                  <a:lnTo>
                    <a:pt x="851179" y="201930"/>
                  </a:lnTo>
                  <a:cubicBezTo>
                    <a:pt x="851179" y="149860"/>
                    <a:pt x="825779" y="104140"/>
                    <a:pt x="787679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53059" y="12700"/>
                  </a:lnTo>
                  <a:cubicBezTo>
                    <a:pt x="733069" y="12700"/>
                    <a:pt x="799109" y="78740"/>
                    <a:pt x="799109" y="158750"/>
                  </a:cubicBezTo>
                  <a:lnTo>
                    <a:pt x="799109" y="275559"/>
                  </a:lnTo>
                  <a:cubicBezTo>
                    <a:pt x="799109" y="355569"/>
                    <a:pt x="733069" y="421609"/>
                    <a:pt x="653059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839749" y="318739"/>
                  </a:moveTo>
                  <a:cubicBezTo>
                    <a:pt x="839749" y="398749"/>
                    <a:pt x="772439" y="464789"/>
                    <a:pt x="692429" y="464789"/>
                  </a:cubicBezTo>
                  <a:lnTo>
                    <a:pt x="192049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654329" y="434309"/>
                  </a:lnTo>
                  <a:cubicBezTo>
                    <a:pt x="741959" y="434309"/>
                    <a:pt x="813079" y="363189"/>
                    <a:pt x="813079" y="275559"/>
                  </a:cubicBezTo>
                  <a:lnTo>
                    <a:pt x="813079" y="158750"/>
                  </a:lnTo>
                  <a:cubicBezTo>
                    <a:pt x="813079" y="140970"/>
                    <a:pt x="809269" y="123190"/>
                    <a:pt x="804189" y="106680"/>
                  </a:cubicBezTo>
                  <a:cubicBezTo>
                    <a:pt x="825779" y="132080"/>
                    <a:pt x="839749" y="165100"/>
                    <a:pt x="839749" y="201930"/>
                  </a:cubicBezTo>
                  <a:lnTo>
                    <a:pt x="839749" y="318739"/>
                  </a:lnTo>
                  <a:cubicBezTo>
                    <a:pt x="839749" y="318739"/>
                    <a:pt x="839749" y="318739"/>
                    <a:pt x="839749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302300" y="876450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ubicBezTo>
                    <a:pt x="386672" y="318739"/>
                    <a:pt x="386672" y="318739"/>
                    <a:pt x="38667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2883636" y="1590221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2376633" y="1925385"/>
            <a:ext cx="14151512" cy="7785458"/>
            <a:chOff x="0" y="0"/>
            <a:chExt cx="2000700" cy="1895283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1896560" cy="1775903"/>
            </a:xfrm>
            <a:custGeom>
              <a:avLst/>
              <a:gdLst/>
              <a:ahLst/>
              <a:cxnLst/>
              <a:rect l="l" t="t" r="r" b="b"/>
              <a:pathLst>
                <a:path w="1896560" h="1775903">
                  <a:moveTo>
                    <a:pt x="1869890" y="1586673"/>
                  </a:moveTo>
                  <a:cubicBezTo>
                    <a:pt x="1869890" y="1674303"/>
                    <a:pt x="1793690" y="1745423"/>
                    <a:pt x="1712410" y="1745423"/>
                  </a:cubicBezTo>
                  <a:lnTo>
                    <a:pt x="66040" y="1745423"/>
                  </a:lnTo>
                  <a:cubicBezTo>
                    <a:pt x="43180" y="1745423"/>
                    <a:pt x="20320" y="1740343"/>
                    <a:pt x="0" y="1731453"/>
                  </a:cubicBezTo>
                  <a:cubicBezTo>
                    <a:pt x="26670" y="1759393"/>
                    <a:pt x="63500" y="1775903"/>
                    <a:pt x="106215" y="1775903"/>
                  </a:cubicBezTo>
                  <a:lnTo>
                    <a:pt x="1750510" y="1775903"/>
                  </a:lnTo>
                  <a:cubicBezTo>
                    <a:pt x="1830520" y="1775903"/>
                    <a:pt x="1896560" y="1709863"/>
                    <a:pt x="1896560" y="1629853"/>
                  </a:cubicBezTo>
                  <a:lnTo>
                    <a:pt x="1896560" y="95250"/>
                  </a:lnTo>
                  <a:cubicBezTo>
                    <a:pt x="1896560" y="58420"/>
                    <a:pt x="1882590" y="25400"/>
                    <a:pt x="1861000" y="0"/>
                  </a:cubicBezTo>
                  <a:cubicBezTo>
                    <a:pt x="1867350" y="16510"/>
                    <a:pt x="1869890" y="34290"/>
                    <a:pt x="1869890" y="52070"/>
                  </a:cubicBezTo>
                  <a:lnTo>
                    <a:pt x="1869890" y="1586673"/>
                  </a:lnTo>
                  <a:lnTo>
                    <a:pt x="1869890" y="1586673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1935930" cy="1826703"/>
            </a:xfrm>
            <a:custGeom>
              <a:avLst/>
              <a:gdLst/>
              <a:ahLst/>
              <a:cxnLst/>
              <a:rect l="l" t="t" r="r" b="b"/>
              <a:pathLst>
                <a:path w="1935930" h="1826703">
                  <a:moveTo>
                    <a:pt x="146050" y="1826703"/>
                  </a:moveTo>
                  <a:lnTo>
                    <a:pt x="1789880" y="1826703"/>
                  </a:lnTo>
                  <a:cubicBezTo>
                    <a:pt x="1869890" y="1826703"/>
                    <a:pt x="1935930" y="1760663"/>
                    <a:pt x="1935930" y="1680653"/>
                  </a:cubicBezTo>
                  <a:lnTo>
                    <a:pt x="1935930" y="146050"/>
                  </a:lnTo>
                  <a:cubicBezTo>
                    <a:pt x="1935930" y="66040"/>
                    <a:pt x="1869890" y="0"/>
                    <a:pt x="17898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80653"/>
                  </a:lnTo>
                  <a:cubicBezTo>
                    <a:pt x="0" y="1761933"/>
                    <a:pt x="66040" y="1826703"/>
                    <a:pt x="146050" y="182670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000700" cy="1895283"/>
            </a:xfrm>
            <a:custGeom>
              <a:avLst/>
              <a:gdLst/>
              <a:ahLst/>
              <a:cxnLst/>
              <a:rect l="l" t="t" r="r" b="b"/>
              <a:pathLst>
                <a:path w="2000700" h="1895283">
                  <a:moveTo>
                    <a:pt x="1937200" y="74930"/>
                  </a:moveTo>
                  <a:cubicBezTo>
                    <a:pt x="1909260" y="30480"/>
                    <a:pt x="1859730" y="0"/>
                    <a:pt x="18025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93353"/>
                  </a:lnTo>
                  <a:cubicBezTo>
                    <a:pt x="0" y="1745423"/>
                    <a:pt x="25400" y="1791143"/>
                    <a:pt x="63500" y="1820353"/>
                  </a:cubicBezTo>
                  <a:cubicBezTo>
                    <a:pt x="91440" y="1864803"/>
                    <a:pt x="140970" y="1895283"/>
                    <a:pt x="200519" y="1895283"/>
                  </a:cubicBezTo>
                  <a:lnTo>
                    <a:pt x="1841950" y="1895283"/>
                  </a:lnTo>
                  <a:cubicBezTo>
                    <a:pt x="1929580" y="1895283"/>
                    <a:pt x="2000700" y="1824163"/>
                    <a:pt x="2000700" y="1736533"/>
                  </a:cubicBezTo>
                  <a:lnTo>
                    <a:pt x="2000700" y="201930"/>
                  </a:lnTo>
                  <a:cubicBezTo>
                    <a:pt x="2000700" y="149860"/>
                    <a:pt x="1975300" y="104140"/>
                    <a:pt x="1937200" y="74930"/>
                  </a:cubicBezTo>
                  <a:close/>
                  <a:moveTo>
                    <a:pt x="12700" y="169335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02580" y="12700"/>
                  </a:lnTo>
                  <a:cubicBezTo>
                    <a:pt x="1882590" y="12700"/>
                    <a:pt x="1948630" y="78740"/>
                    <a:pt x="1948630" y="158750"/>
                  </a:cubicBezTo>
                  <a:lnTo>
                    <a:pt x="1948630" y="1693353"/>
                  </a:lnTo>
                  <a:cubicBezTo>
                    <a:pt x="1948630" y="1773363"/>
                    <a:pt x="1882590" y="1839403"/>
                    <a:pt x="1802580" y="1839403"/>
                  </a:cubicBezTo>
                  <a:lnTo>
                    <a:pt x="158750" y="1839403"/>
                  </a:lnTo>
                  <a:cubicBezTo>
                    <a:pt x="78740" y="1839403"/>
                    <a:pt x="12700" y="1774633"/>
                    <a:pt x="12700" y="1693353"/>
                  </a:cubicBezTo>
                  <a:close/>
                  <a:moveTo>
                    <a:pt x="1989270" y="1736533"/>
                  </a:moveTo>
                  <a:cubicBezTo>
                    <a:pt x="1989270" y="1816543"/>
                    <a:pt x="1921960" y="1882583"/>
                    <a:pt x="1841950" y="1882583"/>
                  </a:cubicBezTo>
                  <a:lnTo>
                    <a:pt x="200519" y="1882583"/>
                  </a:lnTo>
                  <a:cubicBezTo>
                    <a:pt x="157480" y="1882583"/>
                    <a:pt x="120650" y="1866073"/>
                    <a:pt x="93980" y="1838133"/>
                  </a:cubicBezTo>
                  <a:cubicBezTo>
                    <a:pt x="114300" y="1847023"/>
                    <a:pt x="135890" y="1852103"/>
                    <a:pt x="160020" y="1852103"/>
                  </a:cubicBezTo>
                  <a:lnTo>
                    <a:pt x="1803850" y="1852103"/>
                  </a:lnTo>
                  <a:cubicBezTo>
                    <a:pt x="1891480" y="1852103"/>
                    <a:pt x="1962600" y="1780983"/>
                    <a:pt x="1962600" y="1693353"/>
                  </a:cubicBezTo>
                  <a:lnTo>
                    <a:pt x="1962600" y="158750"/>
                  </a:lnTo>
                  <a:cubicBezTo>
                    <a:pt x="1962600" y="140970"/>
                    <a:pt x="1958790" y="123190"/>
                    <a:pt x="1953710" y="106680"/>
                  </a:cubicBezTo>
                  <a:cubicBezTo>
                    <a:pt x="1975300" y="132080"/>
                    <a:pt x="1989270" y="165100"/>
                    <a:pt x="1989270" y="201930"/>
                  </a:cubicBezTo>
                  <a:lnTo>
                    <a:pt x="1989270" y="1736533"/>
                  </a:lnTo>
                  <a:cubicBezTo>
                    <a:pt x="1989270" y="1736533"/>
                    <a:pt x="1989270" y="1736533"/>
                    <a:pt x="1989270" y="1736533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548186" y="1467245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029648" y="1467245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511109" y="1467245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02" y="6217822"/>
            <a:ext cx="2707089" cy="4068030"/>
          </a:xfrm>
          <a:prstGeom prst="rect">
            <a:avLst/>
          </a:prstGeom>
        </p:spPr>
      </p:pic>
      <p:sp>
        <p:nvSpPr>
          <p:cNvPr id="26" name="AutoShape 11">
            <a:extLst>
              <a:ext uri="{FF2B5EF4-FFF2-40B4-BE49-F238E27FC236}">
                <a16:creationId xmlns:a16="http://schemas.microsoft.com/office/drawing/2014/main" id="{F625C89A-8561-0273-E736-2B92ADD47EC1}"/>
              </a:ext>
            </a:extLst>
          </p:cNvPr>
          <p:cNvSpPr/>
          <p:nvPr/>
        </p:nvSpPr>
        <p:spPr>
          <a:xfrm>
            <a:off x="12842704" y="1245709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12">
            <a:extLst>
              <a:ext uri="{FF2B5EF4-FFF2-40B4-BE49-F238E27FC236}">
                <a16:creationId xmlns:a16="http://schemas.microsoft.com/office/drawing/2014/main" id="{C524512F-33C8-8B3F-08E4-933E49073628}"/>
              </a:ext>
            </a:extLst>
          </p:cNvPr>
          <p:cNvSpPr/>
          <p:nvPr/>
        </p:nvSpPr>
        <p:spPr>
          <a:xfrm rot="5400000">
            <a:off x="13019751" y="1027730"/>
            <a:ext cx="0" cy="435958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12">
            <a:extLst>
              <a:ext uri="{FF2B5EF4-FFF2-40B4-BE49-F238E27FC236}">
                <a16:creationId xmlns:a16="http://schemas.microsoft.com/office/drawing/2014/main" id="{6E11CB3F-8E8A-E44F-6CBE-44564B9A8591}"/>
              </a:ext>
            </a:extLst>
          </p:cNvPr>
          <p:cNvSpPr/>
          <p:nvPr/>
        </p:nvSpPr>
        <p:spPr>
          <a:xfrm rot="5400000">
            <a:off x="12801772" y="1372242"/>
            <a:ext cx="0" cy="435958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3DDAA449-49A1-7242-EB67-74BC66BD10C3}"/>
              </a:ext>
            </a:extLst>
          </p:cNvPr>
          <p:cNvSpPr/>
          <p:nvPr/>
        </p:nvSpPr>
        <p:spPr>
          <a:xfrm>
            <a:off x="12583793" y="1245709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12">
            <a:extLst>
              <a:ext uri="{FF2B5EF4-FFF2-40B4-BE49-F238E27FC236}">
                <a16:creationId xmlns:a16="http://schemas.microsoft.com/office/drawing/2014/main" id="{32ACEE6F-2F34-3BBA-B606-F9A454A25967}"/>
              </a:ext>
            </a:extLst>
          </p:cNvPr>
          <p:cNvSpPr/>
          <p:nvPr/>
        </p:nvSpPr>
        <p:spPr>
          <a:xfrm rot="5400000">
            <a:off x="12760840" y="1027730"/>
            <a:ext cx="0" cy="435958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9979CE-D93F-49D8-6ACA-BB0F2641DB06}"/>
              </a:ext>
            </a:extLst>
          </p:cNvPr>
          <p:cNvSpPr txBox="1"/>
          <p:nvPr/>
        </p:nvSpPr>
        <p:spPr>
          <a:xfrm>
            <a:off x="3818965" y="653466"/>
            <a:ext cx="458323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LUYỆN TẬP</a:t>
            </a:r>
          </a:p>
        </p:txBody>
      </p:sp>
      <p:sp>
        <p:nvSpPr>
          <p:cNvPr id="33" name="Line Callout 1 (Border and Accent Bar) 3">
            <a:extLst>
              <a:ext uri="{FF2B5EF4-FFF2-40B4-BE49-F238E27FC236}">
                <a16:creationId xmlns:a16="http://schemas.microsoft.com/office/drawing/2014/main" id="{E387C0AB-21ED-4C86-4408-5362D579856B}"/>
              </a:ext>
            </a:extLst>
          </p:cNvPr>
          <p:cNvSpPr/>
          <p:nvPr/>
        </p:nvSpPr>
        <p:spPr>
          <a:xfrm>
            <a:off x="3226515" y="2413718"/>
            <a:ext cx="4311803" cy="1001501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1: Tính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B0676E3-D942-F28A-3278-E18120636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695" flipH="1">
            <a:off x="4136212" y="5480176"/>
            <a:ext cx="637798" cy="1493793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724726"/>
              </p:ext>
            </p:extLst>
          </p:nvPr>
        </p:nvGraphicFramePr>
        <p:xfrm>
          <a:off x="5278697" y="3848100"/>
          <a:ext cx="1800676" cy="2455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7" imgW="520474" imgH="710891" progId="Equation.3">
                  <p:embed/>
                </p:oleObj>
              </mc:Choice>
              <mc:Fallback>
                <p:oleObj r:id="rId7" imgW="520474" imgH="710891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97" y="3848100"/>
                        <a:ext cx="1800676" cy="24554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81313"/>
              </p:ext>
            </p:extLst>
          </p:nvPr>
        </p:nvGraphicFramePr>
        <p:xfrm>
          <a:off x="8690237" y="3848100"/>
          <a:ext cx="1901563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r:id="rId9" imgW="508000" imgH="711200" progId="Equation.3">
                  <p:embed/>
                </p:oleObj>
              </mc:Choice>
              <mc:Fallback>
                <p:oleObj r:id="rId9" imgW="508000" imgH="71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0237" y="3848100"/>
                        <a:ext cx="1901563" cy="2438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39987"/>
              </p:ext>
            </p:extLst>
          </p:nvPr>
        </p:nvGraphicFramePr>
        <p:xfrm>
          <a:off x="11983471" y="3831582"/>
          <a:ext cx="1961129" cy="2386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r:id="rId11" imgW="508000" imgH="711200" progId="Equation.3">
                  <p:embed/>
                </p:oleObj>
              </mc:Choice>
              <mc:Fallback>
                <p:oleObj r:id="rId11" imgW="508000" imgH="711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3471" y="3831582"/>
                        <a:ext cx="1961129" cy="23862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5143026" y="5905500"/>
            <a:ext cx="9405709" cy="31709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527454"/>
              </p:ext>
            </p:extLst>
          </p:nvPr>
        </p:nvGraphicFramePr>
        <p:xfrm>
          <a:off x="5562600" y="6456792"/>
          <a:ext cx="1719158" cy="2344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r:id="rId13" imgW="520474" imgH="710891" progId="Equation.3">
                  <p:embed/>
                </p:oleObj>
              </mc:Choice>
              <mc:Fallback>
                <p:oleObj r:id="rId13" imgW="520474" imgH="710891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456792"/>
                        <a:ext cx="1719158" cy="23443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021690"/>
              </p:ext>
            </p:extLst>
          </p:nvPr>
        </p:nvGraphicFramePr>
        <p:xfrm>
          <a:off x="8899939" y="6394620"/>
          <a:ext cx="1615661" cy="233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15" imgW="508000" imgH="711200" progId="Equation.3">
                  <p:embed/>
                </p:oleObj>
              </mc:Choice>
              <mc:Fallback>
                <p:oleObj r:id="rId15" imgW="508000" imgH="7112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9939" y="6394620"/>
                        <a:ext cx="1615661" cy="23302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496255"/>
              </p:ext>
            </p:extLst>
          </p:nvPr>
        </p:nvGraphicFramePr>
        <p:xfrm>
          <a:off x="12302298" y="6338092"/>
          <a:ext cx="1718502" cy="2386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17" imgW="520474" imgH="710891" progId="Equation.3">
                  <p:embed/>
                </p:oleObj>
              </mc:Choice>
              <mc:Fallback>
                <p:oleObj r:id="rId17" imgW="520474" imgH="710891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2298" y="6338092"/>
                        <a:ext cx="1718502" cy="23868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1006" flipH="1">
            <a:off x="327626" y="5290325"/>
            <a:ext cx="4303586" cy="4327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9273">
            <a:off x="13857850" y="921242"/>
            <a:ext cx="3688758" cy="244128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043175" y="3075065"/>
            <a:ext cx="5558025" cy="4811635"/>
            <a:chOff x="0" y="0"/>
            <a:chExt cx="1783295" cy="1868155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ubicBezTo>
                    <a:pt x="1771865" y="1709405"/>
                    <a:pt x="1771865" y="1709405"/>
                    <a:pt x="1771865" y="1709405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0" y="2854694"/>
            <a:ext cx="6968121" cy="6466380"/>
            <a:chOff x="0" y="0"/>
            <a:chExt cx="1783295" cy="1868155"/>
          </a:xfrm>
        </p:grpSpPr>
        <p:sp>
          <p:nvSpPr>
            <p:cNvPr id="10" name="Freeform 10"/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ubicBezTo>
                    <a:pt x="1771865" y="1709405"/>
                    <a:pt x="1771865" y="1709405"/>
                    <a:pt x="1771865" y="1709405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EDEBEE5-975C-5C0B-2659-84D42A5CEA89}"/>
              </a:ext>
            </a:extLst>
          </p:cNvPr>
          <p:cNvSpPr/>
          <p:nvPr/>
        </p:nvSpPr>
        <p:spPr>
          <a:xfrm>
            <a:off x="5010812" y="3867087"/>
            <a:ext cx="3560868" cy="11891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31 504</a:t>
            </a:r>
            <a:r>
              <a:rPr lang="nl-NL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× 3 = ?</a:t>
            </a:r>
            <a:endParaRPr lang="en-US" sz="4000" b="1" dirty="0"/>
          </a:p>
        </p:txBody>
      </p:sp>
      <p:grpSp>
        <p:nvGrpSpPr>
          <p:cNvPr id="91" name="Group 13">
            <a:extLst>
              <a:ext uri="{FF2B5EF4-FFF2-40B4-BE49-F238E27FC236}">
                <a16:creationId xmlns:a16="http://schemas.microsoft.com/office/drawing/2014/main" id="{96FD0809-F977-F6D5-EBF5-C16CF9E43E34}"/>
              </a:ext>
            </a:extLst>
          </p:cNvPr>
          <p:cNvGrpSpPr/>
          <p:nvPr/>
        </p:nvGrpSpPr>
        <p:grpSpPr>
          <a:xfrm>
            <a:off x="11201400" y="3315964"/>
            <a:ext cx="5257800" cy="1145712"/>
            <a:chOff x="0" y="0"/>
            <a:chExt cx="12322884" cy="1913890"/>
          </a:xfrm>
        </p:grpSpPr>
        <p:sp>
          <p:nvSpPr>
            <p:cNvPr id="92" name="Freeform 14">
              <a:extLst>
                <a:ext uri="{FF2B5EF4-FFF2-40B4-BE49-F238E27FC236}">
                  <a16:creationId xmlns:a16="http://schemas.microsoft.com/office/drawing/2014/main" id="{B765BEFC-0BB8-CDF6-7B7A-513B82E91877}"/>
                </a:ext>
              </a:extLst>
            </p:cNvPr>
            <p:cNvSpPr/>
            <p:nvPr/>
          </p:nvSpPr>
          <p:spPr>
            <a:xfrm>
              <a:off x="0" y="0"/>
              <a:ext cx="12322884" cy="1913890"/>
            </a:xfrm>
            <a:custGeom>
              <a:avLst/>
              <a:gdLst/>
              <a:ahLst/>
              <a:cxnLst/>
              <a:rect l="l" t="t" r="r" b="b"/>
              <a:pathLst>
                <a:path w="12322884" h="1913890">
                  <a:moveTo>
                    <a:pt x="12322884" y="956945"/>
                  </a:moveTo>
                  <a:lnTo>
                    <a:pt x="12322884" y="956945"/>
                  </a:lnTo>
                  <a:cubicBezTo>
                    <a:pt x="12322884" y="1485392"/>
                    <a:pt x="11894514" y="1913890"/>
                    <a:pt x="1136594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1365939" y="0"/>
                  </a:lnTo>
                  <a:cubicBezTo>
                    <a:pt x="11894386" y="0"/>
                    <a:pt x="12322884" y="428371"/>
                    <a:pt x="12322884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0125915C-20F1-1363-662D-789DC7994108}"/>
              </a:ext>
            </a:extLst>
          </p:cNvPr>
          <p:cNvSpPr txBox="1"/>
          <p:nvPr/>
        </p:nvSpPr>
        <p:spPr>
          <a:xfrm>
            <a:off x="12529250" y="3314700"/>
            <a:ext cx="245462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Đặt tính</a:t>
            </a:r>
          </a:p>
        </p:txBody>
      </p:sp>
      <p:sp>
        <p:nvSpPr>
          <p:cNvPr id="27" name="Line Callout 1 (Border and Accent Bar) 3">
            <a:extLst>
              <a:ext uri="{FF2B5EF4-FFF2-40B4-BE49-F238E27FC236}">
                <a16:creationId xmlns:a16="http://schemas.microsoft.com/office/drawing/2014/main" id="{E387C0AB-21ED-4C86-4408-5362D579856B}"/>
              </a:ext>
            </a:extLst>
          </p:cNvPr>
          <p:cNvSpPr/>
          <p:nvPr/>
        </p:nvSpPr>
        <p:spPr>
          <a:xfrm>
            <a:off x="1371600" y="1322599"/>
            <a:ext cx="7665163" cy="1001501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2: </a:t>
            </a:r>
            <a:r>
              <a:rPr lang="vi-VN" sz="4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ặt tính rồi tính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DEBEE5-975C-5C0B-2659-84D42A5CEA89}"/>
              </a:ext>
            </a:extLst>
          </p:cNvPr>
          <p:cNvSpPr/>
          <p:nvPr/>
        </p:nvSpPr>
        <p:spPr>
          <a:xfrm>
            <a:off x="4953000" y="5818265"/>
            <a:ext cx="3560868" cy="11891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23 162</a:t>
            </a:r>
            <a:r>
              <a:rPr lang="nl-NL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× 4 = ?</a:t>
            </a:r>
            <a:endParaRPr lang="en-US" sz="4000" b="1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824928"/>
              </p:ext>
            </p:extLst>
          </p:nvPr>
        </p:nvGraphicFramePr>
        <p:xfrm>
          <a:off x="11091862" y="5056265"/>
          <a:ext cx="2051665" cy="279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8" imgW="520474" imgH="710891" progId="Equation.3">
                  <p:embed/>
                </p:oleObj>
              </mc:Choice>
              <mc:Fallback>
                <p:oleObj r:id="rId8" imgW="520474" imgH="710891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1862" y="5056265"/>
                        <a:ext cx="2051665" cy="2797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985258"/>
              </p:ext>
            </p:extLst>
          </p:nvPr>
        </p:nvGraphicFramePr>
        <p:xfrm>
          <a:off x="14149659" y="5067300"/>
          <a:ext cx="1951328" cy="2660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10" imgW="533169" imgH="710891" progId="Equation.3">
                  <p:embed/>
                </p:oleObj>
              </mc:Choice>
              <mc:Fallback>
                <p:oleObj r:id="rId10" imgW="533169" imgH="710891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9659" y="5067300"/>
                        <a:ext cx="1951328" cy="2660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3" grpId="0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16228" y="1038225"/>
            <a:ext cx="3581213" cy="1652766"/>
            <a:chOff x="0" y="0"/>
            <a:chExt cx="1034622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930482" cy="358109"/>
            </a:xfrm>
            <a:custGeom>
              <a:avLst/>
              <a:gdLst/>
              <a:ahLst/>
              <a:cxnLst/>
              <a:rect l="l" t="t" r="r" b="b"/>
              <a:pathLst>
                <a:path w="930482" h="358109">
                  <a:moveTo>
                    <a:pt x="903812" y="168879"/>
                  </a:moveTo>
                  <a:cubicBezTo>
                    <a:pt x="903812" y="256509"/>
                    <a:pt x="827612" y="327629"/>
                    <a:pt x="74633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100058" y="358109"/>
                  </a:cubicBezTo>
                  <a:lnTo>
                    <a:pt x="784432" y="358109"/>
                  </a:lnTo>
                  <a:cubicBezTo>
                    <a:pt x="864442" y="358109"/>
                    <a:pt x="930482" y="292069"/>
                    <a:pt x="930482" y="212059"/>
                  </a:cubicBezTo>
                  <a:lnTo>
                    <a:pt x="930482" y="95250"/>
                  </a:lnTo>
                  <a:cubicBezTo>
                    <a:pt x="930482" y="58420"/>
                    <a:pt x="916512" y="25400"/>
                    <a:pt x="894922" y="0"/>
                  </a:cubicBezTo>
                  <a:cubicBezTo>
                    <a:pt x="901272" y="16510"/>
                    <a:pt x="903812" y="34290"/>
                    <a:pt x="903812" y="52070"/>
                  </a:cubicBezTo>
                  <a:lnTo>
                    <a:pt x="903812" y="168879"/>
                  </a:lnTo>
                  <a:lnTo>
                    <a:pt x="90381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969852" cy="408909"/>
            </a:xfrm>
            <a:custGeom>
              <a:avLst/>
              <a:gdLst/>
              <a:ahLst/>
              <a:cxnLst/>
              <a:rect l="l" t="t" r="r" b="b"/>
              <a:pathLst>
                <a:path w="969852" h="408909">
                  <a:moveTo>
                    <a:pt x="146050" y="408909"/>
                  </a:moveTo>
                  <a:lnTo>
                    <a:pt x="823802" y="408909"/>
                  </a:lnTo>
                  <a:cubicBezTo>
                    <a:pt x="903812" y="408909"/>
                    <a:pt x="969852" y="342869"/>
                    <a:pt x="969852" y="262859"/>
                  </a:cubicBezTo>
                  <a:lnTo>
                    <a:pt x="969852" y="146050"/>
                  </a:lnTo>
                  <a:cubicBezTo>
                    <a:pt x="969852" y="66040"/>
                    <a:pt x="903812" y="0"/>
                    <a:pt x="82380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34622" cy="477489"/>
            </a:xfrm>
            <a:custGeom>
              <a:avLst/>
              <a:gdLst/>
              <a:ahLst/>
              <a:cxnLst/>
              <a:rect l="l" t="t" r="r" b="b"/>
              <a:pathLst>
                <a:path w="1034622" h="477489">
                  <a:moveTo>
                    <a:pt x="971122" y="74930"/>
                  </a:moveTo>
                  <a:cubicBezTo>
                    <a:pt x="943182" y="30480"/>
                    <a:pt x="893652" y="0"/>
                    <a:pt x="83650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3401" y="477489"/>
                  </a:cubicBezTo>
                  <a:lnTo>
                    <a:pt x="875872" y="477489"/>
                  </a:lnTo>
                  <a:cubicBezTo>
                    <a:pt x="963502" y="477489"/>
                    <a:pt x="1034622" y="406369"/>
                    <a:pt x="1034622" y="318739"/>
                  </a:cubicBezTo>
                  <a:lnTo>
                    <a:pt x="1034622" y="201930"/>
                  </a:lnTo>
                  <a:cubicBezTo>
                    <a:pt x="1034622" y="149860"/>
                    <a:pt x="1009222" y="104140"/>
                    <a:pt x="97112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36502" y="12700"/>
                  </a:lnTo>
                  <a:cubicBezTo>
                    <a:pt x="916512" y="12700"/>
                    <a:pt x="982552" y="78740"/>
                    <a:pt x="982552" y="158750"/>
                  </a:cubicBezTo>
                  <a:lnTo>
                    <a:pt x="982552" y="275559"/>
                  </a:lnTo>
                  <a:cubicBezTo>
                    <a:pt x="982552" y="355569"/>
                    <a:pt x="916512" y="421609"/>
                    <a:pt x="83650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1023192" y="318739"/>
                  </a:moveTo>
                  <a:cubicBezTo>
                    <a:pt x="1023192" y="398749"/>
                    <a:pt x="955882" y="464789"/>
                    <a:pt x="875872" y="464789"/>
                  </a:cubicBezTo>
                  <a:lnTo>
                    <a:pt x="19340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837772" y="434309"/>
                  </a:lnTo>
                  <a:cubicBezTo>
                    <a:pt x="925402" y="434309"/>
                    <a:pt x="996522" y="363189"/>
                    <a:pt x="996522" y="275559"/>
                  </a:cubicBezTo>
                  <a:lnTo>
                    <a:pt x="996522" y="158750"/>
                  </a:lnTo>
                  <a:cubicBezTo>
                    <a:pt x="996522" y="140970"/>
                    <a:pt x="992712" y="123190"/>
                    <a:pt x="987632" y="106680"/>
                  </a:cubicBezTo>
                  <a:cubicBezTo>
                    <a:pt x="1009222" y="132080"/>
                    <a:pt x="1023192" y="165100"/>
                    <a:pt x="1023192" y="201930"/>
                  </a:cubicBezTo>
                  <a:lnTo>
                    <a:pt x="1023192" y="318739"/>
                  </a:lnTo>
                  <a:cubicBezTo>
                    <a:pt x="1023192" y="318739"/>
                    <a:pt x="1023192" y="318739"/>
                    <a:pt x="102319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297441" y="1038225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ubicBezTo>
                    <a:pt x="386672" y="318739"/>
                    <a:pt x="386672" y="318739"/>
                    <a:pt x="38667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2733184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12733184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8081263" y="1735822"/>
            <a:ext cx="9063737" cy="7532003"/>
            <a:chOff x="0" y="0"/>
            <a:chExt cx="2398335" cy="1993026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2294195" cy="1873646"/>
            </a:xfrm>
            <a:custGeom>
              <a:avLst/>
              <a:gdLst/>
              <a:ahLst/>
              <a:cxnLst/>
              <a:rect l="l" t="t" r="r" b="b"/>
              <a:pathLst>
                <a:path w="2294195" h="1873646">
                  <a:moveTo>
                    <a:pt x="2267525" y="1684416"/>
                  </a:moveTo>
                  <a:cubicBezTo>
                    <a:pt x="2267525" y="1772046"/>
                    <a:pt x="2191325" y="1843166"/>
                    <a:pt x="2110045" y="1843166"/>
                  </a:cubicBezTo>
                  <a:lnTo>
                    <a:pt x="66040" y="1843166"/>
                  </a:lnTo>
                  <a:cubicBezTo>
                    <a:pt x="43180" y="1843166"/>
                    <a:pt x="20320" y="1838086"/>
                    <a:pt x="0" y="1829196"/>
                  </a:cubicBezTo>
                  <a:cubicBezTo>
                    <a:pt x="26670" y="1857136"/>
                    <a:pt x="63500" y="1873646"/>
                    <a:pt x="108749" y="1873646"/>
                  </a:cubicBezTo>
                  <a:lnTo>
                    <a:pt x="2148145" y="1873646"/>
                  </a:lnTo>
                  <a:cubicBezTo>
                    <a:pt x="2228155" y="1873646"/>
                    <a:pt x="2294195" y="1807606"/>
                    <a:pt x="2294195" y="1727596"/>
                  </a:cubicBezTo>
                  <a:lnTo>
                    <a:pt x="2294195" y="95250"/>
                  </a:lnTo>
                  <a:cubicBezTo>
                    <a:pt x="2294195" y="58420"/>
                    <a:pt x="2280225" y="25400"/>
                    <a:pt x="2258635" y="0"/>
                  </a:cubicBezTo>
                  <a:cubicBezTo>
                    <a:pt x="2264985" y="16510"/>
                    <a:pt x="2267525" y="34290"/>
                    <a:pt x="2267525" y="52070"/>
                  </a:cubicBezTo>
                  <a:lnTo>
                    <a:pt x="2267525" y="1684416"/>
                  </a:lnTo>
                  <a:lnTo>
                    <a:pt x="2267525" y="1684416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2333565" cy="1924446"/>
            </a:xfrm>
            <a:custGeom>
              <a:avLst/>
              <a:gdLst/>
              <a:ahLst/>
              <a:cxnLst/>
              <a:rect l="l" t="t" r="r" b="b"/>
              <a:pathLst>
                <a:path w="2333565" h="1924446">
                  <a:moveTo>
                    <a:pt x="146050" y="1924446"/>
                  </a:moveTo>
                  <a:lnTo>
                    <a:pt x="2187515" y="1924446"/>
                  </a:lnTo>
                  <a:cubicBezTo>
                    <a:pt x="2267525" y="1924446"/>
                    <a:pt x="2333565" y="1858406"/>
                    <a:pt x="2333565" y="1778396"/>
                  </a:cubicBezTo>
                  <a:lnTo>
                    <a:pt x="2333565" y="146050"/>
                  </a:lnTo>
                  <a:cubicBezTo>
                    <a:pt x="2333565" y="66040"/>
                    <a:pt x="2267525" y="0"/>
                    <a:pt x="218751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778396"/>
                  </a:lnTo>
                  <a:cubicBezTo>
                    <a:pt x="0" y="1859676"/>
                    <a:pt x="66040" y="1924446"/>
                    <a:pt x="146050" y="1924446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98335" cy="1993026"/>
            </a:xfrm>
            <a:custGeom>
              <a:avLst/>
              <a:gdLst/>
              <a:ahLst/>
              <a:cxnLst/>
              <a:rect l="l" t="t" r="r" b="b"/>
              <a:pathLst>
                <a:path w="2398335" h="1993026">
                  <a:moveTo>
                    <a:pt x="2334835" y="74930"/>
                  </a:moveTo>
                  <a:cubicBezTo>
                    <a:pt x="2306895" y="30480"/>
                    <a:pt x="2257365" y="0"/>
                    <a:pt x="220021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791096"/>
                  </a:lnTo>
                  <a:cubicBezTo>
                    <a:pt x="0" y="1843166"/>
                    <a:pt x="25400" y="1888886"/>
                    <a:pt x="63500" y="1918096"/>
                  </a:cubicBezTo>
                  <a:cubicBezTo>
                    <a:pt x="91440" y="1962546"/>
                    <a:pt x="140970" y="1993026"/>
                    <a:pt x="203449" y="1993026"/>
                  </a:cubicBezTo>
                  <a:lnTo>
                    <a:pt x="2239585" y="1993026"/>
                  </a:lnTo>
                  <a:cubicBezTo>
                    <a:pt x="2327215" y="1993026"/>
                    <a:pt x="2398335" y="1921906"/>
                    <a:pt x="2398335" y="1834276"/>
                  </a:cubicBezTo>
                  <a:lnTo>
                    <a:pt x="2398335" y="201930"/>
                  </a:lnTo>
                  <a:cubicBezTo>
                    <a:pt x="2398335" y="149860"/>
                    <a:pt x="2372935" y="104140"/>
                    <a:pt x="2334835" y="74930"/>
                  </a:cubicBezTo>
                  <a:close/>
                  <a:moveTo>
                    <a:pt x="12700" y="17910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200215" y="12700"/>
                  </a:lnTo>
                  <a:cubicBezTo>
                    <a:pt x="2280225" y="12700"/>
                    <a:pt x="2346265" y="78740"/>
                    <a:pt x="2346265" y="158750"/>
                  </a:cubicBezTo>
                  <a:lnTo>
                    <a:pt x="2346265" y="1791096"/>
                  </a:lnTo>
                  <a:cubicBezTo>
                    <a:pt x="2346265" y="1871106"/>
                    <a:pt x="2280225" y="1937146"/>
                    <a:pt x="2200215" y="1937146"/>
                  </a:cubicBezTo>
                  <a:lnTo>
                    <a:pt x="158750" y="1937146"/>
                  </a:lnTo>
                  <a:cubicBezTo>
                    <a:pt x="78740" y="1937146"/>
                    <a:pt x="12700" y="1872376"/>
                    <a:pt x="12700" y="1791096"/>
                  </a:cubicBezTo>
                  <a:close/>
                  <a:moveTo>
                    <a:pt x="2386905" y="1834276"/>
                  </a:moveTo>
                  <a:cubicBezTo>
                    <a:pt x="2386905" y="1914286"/>
                    <a:pt x="2319595" y="1980326"/>
                    <a:pt x="2239585" y="1980326"/>
                  </a:cubicBezTo>
                  <a:lnTo>
                    <a:pt x="203449" y="1980326"/>
                  </a:lnTo>
                  <a:cubicBezTo>
                    <a:pt x="157480" y="1980326"/>
                    <a:pt x="120650" y="1963816"/>
                    <a:pt x="93980" y="1935876"/>
                  </a:cubicBezTo>
                  <a:cubicBezTo>
                    <a:pt x="114300" y="1944766"/>
                    <a:pt x="135890" y="1949846"/>
                    <a:pt x="160020" y="1949846"/>
                  </a:cubicBezTo>
                  <a:lnTo>
                    <a:pt x="2201485" y="1949846"/>
                  </a:lnTo>
                  <a:cubicBezTo>
                    <a:pt x="2289115" y="1949846"/>
                    <a:pt x="2360235" y="1878726"/>
                    <a:pt x="2360235" y="1791096"/>
                  </a:cubicBezTo>
                  <a:lnTo>
                    <a:pt x="2360235" y="158750"/>
                  </a:lnTo>
                  <a:cubicBezTo>
                    <a:pt x="2360235" y="140970"/>
                    <a:pt x="2356425" y="123190"/>
                    <a:pt x="2351345" y="106680"/>
                  </a:cubicBezTo>
                  <a:cubicBezTo>
                    <a:pt x="2372935" y="132080"/>
                    <a:pt x="2386905" y="165100"/>
                    <a:pt x="2386905" y="201930"/>
                  </a:cubicBezTo>
                  <a:lnTo>
                    <a:pt x="2386905" y="1834276"/>
                  </a:lnTo>
                  <a:cubicBezTo>
                    <a:pt x="2386905" y="1834276"/>
                    <a:pt x="2386905" y="1834276"/>
                    <a:pt x="2386905" y="1834276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984127" y="1273025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465589" y="1273025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947051" y="1273025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5620" y="2035872"/>
            <a:ext cx="3180819" cy="257357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8387" y="4610099"/>
            <a:ext cx="6676095" cy="45720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7C5FF96-CBF8-594E-59A0-86E1027E7826}"/>
              </a:ext>
            </a:extLst>
          </p:cNvPr>
          <p:cNvSpPr txBox="1"/>
          <p:nvPr/>
        </p:nvSpPr>
        <p:spPr>
          <a:xfrm>
            <a:off x="9291586" y="888762"/>
            <a:ext cx="257428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Bài tập 3: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591478" y="2095500"/>
            <a:ext cx="79252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Mỗi lần người ta chuyển 15 250 kg thóc vào kho. Hỏi sau 3 lần chuyển như vậy, người ta chuyển được bao nhiêu ki – lô – gam thóc vào kho?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628" y="5726566"/>
            <a:ext cx="5352904" cy="326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76681" y="5384780"/>
                <a:ext cx="6172200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u="sng" dirty="0">
                    <a:solidFill>
                      <a:srgbClr val="FF0000"/>
                    </a:solidFill>
                  </a:rPr>
                  <a:t>Bài giải</a:t>
                </a:r>
                <a:endParaRPr lang="en-US" sz="3600" b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3600" dirty="0"/>
                  <a:t>Số thóc sau 3 lần chuyển là: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dirty="0"/>
                  <a:t>15 250 </a:t>
                </a:r>
                <a14:m>
                  <m:oMath xmlns:m="http://schemas.openxmlformats.org/officeDocument/2006/math">
                    <m:r>
                      <a:rPr lang="en-US" sz="3600" i="0">
                        <a:latin typeface="Cambria Math"/>
                      </a:rPr>
                      <m:t>×</m:t>
                    </m:r>
                  </m:oMath>
                </a14:m>
                <a:r>
                  <a:rPr lang="en-US" sz="3600" dirty="0"/>
                  <a:t> 3 = 45 750 (kg)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i="1" dirty="0">
                    <a:solidFill>
                      <a:srgbClr val="FF0000"/>
                    </a:solidFill>
                  </a:rPr>
                  <a:t>Đáp số: 45 750 kg.  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681" y="5384780"/>
                <a:ext cx="6172200" cy="3416320"/>
              </a:xfrm>
              <a:prstGeom prst="rect">
                <a:avLst/>
              </a:prstGeom>
              <a:blipFill rotWithShape="1">
                <a:blip r:embed="rId8"/>
                <a:stretch>
                  <a:fillRect l="-987" r="-987" b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5" grpId="0"/>
      <p:bldP spid="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75023" y="-38100"/>
            <a:ext cx="15233205" cy="10331691"/>
            <a:chOff x="0" y="0"/>
            <a:chExt cx="4030824" cy="2733845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3926683" cy="2614465"/>
            </a:xfrm>
            <a:custGeom>
              <a:avLst/>
              <a:gdLst/>
              <a:ahLst/>
              <a:cxnLst/>
              <a:rect l="l" t="t" r="r" b="b"/>
              <a:pathLst>
                <a:path w="3926683" h="2614465">
                  <a:moveTo>
                    <a:pt x="3900013" y="2425235"/>
                  </a:moveTo>
                  <a:cubicBezTo>
                    <a:pt x="3900013" y="2512865"/>
                    <a:pt x="3823813" y="2583985"/>
                    <a:pt x="3742533" y="2583985"/>
                  </a:cubicBezTo>
                  <a:lnTo>
                    <a:pt x="66040" y="2583985"/>
                  </a:lnTo>
                  <a:cubicBezTo>
                    <a:pt x="43180" y="2583985"/>
                    <a:pt x="20320" y="2578905"/>
                    <a:pt x="0" y="2570015"/>
                  </a:cubicBezTo>
                  <a:cubicBezTo>
                    <a:pt x="26670" y="2597955"/>
                    <a:pt x="63500" y="2614465"/>
                    <a:pt x="119154" y="2614465"/>
                  </a:cubicBezTo>
                  <a:lnTo>
                    <a:pt x="3780633" y="2614465"/>
                  </a:lnTo>
                  <a:cubicBezTo>
                    <a:pt x="3860644" y="2614465"/>
                    <a:pt x="3926683" y="2548425"/>
                    <a:pt x="3926683" y="2468415"/>
                  </a:cubicBezTo>
                  <a:lnTo>
                    <a:pt x="3926683" y="95250"/>
                  </a:lnTo>
                  <a:cubicBezTo>
                    <a:pt x="3926683" y="58420"/>
                    <a:pt x="3912713" y="25400"/>
                    <a:pt x="3891124" y="0"/>
                  </a:cubicBezTo>
                  <a:cubicBezTo>
                    <a:pt x="3897474" y="16510"/>
                    <a:pt x="3900013" y="34290"/>
                    <a:pt x="3900013" y="52070"/>
                  </a:cubicBezTo>
                  <a:lnTo>
                    <a:pt x="3900013" y="2425235"/>
                  </a:lnTo>
                  <a:lnTo>
                    <a:pt x="3900013" y="242523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3966054" cy="2665265"/>
            </a:xfrm>
            <a:custGeom>
              <a:avLst/>
              <a:gdLst/>
              <a:ahLst/>
              <a:cxnLst/>
              <a:rect l="l" t="t" r="r" b="b"/>
              <a:pathLst>
                <a:path w="3966054" h="2665265">
                  <a:moveTo>
                    <a:pt x="146050" y="2665265"/>
                  </a:moveTo>
                  <a:lnTo>
                    <a:pt x="3820004" y="2665265"/>
                  </a:lnTo>
                  <a:cubicBezTo>
                    <a:pt x="3900013" y="2665265"/>
                    <a:pt x="3966054" y="2599225"/>
                    <a:pt x="3966054" y="2519215"/>
                  </a:cubicBezTo>
                  <a:lnTo>
                    <a:pt x="3966054" y="146050"/>
                  </a:lnTo>
                  <a:cubicBezTo>
                    <a:pt x="3966054" y="66040"/>
                    <a:pt x="3900013" y="0"/>
                    <a:pt x="382000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519215"/>
                  </a:lnTo>
                  <a:cubicBezTo>
                    <a:pt x="0" y="2600495"/>
                    <a:pt x="66040" y="2665265"/>
                    <a:pt x="146050" y="266526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030824" cy="2733845"/>
            </a:xfrm>
            <a:custGeom>
              <a:avLst/>
              <a:gdLst/>
              <a:ahLst/>
              <a:cxnLst/>
              <a:rect l="l" t="t" r="r" b="b"/>
              <a:pathLst>
                <a:path w="4030824" h="2733845">
                  <a:moveTo>
                    <a:pt x="3967324" y="74930"/>
                  </a:moveTo>
                  <a:cubicBezTo>
                    <a:pt x="3939384" y="30480"/>
                    <a:pt x="3889854" y="0"/>
                    <a:pt x="383270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531915"/>
                  </a:lnTo>
                  <a:cubicBezTo>
                    <a:pt x="0" y="2583985"/>
                    <a:pt x="25400" y="2629705"/>
                    <a:pt x="63500" y="2658915"/>
                  </a:cubicBezTo>
                  <a:cubicBezTo>
                    <a:pt x="91440" y="2703365"/>
                    <a:pt x="140970" y="2733845"/>
                    <a:pt x="215477" y="2733845"/>
                  </a:cubicBezTo>
                  <a:lnTo>
                    <a:pt x="3872074" y="2733845"/>
                  </a:lnTo>
                  <a:cubicBezTo>
                    <a:pt x="3959704" y="2733845"/>
                    <a:pt x="4030824" y="2662725"/>
                    <a:pt x="4030824" y="2575095"/>
                  </a:cubicBezTo>
                  <a:lnTo>
                    <a:pt x="4030824" y="201930"/>
                  </a:lnTo>
                  <a:cubicBezTo>
                    <a:pt x="4030823" y="149860"/>
                    <a:pt x="4005423" y="104140"/>
                    <a:pt x="3967324" y="74930"/>
                  </a:cubicBezTo>
                  <a:close/>
                  <a:moveTo>
                    <a:pt x="12700" y="253191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32704" y="12700"/>
                  </a:lnTo>
                  <a:cubicBezTo>
                    <a:pt x="3912713" y="12700"/>
                    <a:pt x="3978754" y="78740"/>
                    <a:pt x="3978754" y="158750"/>
                  </a:cubicBezTo>
                  <a:lnTo>
                    <a:pt x="3978754" y="2531915"/>
                  </a:lnTo>
                  <a:cubicBezTo>
                    <a:pt x="3978754" y="2611925"/>
                    <a:pt x="3912713" y="2677965"/>
                    <a:pt x="3832704" y="2677965"/>
                  </a:cubicBezTo>
                  <a:lnTo>
                    <a:pt x="158750" y="2677965"/>
                  </a:lnTo>
                  <a:cubicBezTo>
                    <a:pt x="78740" y="2677965"/>
                    <a:pt x="12700" y="2613195"/>
                    <a:pt x="12700" y="2531915"/>
                  </a:cubicBezTo>
                  <a:close/>
                  <a:moveTo>
                    <a:pt x="4019393" y="2575095"/>
                  </a:moveTo>
                  <a:cubicBezTo>
                    <a:pt x="4019393" y="2655105"/>
                    <a:pt x="3952084" y="2721145"/>
                    <a:pt x="3872073" y="2721145"/>
                  </a:cubicBezTo>
                  <a:lnTo>
                    <a:pt x="215477" y="2721145"/>
                  </a:lnTo>
                  <a:cubicBezTo>
                    <a:pt x="157480" y="2721145"/>
                    <a:pt x="120650" y="2704635"/>
                    <a:pt x="93980" y="2676695"/>
                  </a:cubicBezTo>
                  <a:cubicBezTo>
                    <a:pt x="114300" y="2685585"/>
                    <a:pt x="135890" y="2690665"/>
                    <a:pt x="160020" y="2690665"/>
                  </a:cubicBezTo>
                  <a:lnTo>
                    <a:pt x="3833974" y="2690665"/>
                  </a:lnTo>
                  <a:cubicBezTo>
                    <a:pt x="3921604" y="2690665"/>
                    <a:pt x="3992724" y="2619545"/>
                    <a:pt x="3992724" y="2531915"/>
                  </a:cubicBezTo>
                  <a:lnTo>
                    <a:pt x="3992724" y="158750"/>
                  </a:lnTo>
                  <a:cubicBezTo>
                    <a:pt x="3992724" y="140970"/>
                    <a:pt x="3988913" y="123190"/>
                    <a:pt x="3983834" y="106680"/>
                  </a:cubicBezTo>
                  <a:cubicBezTo>
                    <a:pt x="4005424" y="132080"/>
                    <a:pt x="4019393" y="165100"/>
                    <a:pt x="4019393" y="201930"/>
                  </a:cubicBezTo>
                  <a:lnTo>
                    <a:pt x="4019393" y="2575095"/>
                  </a:lnTo>
                  <a:cubicBezTo>
                    <a:pt x="4019393" y="2575095"/>
                    <a:pt x="4019393" y="2575095"/>
                    <a:pt x="4019393" y="2575095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131522" y="1822923"/>
            <a:ext cx="13928445" cy="1320173"/>
            <a:chOff x="0" y="0"/>
            <a:chExt cx="20192434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92434" cy="1913890"/>
            </a:xfrm>
            <a:custGeom>
              <a:avLst/>
              <a:gdLst/>
              <a:ahLst/>
              <a:cxnLst/>
              <a:rect l="l" t="t" r="r" b="b"/>
              <a:pathLst>
                <a:path w="20192434" h="1913890">
                  <a:moveTo>
                    <a:pt x="20192434" y="956945"/>
                  </a:moveTo>
                  <a:lnTo>
                    <a:pt x="20192434" y="956945"/>
                  </a:lnTo>
                  <a:cubicBezTo>
                    <a:pt x="20192434" y="1485392"/>
                    <a:pt x="19764063" y="1913890"/>
                    <a:pt x="1923548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9235489" y="0"/>
                  </a:lnTo>
                  <a:cubicBezTo>
                    <a:pt x="19763936" y="0"/>
                    <a:pt x="20192434" y="428371"/>
                    <a:pt x="20192434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10815" y="2207122"/>
            <a:ext cx="535653" cy="606973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5346468" y="46234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5346468" y="654090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5346468" y="845840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07935" y="298892"/>
            <a:ext cx="758021" cy="7580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45083" y="2131571"/>
            <a:ext cx="663995" cy="6374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49684" y="2131571"/>
            <a:ext cx="486769" cy="6374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446919" y="484358"/>
            <a:ext cx="431124" cy="43112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96C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169513" y="484358"/>
            <a:ext cx="431124" cy="43112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96C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892107" y="484358"/>
            <a:ext cx="431124" cy="43112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96C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1594073" y="1387997"/>
            <a:ext cx="15003344" cy="0"/>
          </a:xfrm>
          <a:prstGeom prst="line">
            <a:avLst/>
          </a:prstGeom>
          <a:ln w="47625" cap="flat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BA7AF1-ACA3-BAD1-8D38-4A1BF25905E5}"/>
              </a:ext>
            </a:extLst>
          </p:cNvPr>
          <p:cNvSpPr txBox="1"/>
          <p:nvPr/>
        </p:nvSpPr>
        <p:spPr>
          <a:xfrm>
            <a:off x="5442444" y="128476"/>
            <a:ext cx="754380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90FB8C-CF53-CF04-3202-C017B2AE1F59}"/>
              </a:ext>
            </a:extLst>
          </p:cNvPr>
          <p:cNvSpPr txBox="1"/>
          <p:nvPr/>
        </p:nvSpPr>
        <p:spPr>
          <a:xfrm>
            <a:off x="6242544" y="1930990"/>
            <a:ext cx="59436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Trò chơi: “ 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số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874701"/>
              </p:ext>
            </p:extLst>
          </p:nvPr>
        </p:nvGraphicFramePr>
        <p:xfrm>
          <a:off x="2743200" y="3619500"/>
          <a:ext cx="2251402" cy="2962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r:id="rId11" imgW="545863" imgH="710891" progId="Equation.3">
                  <p:embed/>
                </p:oleObj>
              </mc:Choice>
              <mc:Fallback>
                <p:oleObj r:id="rId11" imgW="545863" imgH="710891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619500"/>
                        <a:ext cx="2251402" cy="29623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5553712" y="3643349"/>
            <a:ext cx="1035487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/>
              <a:t>Hoạt động nhóm đôi quan sát các phép tính, dựa vào quy tắc đặt tính, nhẩm và tìm ra chữ số thích hợp với dấu “?” ở mỗi ô. </a:t>
            </a:r>
            <a:endParaRPr lang="en-US" sz="40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40DE09B-7223-3171-D806-E9BCA8D4C4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12560" r="63009" b="44953"/>
          <a:stretch/>
        </p:blipFill>
        <p:spPr>
          <a:xfrm>
            <a:off x="7017450" y="6667925"/>
            <a:ext cx="4655520" cy="35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0663" y="2246948"/>
            <a:ext cx="5435227" cy="5469373"/>
            <a:chOff x="0" y="0"/>
            <a:chExt cx="1570252" cy="1580117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78068" y="725525"/>
            <a:ext cx="4281232" cy="382975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2104587" y="4073788"/>
            <a:ext cx="5435227" cy="5469373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431978" y="3255527"/>
            <a:ext cx="5435227" cy="5469373"/>
            <a:chOff x="0" y="0"/>
            <a:chExt cx="1570252" cy="1580117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54126" y="2611742"/>
            <a:ext cx="4618304" cy="823276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405572" y="4681613"/>
            <a:ext cx="4618304" cy="823276"/>
            <a:chOff x="0" y="0"/>
            <a:chExt cx="107362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785441" y="3620321"/>
            <a:ext cx="4618304" cy="823276"/>
            <a:chOff x="0" y="0"/>
            <a:chExt cx="107362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49569" y="2801503"/>
            <a:ext cx="336487" cy="3812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01016" y="4871375"/>
            <a:ext cx="336487" cy="38128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80884" y="3810082"/>
            <a:ext cx="336487" cy="38128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25390" y="6808475"/>
            <a:ext cx="3453871" cy="359098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797054" y="2453203"/>
            <a:ext cx="3082207" cy="91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005639" y="4532151"/>
            <a:ext cx="3082207" cy="91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540350" y="3470859"/>
            <a:ext cx="3082207" cy="91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E5F2F3-5F77-9C84-0727-502EA03E7E9F}"/>
              </a:ext>
            </a:extLst>
          </p:cNvPr>
          <p:cNvSpPr txBox="1"/>
          <p:nvPr/>
        </p:nvSpPr>
        <p:spPr>
          <a:xfrm>
            <a:off x="4953000" y="744814"/>
            <a:ext cx="79489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347A70-6D71-A938-36EC-C912BF19C267}"/>
              </a:ext>
            </a:extLst>
          </p:cNvPr>
          <p:cNvSpPr txBox="1"/>
          <p:nvPr/>
        </p:nvSpPr>
        <p:spPr>
          <a:xfrm>
            <a:off x="1231107" y="3886461"/>
            <a:ext cx="461830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 tập các kiến thức đã học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4885B9-99F2-09B0-204E-47554B67EC3E}"/>
              </a:ext>
            </a:extLst>
          </p:cNvPr>
          <p:cNvSpPr txBox="1"/>
          <p:nvPr/>
        </p:nvSpPr>
        <p:spPr>
          <a:xfrm>
            <a:off x="6786149" y="5153096"/>
            <a:ext cx="461830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các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C0EB92-C7CC-7C3B-9989-475453C4528F}"/>
              </a:ext>
            </a:extLst>
          </p:cNvPr>
          <p:cNvSpPr txBox="1"/>
          <p:nvPr/>
        </p:nvSpPr>
        <p:spPr>
          <a:xfrm>
            <a:off x="12544545" y="5874148"/>
            <a:ext cx="4419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và xem trước </a:t>
            </a: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bài mới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82422" y="1274865"/>
            <a:ext cx="15323155" cy="781346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537083" y="1726251"/>
            <a:ext cx="10675301" cy="82327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5233677" y="1922327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5233677" y="2114076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5233677" y="2305825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401210" y="1857447"/>
            <a:ext cx="456119" cy="516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5144" y="1736861"/>
            <a:ext cx="758021" cy="7580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73652" y="1857447"/>
            <a:ext cx="538384" cy="5168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74416" y="1857447"/>
            <a:ext cx="394685" cy="516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C53ECA-1FC6-8DBB-2BF4-25299739FF68}"/>
              </a:ext>
            </a:extLst>
          </p:cNvPr>
          <p:cNvSpPr txBox="1"/>
          <p:nvPr/>
        </p:nvSpPr>
        <p:spPr>
          <a:xfrm>
            <a:off x="2646100" y="3562398"/>
            <a:ext cx="13038127" cy="347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Ở TIẾT HỌC SAU!</a:t>
            </a: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83D1F9E0-17AF-9810-9CA5-06AB674933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401210" y="5372575"/>
            <a:ext cx="4053052" cy="34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41" y="374254"/>
            <a:ext cx="14782799" cy="3476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9" y="4505045"/>
            <a:ext cx="15940415" cy="615821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360" y="7553517"/>
            <a:ext cx="2816693" cy="247002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99525" y="800100"/>
            <a:ext cx="993737" cy="85000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4AE288F-7504-10A2-07FE-BB51A5FBE932}"/>
              </a:ext>
            </a:extLst>
          </p:cNvPr>
          <p:cNvSpPr txBox="1"/>
          <p:nvPr/>
        </p:nvSpPr>
        <p:spPr>
          <a:xfrm>
            <a:off x="5576042" y="1203045"/>
            <a:ext cx="7135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1103</a:t>
            </a:r>
            <a:r>
              <a:rPr lang="vi-VN" sz="96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3 = ?</a:t>
            </a:r>
            <a:endParaRPr lang="en-US" sz="9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643FDB-F490-A6DC-F377-187352ED180F}"/>
              </a:ext>
            </a:extLst>
          </p:cNvPr>
          <p:cNvSpPr txBox="1"/>
          <p:nvPr/>
        </p:nvSpPr>
        <p:spPr>
          <a:xfrm>
            <a:off x="7162800" y="5143500"/>
            <a:ext cx="30159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1103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D1D9D-AC5B-92B0-BD9B-431DED7462B3}"/>
              </a:ext>
            </a:extLst>
          </p:cNvPr>
          <p:cNvSpPr txBox="1"/>
          <p:nvPr/>
        </p:nvSpPr>
        <p:spPr>
          <a:xfrm>
            <a:off x="6477000" y="5983256"/>
            <a:ext cx="11243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E748B3F-E693-8787-BD23-9806988933DD}"/>
              </a:ext>
            </a:extLst>
          </p:cNvPr>
          <p:cNvSpPr txBox="1"/>
          <p:nvPr/>
        </p:nvSpPr>
        <p:spPr>
          <a:xfrm>
            <a:off x="8916294" y="6713160"/>
            <a:ext cx="13395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03B872CF-34F4-A516-6096-A20B62AB8F1B}"/>
              </a:ext>
            </a:extLst>
          </p:cNvPr>
          <p:cNvCxnSpPr>
            <a:cxnSpLocks/>
          </p:cNvCxnSpPr>
          <p:nvPr/>
        </p:nvCxnSpPr>
        <p:spPr>
          <a:xfrm>
            <a:off x="6858000" y="8088614"/>
            <a:ext cx="289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ACB663D5-0127-2740-4A1F-0761C9ED8170}"/>
              </a:ext>
            </a:extLst>
          </p:cNvPr>
          <p:cNvSpPr txBox="1"/>
          <p:nvPr/>
        </p:nvSpPr>
        <p:spPr>
          <a:xfrm>
            <a:off x="7096626" y="8224273"/>
            <a:ext cx="31482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3309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hieu_ung_am_thanh_chien_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8956D8B-86DE-9E6B-F237-F8AE09142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7916" y="158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61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3" grpId="0"/>
      <p:bldP spid="15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28" y="374254"/>
            <a:ext cx="14747672" cy="3476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56" y="4416740"/>
            <a:ext cx="15940415" cy="587026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360" y="7553517"/>
            <a:ext cx="2816693" cy="24700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1821" y="1227725"/>
            <a:ext cx="58977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vi-VN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1021× 9 =  </a:t>
            </a:r>
            <a:endParaRPr lang="en-US" sz="9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3590" y="947015"/>
            <a:ext cx="993737" cy="85000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85857" y="7018984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endParaRPr lang="en-US" sz="7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4681098-B402-1A91-23B3-0C53D7407AB7}"/>
              </a:ext>
            </a:extLst>
          </p:cNvPr>
          <p:cNvSpPr txBox="1"/>
          <p:nvPr/>
        </p:nvSpPr>
        <p:spPr>
          <a:xfrm>
            <a:off x="7257066" y="6123766"/>
            <a:ext cx="1319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6BC182E-9183-AF80-0ACD-4816428195F3}"/>
              </a:ext>
            </a:extLst>
          </p:cNvPr>
          <p:cNvSpPr txBox="1"/>
          <p:nvPr/>
        </p:nvSpPr>
        <p:spPr>
          <a:xfrm>
            <a:off x="7916798" y="5190502"/>
            <a:ext cx="26731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1021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E95B1A1-DAD2-B906-0A5D-BA18E307839D}"/>
              </a:ext>
            </a:extLst>
          </p:cNvPr>
          <p:cNvSpPr txBox="1"/>
          <p:nvPr/>
        </p:nvSpPr>
        <p:spPr>
          <a:xfrm>
            <a:off x="9610706" y="6704785"/>
            <a:ext cx="11347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34F57E1-2FAB-AC1A-436D-72503DCC097C}"/>
              </a:ext>
            </a:extLst>
          </p:cNvPr>
          <p:cNvSpPr txBox="1"/>
          <p:nvPr/>
        </p:nvSpPr>
        <p:spPr>
          <a:xfrm>
            <a:off x="7764132" y="8127197"/>
            <a:ext cx="29813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9189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9ECEFF92-B28E-19A8-B8CE-A4739467E1F9}"/>
              </a:ext>
            </a:extLst>
          </p:cNvPr>
          <p:cNvCxnSpPr>
            <a:cxnSpLocks/>
          </p:cNvCxnSpPr>
          <p:nvPr/>
        </p:nvCxnSpPr>
        <p:spPr>
          <a:xfrm>
            <a:off x="7364264" y="8146217"/>
            <a:ext cx="3075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ieu_ung_am_thanh_chien_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8E9F3-793E-660B-DED0-88D3C897F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6150" y="21424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796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5" grpId="0"/>
      <p:bldP spid="15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26" y="248507"/>
            <a:ext cx="14798841" cy="3476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49788"/>
            <a:ext cx="16353145" cy="637862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360" y="7553517"/>
            <a:ext cx="2816693" cy="24700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2423" y="1201839"/>
            <a:ext cx="65133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vi-VN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1619 × 5</a:t>
            </a:r>
            <a:r>
              <a:rPr lang="en-US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  <p:sp>
        <p:nvSpPr>
          <p:cNvPr id="12" name="Oval 11"/>
          <p:cNvSpPr/>
          <p:nvPr/>
        </p:nvSpPr>
        <p:spPr>
          <a:xfrm>
            <a:off x="1319763" y="947015"/>
            <a:ext cx="993737" cy="85000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62486DC-5F88-DC90-5E5D-A1FF818951C6}"/>
              </a:ext>
            </a:extLst>
          </p:cNvPr>
          <p:cNvSpPr txBox="1"/>
          <p:nvPr/>
        </p:nvSpPr>
        <p:spPr>
          <a:xfrm>
            <a:off x="6500708" y="5830070"/>
            <a:ext cx="1066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2DB330F-0311-AE94-7A5D-96CC6437439F}"/>
              </a:ext>
            </a:extLst>
          </p:cNvPr>
          <p:cNvSpPr txBox="1"/>
          <p:nvPr/>
        </p:nvSpPr>
        <p:spPr>
          <a:xfrm>
            <a:off x="7212754" y="4843086"/>
            <a:ext cx="3124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D0F0D3B-E127-5CBC-87E6-D09E483D7BEC}"/>
              </a:ext>
            </a:extLst>
          </p:cNvPr>
          <p:cNvSpPr txBox="1"/>
          <p:nvPr/>
        </p:nvSpPr>
        <p:spPr>
          <a:xfrm>
            <a:off x="8989880" y="6362850"/>
            <a:ext cx="1600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ADEA892-C2C2-883C-78F7-20171B78EF0B}"/>
              </a:ext>
            </a:extLst>
          </p:cNvPr>
          <p:cNvSpPr txBox="1"/>
          <p:nvPr/>
        </p:nvSpPr>
        <p:spPr>
          <a:xfrm>
            <a:off x="7165507" y="7956308"/>
            <a:ext cx="27694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809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B95BE7E1-F2FD-F815-A865-DEC3950702E7}"/>
              </a:ext>
            </a:extLst>
          </p:cNvPr>
          <p:cNvCxnSpPr>
            <a:cxnSpLocks/>
          </p:cNvCxnSpPr>
          <p:nvPr/>
        </p:nvCxnSpPr>
        <p:spPr>
          <a:xfrm flipV="1">
            <a:off x="6858000" y="7874619"/>
            <a:ext cx="3124200" cy="49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ieu_ung_am_thanh_chien_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DCBB132-4C3E-D7F7-F0D1-4804F8FCB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06542" y="19866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143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6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360" y="7553517"/>
            <a:ext cx="2816693" cy="24700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37529" y="773056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6600" b="1" dirty="0">
                <a:solidFill>
                  <a:srgbClr val="0000FF"/>
                </a:solidFill>
                <a:latin typeface="Calibri"/>
              </a:rPr>
              <a:t>7</a:t>
            </a:r>
          </a:p>
        </p:txBody>
      </p:sp>
      <p:sp>
        <p:nvSpPr>
          <p:cNvPr id="10" name="Oval 9"/>
          <p:cNvSpPr/>
          <p:nvPr/>
        </p:nvSpPr>
        <p:spPr>
          <a:xfrm>
            <a:off x="211894" y="217802"/>
            <a:ext cx="993737" cy="85000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dirty="0">
                <a:solidFill>
                  <a:srgbClr val="009900"/>
                </a:solidFill>
                <a:latin typeface="Calibri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186827-54C4-E626-66E3-0D38280B4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BA6C44-9E06-336E-9416-ADA31A4E5B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3952" y="7510483"/>
            <a:ext cx="1225964" cy="2606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886EA-9C5E-AEC0-DF32-48DFA4AF1C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071" y="7368845"/>
            <a:ext cx="993735" cy="2090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20ED71-A8C5-F583-9917-CB4A4E683C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785" y="6635231"/>
            <a:ext cx="1094663" cy="242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24EC40-A276-2078-1934-C0C49E467E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8957230" y="6362804"/>
            <a:ext cx="1286765" cy="2606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39251-B70F-881C-9E8D-2189F99B03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64" y="7478555"/>
            <a:ext cx="1174092" cy="2606045"/>
          </a:xfrm>
          <a:prstGeom prst="rect">
            <a:avLst/>
          </a:prstGeom>
        </p:spPr>
      </p:pic>
      <p:pic>
        <p:nvPicPr>
          <p:cNvPr id="15" name="Về tổ_D_minor__bpm_78">
            <a:hlinkClick r:id="" action="ppaction://media"/>
            <a:extLst>
              <a:ext uri="{FF2B5EF4-FFF2-40B4-BE49-F238E27FC236}">
                <a16:creationId xmlns:a16="http://schemas.microsoft.com/office/drawing/2014/main" id="{431A5A5B-6794-B723-FE3A-9C05C4A08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45171" y="2705100"/>
            <a:ext cx="406400" cy="406400"/>
          </a:xfrm>
          <a:prstGeom prst="rect">
            <a:avLst/>
          </a:prstGeom>
        </p:spPr>
      </p:pic>
      <p:pic>
        <p:nvPicPr>
          <p:cNvPr id="6" name="tieng_vo_tay_khan_gia-www_tiengdong_com">
            <a:hlinkClick r:id="" action="ppaction://media"/>
            <a:extLst>
              <a:ext uri="{FF2B5EF4-FFF2-40B4-BE49-F238E27FC236}">
                <a16:creationId xmlns:a16="http://schemas.microsoft.com/office/drawing/2014/main" id="{6B63E992-0B0B-2686-CA47-7D2BA8DFA8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45171" y="209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6458 -0.019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901 0.1236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04192 0.0958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27018 0.12037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571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04900"/>
            <a:ext cx="16552440" cy="853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72400" y="2324100"/>
            <a:ext cx="2646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8920" y="3722184"/>
            <a:ext cx="9044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9600" b="1" dirty="0">
                <a:solidFill>
                  <a:srgbClr val="FF0000"/>
                </a:solidFill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58118" y="4404330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6288327"/>
            <a:ext cx="2646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8095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018920" y="6008585"/>
            <a:ext cx="3886200" cy="14428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3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BÀI 70.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5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276</Words>
  <Application>Microsoft Office PowerPoint</Application>
  <PresentationFormat>Custom</PresentationFormat>
  <Paragraphs>53</Paragraphs>
  <Slides>18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Times New Roman</vt:lpstr>
      <vt:lpstr>Cambria Math</vt:lpstr>
      <vt:lpstr>Arial</vt:lpstr>
      <vt:lpstr>Tahoma</vt:lpstr>
      <vt:lpstr>Office Theme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Illustration Computer UI English Class Education Presentation</dc:title>
  <dc:creator>ADMIN</dc:creator>
  <cp:lastModifiedBy>Hong Tu</cp:lastModifiedBy>
  <cp:revision>55</cp:revision>
  <dcterms:created xsi:type="dcterms:W3CDTF">2006-08-16T00:00:00Z</dcterms:created>
  <dcterms:modified xsi:type="dcterms:W3CDTF">2025-04-17T04:32:33Z</dcterms:modified>
  <dc:identifier>DAFMR-RQ_NQ</dc:identifier>
</cp:coreProperties>
</file>