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377" r:id="rId3"/>
    <p:sldId id="391" r:id="rId4"/>
    <p:sldId id="381" r:id="rId5"/>
    <p:sldId id="322" r:id="rId6"/>
    <p:sldId id="376" r:id="rId7"/>
    <p:sldId id="383" r:id="rId8"/>
    <p:sldId id="384" r:id="rId9"/>
    <p:sldId id="385" r:id="rId10"/>
    <p:sldId id="386" r:id="rId11"/>
    <p:sldId id="387" r:id="rId12"/>
    <p:sldId id="388" r:id="rId13"/>
    <p:sldId id="369" r:id="rId14"/>
    <p:sldId id="380" r:id="rId15"/>
    <p:sldId id="359" r:id="rId16"/>
    <p:sldId id="390" r:id="rId17"/>
    <p:sldId id="3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CC4E4838-E22B-4A3D-96DD-F171CDA9AC1C}">
          <p14:sldIdLst>
            <p14:sldId id="377"/>
            <p14:sldId id="391"/>
            <p14:sldId id="381"/>
            <p14:sldId id="322"/>
            <p14:sldId id="376"/>
            <p14:sldId id="383"/>
            <p14:sldId id="384"/>
            <p14:sldId id="385"/>
            <p14:sldId id="386"/>
            <p14:sldId id="387"/>
            <p14:sldId id="388"/>
            <p14:sldId id="369"/>
            <p14:sldId id="380"/>
            <p14:sldId id="359"/>
            <p14:sldId id="390"/>
            <p14:sldId id="346"/>
          </p14:sldIdLst>
        </p14:section>
        <p14:section name="Mục Chưa có tên" id="{47061EE1-58AD-48C8-ACE9-D531769EA110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  <a:srgbClr val="000000"/>
    <a:srgbClr val="FFFF00"/>
    <a:srgbClr val="BFECBF"/>
    <a:srgbClr val="0000CC"/>
    <a:srgbClr val="00CC99"/>
    <a:srgbClr val="BFEFFF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3EDA2-6F24-5348-9631-28B225FDA591}" v="670" dt="2025-02-18T11:46:07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3" autoAdjust="0"/>
    <p:restoredTop sz="94660"/>
  </p:normalViewPr>
  <p:slideViewPr>
    <p:cSldViewPr snapToGrid="0">
      <p:cViewPr>
        <p:scale>
          <a:sx n="60" d="100"/>
          <a:sy n="60" d="100"/>
        </p:scale>
        <p:origin x="-318" y="-3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4E4DC-EB3F-4FA0-9093-D4A3C071D5C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7DFCE-1789-4938-8C9F-4F1E3A9F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20FCA-A049-45CB-8E51-D8F74AE6A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3BC37B-507C-4D71-9D57-E16973276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117B97-AE90-4980-8FBF-1E1ECE79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497DD7-1661-402C-A24F-FEB58DE8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6E8EB3-39B5-4338-9887-1F0121EF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9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8ED0DD-BEEF-4052-967D-1B02DE66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990F5F-B7B6-4488-90EE-9FC0CF2E7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327A28-BAD7-4EAB-B04E-35F02680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7553C9-AA55-4424-97F3-03B3AC85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80C095-03E0-4153-89F4-2D9D818F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0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A7B0EF0-B2C6-4CA2-95FE-0CBF5B58A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C49C16-DF81-4D07-8CE7-12B2D790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C0B17A-133C-4A44-9C8B-D4CFF2D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610E30-737A-49D9-9191-E63CA2655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87505B-B218-4156-9583-04131029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76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84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7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65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0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8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136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72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4943DA-ADE6-4393-8BD6-9D2DEF9D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433993-5A33-423D-995B-4F6A7CBD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C5A0B-C470-41B2-A437-F0506321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E99F1D-FB1A-44D2-BA91-FC3353DD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15AFB8-4ABB-4786-A9F0-27FA2F4B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55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8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78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732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837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E5A5D-682C-4F93-8144-C6425543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9F73AA-31BE-447B-AAA7-C63BCC13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BD5409-3ADC-43F2-9BD9-83647479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DA38BC-10C6-488A-B78B-87243014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E08BE8-C135-4460-86B3-083D1AFB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1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51FD2-15F4-4B18-8F86-ADF836A0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4C604E-9E3D-49EB-9C54-A0A8DA45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2EC5A5-2A4D-4749-934F-E8281479F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981DDC-FE5F-4725-8131-8FF5E9BA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F78CFD-9113-4A4E-A6E3-9C9A11EA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6AA3C4-633D-4FD5-B04C-A684DC6A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8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9B7F90-88E8-4A4E-87E4-01943363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ED3EDA-697B-4AAB-8392-089D5DB19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7D02DF0-926C-4A7D-A914-0E4F542A2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FED07B-1C45-42E8-A230-8F3DB20A3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238AEA7-1ACA-4A3E-9611-007D7F107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CCEBD68-9379-4E31-A465-D313F333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2BF5E61-360A-4C29-80CC-E09F37A9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A3162A5-96F5-4CD8-AB48-DE9C6A4E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5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6CFD14-7C8E-4E65-B5E3-C0738AC6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CC1AF6-667B-4084-8A03-CE6E1F2F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728D1-7A30-4185-90E7-2B11AAA9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3EE9249-F80B-4D9B-9C02-837A7429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1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3780AC-3013-44D6-8500-9717AEAF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BB20B8A-60E4-4D08-8F28-6025091C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2A19DB-CD91-4FF7-B9ED-1FF46D5F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2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24A22F-CFC1-4A37-A8E9-3FE4952D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381D4-8815-4A9F-B00F-C5E93BBE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2637A1-D6B9-4503-B3E0-E2349A9C0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0B0E7D-0283-4904-81A3-69EFD89D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3ADE35-E222-4D47-8592-B860E02B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298CDA-954B-4A59-B9CA-7445D964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4A3D62-30E0-4367-B563-BF2580EF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9B4EE9A-FAE1-453B-B957-853B5CB12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80FB8E-1F83-4038-BE5F-FB080A38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9B4244-0FBF-495D-8904-0312B68D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B5A1F2-12D2-4D56-8EB7-135AE562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9C1941-B57A-40FB-A082-5DB37B1F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6A0637A-2F52-4226-B63A-C059EEC7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82FEB8-AE23-4906-8DEE-739BF609F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11B84F-B08F-48EE-A9E0-1C8343B4A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E267-05DA-489E-877F-FE0E9A1F5B5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71CDE9-21FA-4948-B895-34FBCE1BC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5DFF23-8714-462F-88F9-CAE4655EF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DCD3-CC9C-41E8-8EC8-7147F282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AF46E4C-9DDE-D7CD-3E75-99C773A30A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407" y="143076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6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Relationship Id="rId1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wavy lines&#10;&#10;Description automatically generated">
            <a:extLst>
              <a:ext uri="{FF2B5EF4-FFF2-40B4-BE49-F238E27FC236}">
                <a16:creationId xmlns="" xmlns:a16="http://schemas.microsoft.com/office/drawing/2014/main" id="{00B492C2-A1CA-A613-3AD2-226BFB26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9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F19D93-0B42-4184-9FDC-877275B6F70D}"/>
              </a:ext>
            </a:extLst>
          </p:cNvPr>
          <p:cNvSpPr txBox="1"/>
          <p:nvPr/>
        </p:nvSpPr>
        <p:spPr>
          <a:xfrm>
            <a:off x="-54612" y="66897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33133C-170D-40CF-A91D-7BA3C7F64327}"/>
              </a:ext>
            </a:extLst>
          </p:cNvPr>
          <p:cNvSpPr txBox="1"/>
          <p:nvPr/>
        </p:nvSpPr>
        <p:spPr>
          <a:xfrm>
            <a:off x="251915" y="2886651"/>
            <a:ext cx="11688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NÊU LÍ DO YÊU THÍCH MỘT NHÂN VẬT 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ĐÃ ĐỌC, ĐÃ NGHE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155932-8218-412E-B93E-2633F9B3D9CC}"/>
              </a:ext>
            </a:extLst>
          </p:cNvPr>
          <p:cNvSpPr txBox="1"/>
          <p:nvPr/>
        </p:nvSpPr>
        <p:spPr>
          <a:xfrm>
            <a:off x="1238619" y="1883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1AC999-DD93-A602-C092-80D6633D9861}"/>
              </a:ext>
            </a:extLst>
          </p:cNvPr>
          <p:cNvSpPr txBox="1"/>
          <p:nvPr/>
        </p:nvSpPr>
        <p:spPr>
          <a:xfrm>
            <a:off x="-109225" y="11019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DBC27E-90EC-298A-A542-396DE419FCCA}"/>
              </a:ext>
            </a:extLst>
          </p:cNvPr>
          <p:cNvSpPr txBox="1"/>
          <p:nvPr/>
        </p:nvSpPr>
        <p:spPr>
          <a:xfrm>
            <a:off x="3157225" y="53518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49520" y="1550163"/>
            <a:ext cx="2499360" cy="134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5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ân vật số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60"/>
            <a:ext cx="12192000" cy="6939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BBACED-135B-2EF1-C976-3D7613EEFD33}"/>
              </a:ext>
            </a:extLst>
          </p:cNvPr>
          <p:cNvSpPr txBox="1"/>
          <p:nvPr/>
        </p:nvSpPr>
        <p:spPr>
          <a:xfrm>
            <a:off x="2017986" y="6199371"/>
            <a:ext cx="983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68825" y="738475"/>
            <a:ext cx="952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1/101: </a:t>
            </a: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 đổi cùng bạn về một nhân vật </a:t>
            </a:r>
            <a:r>
              <a:rPr lang="nl-N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 thích trong câu </a:t>
            </a: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 </a:t>
            </a:r>
            <a:r>
              <a:rPr lang="nl-N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đọc, đã </a:t>
            </a:r>
            <a:r>
              <a:rPr lang="nl-N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3BBACED-135B-2EF1-C976-3D7613EEFD33}"/>
              </a:ext>
            </a:extLst>
          </p:cNvPr>
          <p:cNvSpPr txBox="1"/>
          <p:nvPr/>
        </p:nvSpPr>
        <p:spPr>
          <a:xfrm>
            <a:off x="1791918" y="4475487"/>
            <a:ext cx="966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2/101: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2" t="28448" r="18319" b="60159"/>
          <a:stretch/>
        </p:blipFill>
        <p:spPr bwMode="auto">
          <a:xfrm>
            <a:off x="1787943" y="1910593"/>
            <a:ext cx="9666606" cy="213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2"/>
          <p:cNvSpPr/>
          <p:nvPr/>
        </p:nvSpPr>
        <p:spPr>
          <a:xfrm>
            <a:off x="0" y="68092"/>
            <a:ext cx="1625869" cy="1286996"/>
          </a:xfrm>
          <a:custGeom>
            <a:avLst/>
            <a:gdLst/>
            <a:ahLst/>
            <a:cxnLst/>
            <a:rect l="l" t="t" r="r" b="b"/>
            <a:pathLst>
              <a:path w="5666767" h="4228825">
                <a:moveTo>
                  <a:pt x="0" y="0"/>
                </a:moveTo>
                <a:lnTo>
                  <a:pt x="5666766" y="0"/>
                </a:lnTo>
                <a:lnTo>
                  <a:pt x="5666766" y="4228825"/>
                </a:lnTo>
                <a:lnTo>
                  <a:pt x="0" y="4228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x-none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6092826" y="2449097"/>
            <a:ext cx="6350" cy="76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9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540A493-C6E9-EC74-D83C-0A89A32D3E60}"/>
              </a:ext>
            </a:extLst>
          </p:cNvPr>
          <p:cNvGrpSpPr/>
          <p:nvPr/>
        </p:nvGrpSpPr>
        <p:grpSpPr>
          <a:xfrm>
            <a:off x="2269050" y="685800"/>
            <a:ext cx="9588396" cy="2294726"/>
            <a:chOff x="2156188" y="685800"/>
            <a:chExt cx="4924249" cy="2294726"/>
          </a:xfrm>
        </p:grpSpPr>
        <p:sp>
          <p:nvSpPr>
            <p:cNvPr id="2" name="Freeform 2"/>
            <p:cNvSpPr/>
            <p:nvPr/>
          </p:nvSpPr>
          <p:spPr>
            <a:xfrm rot="5400000">
              <a:off x="2076624" y="1141173"/>
              <a:ext cx="1918917" cy="1759790"/>
            </a:xfrm>
            <a:custGeom>
              <a:avLst/>
              <a:gdLst/>
              <a:ahLst/>
              <a:cxnLst/>
              <a:rect l="l" t="t" r="r" b="b"/>
              <a:pathLst>
                <a:path w="2509495" h="2502027">
                  <a:moveTo>
                    <a:pt x="0" y="0"/>
                  </a:moveTo>
                  <a:lnTo>
                    <a:pt x="2509495" y="0"/>
                  </a:lnTo>
                  <a:lnTo>
                    <a:pt x="2509495" y="2502026"/>
                  </a:lnTo>
                  <a:lnTo>
                    <a:pt x="0" y="2502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887941" y="685800"/>
              <a:ext cx="3192496" cy="1006522"/>
            </a:xfrm>
            <a:custGeom>
              <a:avLst/>
              <a:gdLst/>
              <a:ahLst/>
              <a:cxnLst/>
              <a:rect l="l" t="t" r="r" b="b"/>
              <a:pathLst>
                <a:path w="5417478" h="995462">
                  <a:moveTo>
                    <a:pt x="0" y="0"/>
                  </a:moveTo>
                  <a:lnTo>
                    <a:pt x="5417478" y="0"/>
                  </a:lnTo>
                  <a:lnTo>
                    <a:pt x="5417478" y="995462"/>
                  </a:lnTo>
                  <a:lnTo>
                    <a:pt x="0" y="995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951022" y="826347"/>
              <a:ext cx="3088624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783"/>
                </a:lnSpc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Giới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thiệu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,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câu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chuyện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,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nêu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cảm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xúc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chung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với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989C2DA-791B-6687-BB81-1FBB6F36950A}"/>
              </a:ext>
            </a:extLst>
          </p:cNvPr>
          <p:cNvGrpSpPr/>
          <p:nvPr/>
        </p:nvGrpSpPr>
        <p:grpSpPr>
          <a:xfrm>
            <a:off x="3791822" y="3072697"/>
            <a:ext cx="7533352" cy="948293"/>
            <a:chOff x="3076528" y="3081938"/>
            <a:chExt cx="4693508" cy="948293"/>
          </a:xfrm>
        </p:grpSpPr>
        <p:sp>
          <p:nvSpPr>
            <p:cNvPr id="3" name="Freeform 3"/>
            <p:cNvSpPr/>
            <p:nvPr/>
          </p:nvSpPr>
          <p:spPr>
            <a:xfrm>
              <a:off x="3076528" y="3081938"/>
              <a:ext cx="1875755" cy="948293"/>
            </a:xfrm>
            <a:custGeom>
              <a:avLst/>
              <a:gdLst/>
              <a:ahLst/>
              <a:cxnLst/>
              <a:rect l="l" t="t" r="r" b="b"/>
              <a:pathLst>
                <a:path w="2262329" h="1422440">
                  <a:moveTo>
                    <a:pt x="0" y="0"/>
                  </a:moveTo>
                  <a:lnTo>
                    <a:pt x="2262330" y="0"/>
                  </a:lnTo>
                  <a:lnTo>
                    <a:pt x="2262330" y="1422440"/>
                  </a:lnTo>
                  <a:lnTo>
                    <a:pt x="0" y="1422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80567" y="3225699"/>
              <a:ext cx="2889469" cy="677151"/>
            </a:xfrm>
            <a:custGeom>
              <a:avLst/>
              <a:gdLst/>
              <a:ahLst/>
              <a:cxnLst/>
              <a:rect l="l" t="t" r="r" b="b"/>
              <a:pathLst>
                <a:path w="5527767" h="1015727">
                  <a:moveTo>
                    <a:pt x="0" y="0"/>
                  </a:moveTo>
                  <a:lnTo>
                    <a:pt x="5527767" y="0"/>
                  </a:lnTo>
                  <a:lnTo>
                    <a:pt x="5527767" y="1015727"/>
                  </a:lnTo>
                  <a:lnTo>
                    <a:pt x="0" y="1015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974096" y="3373899"/>
              <a:ext cx="2730894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83"/>
                </a:lnSpc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Nêu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lí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do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yêu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thích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07740CDE-4DAD-53AB-5062-F61D4C3909B3}"/>
              </a:ext>
            </a:extLst>
          </p:cNvPr>
          <p:cNvGrpSpPr/>
          <p:nvPr/>
        </p:nvGrpSpPr>
        <p:grpSpPr>
          <a:xfrm>
            <a:off x="1703670" y="4141809"/>
            <a:ext cx="9908292" cy="1999706"/>
            <a:chOff x="1591264" y="4230510"/>
            <a:chExt cx="6028108" cy="1999706"/>
          </a:xfrm>
        </p:grpSpPr>
        <p:sp>
          <p:nvSpPr>
            <p:cNvPr id="4" name="Freeform 4"/>
            <p:cNvSpPr/>
            <p:nvPr/>
          </p:nvSpPr>
          <p:spPr>
            <a:xfrm rot="2699999">
              <a:off x="1591264" y="4230510"/>
              <a:ext cx="2581174" cy="882239"/>
            </a:xfrm>
            <a:custGeom>
              <a:avLst/>
              <a:gdLst/>
              <a:ahLst/>
              <a:cxnLst/>
              <a:rect l="l" t="t" r="r" b="b"/>
              <a:pathLst>
                <a:path w="3993545" h="1123184">
                  <a:moveTo>
                    <a:pt x="0" y="0"/>
                  </a:moveTo>
                  <a:lnTo>
                    <a:pt x="3993545" y="0"/>
                  </a:lnTo>
                  <a:lnTo>
                    <a:pt x="3993545" y="1123184"/>
                  </a:lnTo>
                  <a:lnTo>
                    <a:pt x="0" y="1123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007720" y="5566575"/>
              <a:ext cx="3611652" cy="663641"/>
            </a:xfrm>
            <a:custGeom>
              <a:avLst/>
              <a:gdLst/>
              <a:ahLst/>
              <a:cxnLst/>
              <a:rect l="l" t="t" r="r" b="b"/>
              <a:pathLst>
                <a:path w="5417478" h="995462">
                  <a:moveTo>
                    <a:pt x="0" y="0"/>
                  </a:moveTo>
                  <a:lnTo>
                    <a:pt x="5417478" y="0"/>
                  </a:lnTo>
                  <a:lnTo>
                    <a:pt x="5417478" y="995461"/>
                  </a:lnTo>
                  <a:lnTo>
                    <a:pt x="0" y="99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053168" y="5680171"/>
              <a:ext cx="34312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83"/>
                </a:lnSpc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Khẳng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định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lại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cảm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xúc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về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.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F46DA92E-2863-AD2B-5E1D-633EC71B64D3}"/>
              </a:ext>
            </a:extLst>
          </p:cNvPr>
          <p:cNvGrpSpPr/>
          <p:nvPr/>
        </p:nvGrpSpPr>
        <p:grpSpPr>
          <a:xfrm>
            <a:off x="59976" y="2400709"/>
            <a:ext cx="4498376" cy="1936381"/>
            <a:chOff x="198886" y="2414566"/>
            <a:chExt cx="3212818" cy="1920837"/>
          </a:xfrm>
        </p:grpSpPr>
        <p:sp>
          <p:nvSpPr>
            <p:cNvPr id="5" name="Freeform 5"/>
            <p:cNvSpPr/>
            <p:nvPr/>
          </p:nvSpPr>
          <p:spPr>
            <a:xfrm>
              <a:off x="198886" y="2414566"/>
              <a:ext cx="3212818" cy="1920837"/>
            </a:xfrm>
            <a:custGeom>
              <a:avLst/>
              <a:gdLst/>
              <a:ahLst/>
              <a:cxnLst/>
              <a:rect l="l" t="t" r="r" b="b"/>
              <a:pathLst>
                <a:path w="4382137" h="2881255">
                  <a:moveTo>
                    <a:pt x="0" y="0"/>
                  </a:moveTo>
                  <a:lnTo>
                    <a:pt x="4382137" y="0"/>
                  </a:lnTo>
                  <a:lnTo>
                    <a:pt x="4382137" y="2881255"/>
                  </a:lnTo>
                  <a:lnTo>
                    <a:pt x="0" y="2881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x-non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58164" y="2750705"/>
              <a:ext cx="3100026" cy="137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598"/>
                </a:lnSpc>
              </a:pP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Viết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đoạn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văn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nêu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lí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do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yêu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thích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một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nhân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vật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trong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câu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chuyện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đã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đọc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,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đã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nghe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DejaVu Serif Bold"/>
                  <a:cs typeface="Times New Roman" panose="02020603050405020304" pitchFamily="18" charset="0"/>
                  <a:sym typeface="DejaVu Serif Bold"/>
                </a:rPr>
                <a:t>.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0723"/>
            <a:ext cx="10515600" cy="190508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60331"/>
            <a:ext cx="10515600" cy="268328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Cao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Hai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" y="15750"/>
            <a:ext cx="3321662" cy="102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52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32849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ật số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43" y="-1"/>
            <a:ext cx="12160157" cy="67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24" y="0"/>
            <a:ext cx="829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ật số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24" y="-167157"/>
            <a:ext cx="12301182" cy="7074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BBACED-135B-2EF1-C976-3D7613EEFD33}"/>
              </a:ext>
            </a:extLst>
          </p:cNvPr>
          <p:cNvSpPr txBox="1"/>
          <p:nvPr/>
        </p:nvSpPr>
        <p:spPr>
          <a:xfrm>
            <a:off x="4225160" y="6199371"/>
            <a:ext cx="770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ật số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BBACED-135B-2EF1-C976-3D7613EEFD33}"/>
              </a:ext>
            </a:extLst>
          </p:cNvPr>
          <p:cNvSpPr txBox="1"/>
          <p:nvPr/>
        </p:nvSpPr>
        <p:spPr>
          <a:xfrm>
            <a:off x="3105807" y="5915583"/>
            <a:ext cx="8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 prst="angle"/>
        </a:sp3d>
      </a:spPr>
      <a:bodyPr rtlCol="0" anchor="ctr"/>
      <a:lstStyle>
        <a:defPPr algn="ctr">
          <a:defRPr sz="2000" b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219</Words>
  <Application>Microsoft Office PowerPoint</Application>
  <PresentationFormat>Custom</PresentationFormat>
  <Paragraphs>18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Tìm đọc câu chuyện về một vị thần trong kho tàng truyện cổ Việt Nam hoặc về người có công với đất nước.        Ví dụ: Thần Sắt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Châu Kiều</dc:creator>
  <cp:lastModifiedBy>Hong Tu</cp:lastModifiedBy>
  <cp:revision>190</cp:revision>
  <dcterms:created xsi:type="dcterms:W3CDTF">2024-12-08T09:46:02Z</dcterms:created>
  <dcterms:modified xsi:type="dcterms:W3CDTF">2025-04-21T08:41:11Z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2025-02-16T15:08:23Z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03e8c73d-33a5-462e-9e4b-147998632708</vt:lpwstr>
  </property>
  <property fmtid="{D5CDD505-2E9C-101B-9397-08002B2CF9AE}" pid="8" name="MSIP_Label_defa4170-0d19-0005-0004-bc88714345d2_ContentBits">
    <vt:lpwstr>0</vt:lpwstr>
  </property>
</Properties>
</file>