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1" r:id="rId2"/>
    <p:sldMasterId id="2147483745" r:id="rId3"/>
  </p:sldMasterIdLst>
  <p:notesMasterIdLst>
    <p:notesMasterId r:id="rId15"/>
  </p:notesMasterIdLst>
  <p:sldIdLst>
    <p:sldId id="4427" r:id="rId4"/>
    <p:sldId id="4428" r:id="rId5"/>
    <p:sldId id="4421" r:id="rId6"/>
    <p:sldId id="4426" r:id="rId7"/>
    <p:sldId id="257" r:id="rId8"/>
    <p:sldId id="4424" r:id="rId9"/>
    <p:sldId id="4412" r:id="rId10"/>
    <p:sldId id="271" r:id="rId11"/>
    <p:sldId id="270" r:id="rId12"/>
    <p:sldId id="4425" r:id="rId13"/>
    <p:sldId id="440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3"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54EC5-C9B3-4AD9-A789-372BD85CC904}" type="datetimeFigureOut">
              <a:rPr lang="en-US" smtClean="0"/>
              <a:t>11/30/2025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B364F-C20C-4C08-9711-A45E80252372}" type="slidenum">
              <a:rPr lang="en-US" smtClean="0"/>
              <a:t>‹#›</a:t>
            </a:fld>
            <a:endParaRPr lang="en-US"/>
          </a:p>
        </p:txBody>
      </p:sp>
    </p:spTree>
    <p:extLst>
      <p:ext uri="{BB962C8B-B14F-4D97-AF65-F5344CB8AC3E}">
        <p14:creationId xmlns:p14="http://schemas.microsoft.com/office/powerpoint/2010/main" val="3606460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3B364F-C20C-4C08-9711-A45E80252372}" type="slidenum">
              <a:rPr lang="en-US" smtClean="0"/>
              <a:t>7</a:t>
            </a:fld>
            <a:endParaRPr lang="en-US"/>
          </a:p>
        </p:txBody>
      </p:sp>
    </p:spTree>
    <p:extLst>
      <p:ext uri="{BB962C8B-B14F-4D97-AF65-F5344CB8AC3E}">
        <p14:creationId xmlns:p14="http://schemas.microsoft.com/office/powerpoint/2010/main" val="3428727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3B364F-C20C-4C08-9711-A45E80252372}" type="slidenum">
              <a:rPr lang="en-US" smtClean="0"/>
              <a:t>11</a:t>
            </a:fld>
            <a:endParaRPr lang="en-US"/>
          </a:p>
        </p:txBody>
      </p:sp>
    </p:spTree>
    <p:extLst>
      <p:ext uri="{BB962C8B-B14F-4D97-AF65-F5344CB8AC3E}">
        <p14:creationId xmlns:p14="http://schemas.microsoft.com/office/powerpoint/2010/main" val="3823723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29131702"/>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720458333"/>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61919396"/>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882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239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033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38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259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721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611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790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54770308"/>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909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023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525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4DFC-01C8-2077-C5F0-4E4135BE32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C1991-B90F-AF39-BE16-19CC78DB93B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94BC26-CA2E-BFBA-5244-8F9BF5F737E2}"/>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11/30/2025</a:t>
            </a:fld>
            <a:endParaRPr lang="en-US"/>
          </a:p>
        </p:txBody>
      </p:sp>
      <p:sp>
        <p:nvSpPr>
          <p:cNvPr id="5" name="Footer Placeholder 4">
            <a:extLst>
              <a:ext uri="{FF2B5EF4-FFF2-40B4-BE49-F238E27FC236}">
                <a16:creationId xmlns:a16="http://schemas.microsoft.com/office/drawing/2014/main" id="{04F55750-C135-1F53-B268-707EB19C45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C68395-303A-B52C-98CD-30EC59004185}"/>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433294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E568-A181-546E-D1DD-80CDAB5DE6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A818A69-227C-F6FC-4420-AD67D2FFA06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F8A9D-1407-5EBC-DF97-7E040431E116}"/>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11/30/2025</a:t>
            </a:fld>
            <a:endParaRPr lang="en-US"/>
          </a:p>
        </p:txBody>
      </p:sp>
      <p:sp>
        <p:nvSpPr>
          <p:cNvPr id="5" name="Footer Placeholder 4">
            <a:extLst>
              <a:ext uri="{FF2B5EF4-FFF2-40B4-BE49-F238E27FC236}">
                <a16:creationId xmlns:a16="http://schemas.microsoft.com/office/drawing/2014/main" id="{C81B8C41-37AD-D34E-1616-7FF5E8746A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8DFDA4-6778-3903-C030-844B4FA5BB35}"/>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025523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72DC-4631-797D-6204-2EF8FCD113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F116F5-6904-1EC9-CC3F-DB60DF3D75D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540A36-0D3D-83C3-1863-0998A50F891C}"/>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11/30/2025</a:t>
            </a:fld>
            <a:endParaRPr lang="en-US"/>
          </a:p>
        </p:txBody>
      </p:sp>
      <p:sp>
        <p:nvSpPr>
          <p:cNvPr id="5" name="Footer Placeholder 4">
            <a:extLst>
              <a:ext uri="{FF2B5EF4-FFF2-40B4-BE49-F238E27FC236}">
                <a16:creationId xmlns:a16="http://schemas.microsoft.com/office/drawing/2014/main" id="{B9736BA9-5D9F-7D2B-0F0C-04EB96EBAF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946D37-C365-91D7-0A8A-E34380C20016}"/>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927991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86D9-728D-B2FE-AF6F-C64A563DF4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B76133-CAA5-84E1-7BBA-9B46C6E47F1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AD9DC7-35B2-511C-656B-952A9FB55A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A04C46-0AE7-61A7-3246-C366FB3259DE}"/>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11/30/2025</a:t>
            </a:fld>
            <a:endParaRPr lang="en-US"/>
          </a:p>
        </p:txBody>
      </p:sp>
      <p:sp>
        <p:nvSpPr>
          <p:cNvPr id="6" name="Footer Placeholder 5">
            <a:extLst>
              <a:ext uri="{FF2B5EF4-FFF2-40B4-BE49-F238E27FC236}">
                <a16:creationId xmlns:a16="http://schemas.microsoft.com/office/drawing/2014/main" id="{31BC6B8F-694B-901E-E635-B5AC14C32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EEED32-776D-5AA4-E6C7-5CF730372DF6}"/>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867361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C9E7-9766-E0EB-DEA1-9412DC0B66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880BFF-BC3D-B7D1-5BEF-50A69C25BC8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6D87AD-D1AD-001E-EF94-9E427D0BC3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72035-4CB4-9C49-21F9-86C471AA98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4E663-5E1B-645D-78A7-3B34983599A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C84A1D-028B-F370-214E-56657B8085AB}"/>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11/30/2025</a:t>
            </a:fld>
            <a:endParaRPr lang="en-US"/>
          </a:p>
        </p:txBody>
      </p:sp>
      <p:sp>
        <p:nvSpPr>
          <p:cNvPr id="8" name="Footer Placeholder 7">
            <a:extLst>
              <a:ext uri="{FF2B5EF4-FFF2-40B4-BE49-F238E27FC236}">
                <a16:creationId xmlns:a16="http://schemas.microsoft.com/office/drawing/2014/main" id="{8EAB8BEA-988A-CAC3-63BC-6F0E79608F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46C35C-E275-A9C4-8D55-196488ECB627}"/>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435341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0130-DD86-0AE2-9817-DA989808653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BD551DF-77CC-10FC-AAE8-425C139DA3EA}"/>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11/30/2025</a:t>
            </a:fld>
            <a:endParaRPr lang="en-US"/>
          </a:p>
        </p:txBody>
      </p:sp>
      <p:sp>
        <p:nvSpPr>
          <p:cNvPr id="4" name="Footer Placeholder 3">
            <a:extLst>
              <a:ext uri="{FF2B5EF4-FFF2-40B4-BE49-F238E27FC236}">
                <a16:creationId xmlns:a16="http://schemas.microsoft.com/office/drawing/2014/main" id="{46AFC506-26A6-13DD-2274-C3F501F1AD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E8245D5-20CD-D6E2-E206-66E22B2E123B}"/>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1079371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96D7D5-BBED-C149-004D-AC1F63160DE5}"/>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11/30/2025</a:t>
            </a:fld>
            <a:endParaRPr lang="en-US"/>
          </a:p>
        </p:txBody>
      </p:sp>
      <p:sp>
        <p:nvSpPr>
          <p:cNvPr id="3" name="Footer Placeholder 2">
            <a:extLst>
              <a:ext uri="{FF2B5EF4-FFF2-40B4-BE49-F238E27FC236}">
                <a16:creationId xmlns:a16="http://schemas.microsoft.com/office/drawing/2014/main" id="{99C698A3-944D-A90D-639F-34587AEA94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B51A06-A333-71B4-6B04-86E077E83EEB}"/>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487669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565205182"/>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DB90-9996-E899-522E-897ED0F187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B443F2-9CC6-1EF0-F317-0FA8856F837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EA1E2-815E-FEB1-2A70-724C1647FF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5E2C4-D0E9-43DB-BF19-5105F05E0A77}"/>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11/30/2025</a:t>
            </a:fld>
            <a:endParaRPr lang="en-US"/>
          </a:p>
        </p:txBody>
      </p:sp>
      <p:sp>
        <p:nvSpPr>
          <p:cNvPr id="6" name="Footer Placeholder 5">
            <a:extLst>
              <a:ext uri="{FF2B5EF4-FFF2-40B4-BE49-F238E27FC236}">
                <a16:creationId xmlns:a16="http://schemas.microsoft.com/office/drawing/2014/main" id="{C849590B-62D3-BE3A-0650-779647BE10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AC938A-FC5E-1A8B-AC01-4D3C1D7D3923}"/>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1521545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7E42-6278-0B06-2A3F-0D201939E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C2E14C-A948-54F6-0B66-6C4BBE04763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D34DBD-8B81-500E-2358-373642FA96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3BE82E-AC44-F9CB-19DC-EFBB071AA145}"/>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11/30/2025</a:t>
            </a:fld>
            <a:endParaRPr lang="en-US"/>
          </a:p>
        </p:txBody>
      </p:sp>
      <p:sp>
        <p:nvSpPr>
          <p:cNvPr id="6" name="Footer Placeholder 5">
            <a:extLst>
              <a:ext uri="{FF2B5EF4-FFF2-40B4-BE49-F238E27FC236}">
                <a16:creationId xmlns:a16="http://schemas.microsoft.com/office/drawing/2014/main" id="{478409FC-BD00-A282-CA83-759065DB56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3C0000-E10B-7BDE-8992-761419382D3D}"/>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566796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F94F-225A-E911-C707-4D0F787AB5C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B45864-C6F1-CB18-E87E-D109B3ECC3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4C07-FCA8-32D3-B0BE-DE51276700CE}"/>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11/30/2025</a:t>
            </a:fld>
            <a:endParaRPr lang="en-US"/>
          </a:p>
        </p:txBody>
      </p:sp>
      <p:sp>
        <p:nvSpPr>
          <p:cNvPr id="5" name="Footer Placeholder 4">
            <a:extLst>
              <a:ext uri="{FF2B5EF4-FFF2-40B4-BE49-F238E27FC236}">
                <a16:creationId xmlns:a16="http://schemas.microsoft.com/office/drawing/2014/main" id="{DCF08217-3CA2-CDCB-A222-4308E5BE34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4662D1-2773-B02D-F25D-01FC881CDF4E}"/>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887759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A17C66-DB24-58A4-0311-516402162B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49BA9F-188D-731C-E1D7-63516C50222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7DFBE-87ED-7AFF-C9D0-5359DB431755}"/>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11/30/2025</a:t>
            </a:fld>
            <a:endParaRPr lang="en-US"/>
          </a:p>
        </p:txBody>
      </p:sp>
      <p:sp>
        <p:nvSpPr>
          <p:cNvPr id="5" name="Footer Placeholder 4">
            <a:extLst>
              <a:ext uri="{FF2B5EF4-FFF2-40B4-BE49-F238E27FC236}">
                <a16:creationId xmlns:a16="http://schemas.microsoft.com/office/drawing/2014/main" id="{8182D64F-F22D-E001-5741-FBC5F1EFB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16A0F-64FA-C647-3337-B550698FD027}"/>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636077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48139415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2025/11/30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165733071"/>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2025/11/30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452522"/>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71311369"/>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43898712"/>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2025/11/30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652444841"/>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33903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64836236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field with trees and a sunset&#10;&#10;Description automatically generated">
            <a:extLst>
              <a:ext uri="{FF2B5EF4-FFF2-40B4-BE49-F238E27FC236}">
                <a16:creationId xmlns:a16="http://schemas.microsoft.com/office/drawing/2014/main" id="{33DC849B-2DA4-E2BA-0BAA-81F1FB85B459}"/>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46556304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602CE-F231-4B4B-B04C-9ACABCB2305B}"/>
              </a:ext>
            </a:extLst>
          </p:cNvPr>
          <p:cNvSpPr>
            <a:spLocks noGrp="1"/>
          </p:cNvSpPr>
          <p:nvPr>
            <p:ph type="title"/>
          </p:nvPr>
        </p:nvSpPr>
        <p:spPr>
          <a:xfrm>
            <a:off x="183538" y="700191"/>
            <a:ext cx="11650531" cy="1325563"/>
          </a:xfrm>
        </p:spPr>
        <p:txBody>
          <a:bodyPr/>
          <a:lstStyle/>
          <a:p>
            <a:pPr algn="ctr">
              <a:lnSpc>
                <a:spcPct val="150000"/>
              </a:lnSpc>
            </a:pPr>
            <a:r>
              <a:rPr lang="vi-VN" sz="4800" b="1" dirty="0">
                <a:solidFill>
                  <a:srgbClr val="FF0000"/>
                </a:solidFill>
                <a:effectLst>
                  <a:outerShdw blurRad="38100" dist="38100" dir="2700000" algn="tl">
                    <a:srgbClr val="000000">
                      <a:alpha val="43137"/>
                    </a:srgbClr>
                  </a:outerShdw>
                </a:effectLst>
              </a:rPr>
              <a:t>CHÀO MỪNG </a:t>
            </a:r>
            <a:br>
              <a:rPr lang="vi-VN" sz="4800" b="1" dirty="0">
                <a:solidFill>
                  <a:srgbClr val="FF0000"/>
                </a:solidFill>
                <a:effectLst>
                  <a:outerShdw blurRad="38100" dist="38100" dir="2700000" algn="tl">
                    <a:srgbClr val="000000">
                      <a:alpha val="43137"/>
                    </a:srgbClr>
                  </a:outerShdw>
                </a:effectLst>
              </a:rPr>
            </a:br>
            <a:r>
              <a:rPr lang="vi-VN" sz="4800" b="1" dirty="0">
                <a:solidFill>
                  <a:srgbClr val="FF0000"/>
                </a:solidFill>
                <a:effectLst>
                  <a:outerShdw blurRad="38100" dist="38100" dir="2700000" algn="tl">
                    <a:srgbClr val="000000">
                      <a:alpha val="43137"/>
                    </a:srgbClr>
                  </a:outerShdw>
                </a:effectLst>
              </a:rPr>
              <a:t>NGÀY NHÀ GIÁO VIỆT NAM</a:t>
            </a:r>
            <a:br>
              <a:rPr lang="vi-VN" b="1" dirty="0">
                <a:solidFill>
                  <a:srgbClr val="FF0000"/>
                </a:solidFill>
                <a:effectLst>
                  <a:outerShdw blurRad="38100" dist="38100" dir="2700000" algn="tl">
                    <a:srgbClr val="000000">
                      <a:alpha val="43137"/>
                    </a:srgbClr>
                  </a:outerShdw>
                </a:effectLst>
              </a:rPr>
            </a:br>
            <a:r>
              <a:rPr lang="vi-VN" sz="3600" b="1" dirty="0">
                <a:solidFill>
                  <a:srgbClr val="FF0000"/>
                </a:solidFill>
                <a:effectLst>
                  <a:outerShdw blurRad="38100" dist="38100" dir="2700000" algn="tl">
                    <a:srgbClr val="000000">
                      <a:alpha val="43137"/>
                    </a:srgbClr>
                  </a:outerShdw>
                </a:effectLst>
              </a:rPr>
              <a:t>20/11</a:t>
            </a:r>
            <a:endParaRPr lang="en-US" sz="3600" b="1" dirty="0">
              <a:solidFill>
                <a:srgbClr val="FF0000"/>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78C20B25-3304-4159-987F-A280132E2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 y="4180114"/>
            <a:ext cx="12190990" cy="2677886"/>
          </a:xfrm>
          <a:prstGeom prst="rect">
            <a:avLst/>
          </a:prstGeom>
        </p:spPr>
      </p:pic>
    </p:spTree>
    <p:extLst>
      <p:ext uri="{BB962C8B-B14F-4D97-AF65-F5344CB8AC3E}">
        <p14:creationId xmlns:p14="http://schemas.microsoft.com/office/powerpoint/2010/main" val="668498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A1A24-5318-09BA-57E2-CF8E7F81FD6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09FED1D-DDF1-5CEF-315B-F2AD6D5498C5}"/>
              </a:ext>
            </a:extLst>
          </p:cNvPr>
          <p:cNvSpPr txBox="1"/>
          <p:nvPr/>
        </p:nvSpPr>
        <p:spPr>
          <a:xfrm>
            <a:off x="790575" y="870012"/>
            <a:ext cx="1075372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8EF80792-CFC5-D2D8-AAA8-7D689F3110C5}"/>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Cloud 15">
            <a:extLst>
              <a:ext uri="{FF2B5EF4-FFF2-40B4-BE49-F238E27FC236}">
                <a16:creationId xmlns:a16="http://schemas.microsoft.com/office/drawing/2014/main" id="{C7B0E09C-00FA-6D3E-DCF4-7171B41436DE}"/>
              </a:ext>
            </a:extLst>
          </p:cNvPr>
          <p:cNvSpPr/>
          <p:nvPr/>
        </p:nvSpPr>
        <p:spPr>
          <a:xfrm>
            <a:off x="9090734" y="142043"/>
            <a:ext cx="2743200" cy="80786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kien_la_ban_than_cua_soc_hang_ngay_hai_ban_222b0d30-8ee3-4acf-92b7-c2d61ac348e9">
            <a:hlinkClick r:id="" action="ppaction://media"/>
            <a:extLst>
              <a:ext uri="{FF2B5EF4-FFF2-40B4-BE49-F238E27FC236}">
                <a16:creationId xmlns:a16="http://schemas.microsoft.com/office/drawing/2014/main" id="{799D19D4-2A8C-4AEF-9EC1-576D0EF116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235" y="6046787"/>
            <a:ext cx="487363" cy="487363"/>
          </a:xfrm>
          <a:prstGeom prst="rect">
            <a:avLst/>
          </a:prstGeom>
        </p:spPr>
      </p:pic>
    </p:spTree>
    <p:extLst>
      <p:ext uri="{BB962C8B-B14F-4D97-AF65-F5344CB8AC3E}">
        <p14:creationId xmlns:p14="http://schemas.microsoft.com/office/powerpoint/2010/main" val="317722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85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sp>
        <p:nvSpPr>
          <p:cNvPr id="4" name="Rectangle 3">
            <a:extLst>
              <a:ext uri="{FF2B5EF4-FFF2-40B4-BE49-F238E27FC236}">
                <a16:creationId xmlns:a16="http://schemas.microsoft.com/office/drawing/2014/main" id="{EFBCBC94-7A6E-4C58-A4AB-CF11C77638F1}"/>
              </a:ext>
            </a:extLst>
          </p:cNvPr>
          <p:cNvSpPr/>
          <p:nvPr/>
        </p:nvSpPr>
        <p:spPr>
          <a:xfrm>
            <a:off x="625151" y="1875453"/>
            <a:ext cx="11094098" cy="1938992"/>
          </a:xfrm>
          <a:prstGeom prst="rect">
            <a:avLst/>
          </a:prstGeom>
        </p:spPr>
        <p:txBody>
          <a:bodyPr wrap="square">
            <a:spAutoFit/>
          </a:bodyPr>
          <a:lstStyle/>
          <a:p>
            <a:pPr algn="ctr"/>
            <a:r>
              <a:rPr lang="vi-VN" sz="4000" dirty="0">
                <a:solidFill>
                  <a:srgbClr val="FF0000"/>
                </a:solidFill>
              </a:rPr>
              <a:t>Nhân ngày Nhà Giáo Việt Nam, chúng con xin kính chúc </a:t>
            </a:r>
            <a:r>
              <a:rPr lang="vi-VN" sz="4000">
                <a:solidFill>
                  <a:srgbClr val="FF0000"/>
                </a:solidFill>
              </a:rPr>
              <a:t>các thầy, </a:t>
            </a:r>
            <a:r>
              <a:rPr lang="vi-VN" sz="4000" dirty="0">
                <a:solidFill>
                  <a:srgbClr val="FF0000"/>
                </a:solidFill>
              </a:rPr>
              <a:t>cô giáo luôn mạnh khỏe, hạnh phúc và luôn luôn vui vẻ cùng chúng con! </a:t>
            </a:r>
            <a:endParaRPr lang="en-US" sz="4000" dirty="0">
              <a:solidFill>
                <a:srgbClr val="FF0000"/>
              </a:solidFill>
              <a:latin typeface=".VnGothic" panose="020B7200000000000000" pitchFamily="34" charset="0"/>
            </a:endParaRPr>
          </a:p>
        </p:txBody>
      </p:sp>
    </p:spTree>
    <p:extLst>
      <p:ext uri="{BB962C8B-B14F-4D97-AF65-F5344CB8AC3E}">
        <p14:creationId xmlns:p14="http://schemas.microsoft.com/office/powerpoint/2010/main" val="30842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72219-6F06-462D-80ED-4B013C46892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DBF95B9-EC13-4361-B06A-02A34F71F4F2}"/>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5848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AECEC7-D84E-4223-8D55-91C35F7C5A57}"/>
              </a:ext>
            </a:extLst>
          </p:cNvPr>
          <p:cNvPicPr>
            <a:picLocks noGrp="1" noChangeAspect="1"/>
          </p:cNvPicPr>
          <p:nvPr>
            <p:ph idx="1"/>
          </p:nvPr>
        </p:nvPicPr>
        <p:blipFill>
          <a:blip r:embed="rId4"/>
          <a:stretch>
            <a:fillRect/>
          </a:stretch>
        </p:blipFill>
        <p:spPr>
          <a:xfrm>
            <a:off x="8549307" y="111310"/>
            <a:ext cx="1591194" cy="1585097"/>
          </a:xfrm>
          <a:prstGeom prst="rect">
            <a:avLst/>
          </a:prstGeom>
        </p:spPr>
      </p:pic>
      <p:pic>
        <p:nvPicPr>
          <p:cNvPr id="4" name="Picture 3">
            <a:extLst>
              <a:ext uri="{FF2B5EF4-FFF2-40B4-BE49-F238E27FC236}">
                <a16:creationId xmlns:a16="http://schemas.microsoft.com/office/drawing/2014/main" id="{62CC5F30-47E5-4E96-BECE-02B85383A975}"/>
              </a:ext>
            </a:extLst>
          </p:cNvPr>
          <p:cNvPicPr>
            <a:picLocks noChangeAspect="1"/>
          </p:cNvPicPr>
          <p:nvPr/>
        </p:nvPicPr>
        <p:blipFill>
          <a:blip r:embed="rId5"/>
          <a:stretch>
            <a:fillRect/>
          </a:stretch>
        </p:blipFill>
        <p:spPr>
          <a:xfrm>
            <a:off x="0" y="4834128"/>
            <a:ext cx="12192000" cy="2023872"/>
          </a:xfrm>
          <a:prstGeom prst="rect">
            <a:avLst/>
          </a:prstGeom>
        </p:spPr>
      </p:pic>
      <p:sp>
        <p:nvSpPr>
          <p:cNvPr id="3" name="Rectangle 1">
            <a:extLst>
              <a:ext uri="{FF2B5EF4-FFF2-40B4-BE49-F238E27FC236}">
                <a16:creationId xmlns:a16="http://schemas.microsoft.com/office/drawing/2014/main" id="{41C6C31B-1159-4D95-82E0-4A0CE817D20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E2321795-4BB1-469A-94EE-2DEF2E37D481}"/>
              </a:ext>
            </a:extLst>
          </p:cNvPr>
          <p:cNvSpPr>
            <a:spLocks noChangeArrowheads="1"/>
          </p:cNvSpPr>
          <p:nvPr/>
        </p:nvSpPr>
        <p:spPr bwMode="auto">
          <a:xfrm>
            <a:off x="87085" y="11694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
            <a:extLst>
              <a:ext uri="{FF2B5EF4-FFF2-40B4-BE49-F238E27FC236}">
                <a16:creationId xmlns:a16="http://schemas.microsoft.com/office/drawing/2014/main" id="{546CAAE1-B721-411C-9C24-320399D6A02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id="{A43DABE3-FDA4-40A8-A239-27BC21996444}"/>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o_tiet_hoc_truoc_cac_em_da_hoc_bai_giem_hay_doc_1b7ee320-545d-4aa2-a59b-1c9dba71f94e">
            <a:hlinkClick r:id="" action="ppaction://media"/>
            <a:extLst>
              <a:ext uri="{FF2B5EF4-FFF2-40B4-BE49-F238E27FC236}">
                <a16:creationId xmlns:a16="http://schemas.microsoft.com/office/drawing/2014/main" id="{EF7F1310-B67B-4C16-985A-5BA65F359F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9149" y="6003565"/>
            <a:ext cx="93731" cy="105949"/>
          </a:xfrm>
          <a:prstGeom prst="rect">
            <a:avLst/>
          </a:prstGeom>
        </p:spPr>
      </p:pic>
      <p:sp>
        <p:nvSpPr>
          <p:cNvPr id="2" name="Rectangle 1">
            <a:extLst>
              <a:ext uri="{FF2B5EF4-FFF2-40B4-BE49-F238E27FC236}">
                <a16:creationId xmlns:a16="http://schemas.microsoft.com/office/drawing/2014/main" id="{4279858E-FEB7-488D-A4A1-7CDC6A90CE3E}"/>
              </a:ext>
            </a:extLst>
          </p:cNvPr>
          <p:cNvSpPr/>
          <p:nvPr/>
        </p:nvSpPr>
        <p:spPr>
          <a:xfrm>
            <a:off x="1245140" y="1737497"/>
            <a:ext cx="9202366" cy="1323439"/>
          </a:xfrm>
          <a:prstGeom prst="rect">
            <a:avLst/>
          </a:prstGeom>
        </p:spPr>
        <p:txBody>
          <a:bodyPr wrap="square">
            <a:spAutoFit/>
          </a:bodyPr>
          <a:lstStyle/>
          <a:p>
            <a:pPr lvl="0" algn="ctr">
              <a:defRPr/>
            </a:pPr>
            <a:r>
              <a:rPr lang="vi-VN" sz="8000" b="1" dirty="0">
                <a:solidFill>
                  <a:srgbClr val="7030A0"/>
                </a:solidFill>
                <a:latin typeface="Times New Roman" panose="02020603050405020304" pitchFamily="18" charset="0"/>
                <a:ea typeface="Arial-Rounded" panose="020B0500000000000000" pitchFamily="34" charset="0"/>
                <a:cs typeface="Arial-Rounded" panose="020B0500000000000000" pitchFamily="34" charset="0"/>
              </a:rPr>
              <a:t>Kiểm tra bài cũ</a:t>
            </a:r>
            <a:endParaRPr lang="en-US" sz="8000" b="1" dirty="0">
              <a:solidFill>
                <a:srgbClr val="7030A0"/>
              </a:solidFill>
              <a:latin typeface="Calibri Ligh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9887-DA42-43FE-A38F-0A44C5C84B08}"/>
              </a:ext>
            </a:extLst>
          </p:cNvPr>
          <p:cNvSpPr>
            <a:spLocks noGrp="1"/>
          </p:cNvSpPr>
          <p:nvPr>
            <p:ph type="title"/>
          </p:nvPr>
        </p:nvSpPr>
        <p:spPr/>
        <p:txBody>
          <a:bodyPr/>
          <a:lstStyle/>
          <a:p>
            <a:endParaRPr lang="en-US"/>
          </a:p>
        </p:txBody>
      </p:sp>
      <p:pic>
        <p:nvPicPr>
          <p:cNvPr id="4" name="1111 (1)">
            <a:hlinkClick r:id="" action="ppaction://media"/>
            <a:extLst>
              <a:ext uri="{FF2B5EF4-FFF2-40B4-BE49-F238E27FC236}">
                <a16:creationId xmlns:a16="http://schemas.microsoft.com/office/drawing/2014/main" id="{9E22114A-AA0F-4BBD-A154-30FC3D65F8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80162" y="286425"/>
            <a:ext cx="8469548" cy="7763754"/>
          </a:xfrm>
        </p:spPr>
      </p:pic>
    </p:spTree>
    <p:extLst>
      <p:ext uri="{BB962C8B-B14F-4D97-AF65-F5344CB8AC3E}">
        <p14:creationId xmlns:p14="http://schemas.microsoft.com/office/powerpoint/2010/main" val="238859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sp>
        <p:nvSpPr>
          <p:cNvPr id="6" name="Rectangle 5">
            <a:extLst>
              <a:ext uri="{FF2B5EF4-FFF2-40B4-BE49-F238E27FC236}">
                <a16:creationId xmlns:a16="http://schemas.microsoft.com/office/drawing/2014/main" id="{A1997F26-81DC-4537-B116-33D2A7C23C33}"/>
              </a:ext>
            </a:extLst>
          </p:cNvPr>
          <p:cNvSpPr/>
          <p:nvPr/>
        </p:nvSpPr>
        <p:spPr>
          <a:xfrm>
            <a:off x="-2093368" y="624483"/>
            <a:ext cx="7842403" cy="1015663"/>
          </a:xfrm>
          <a:prstGeom prst="rect">
            <a:avLst/>
          </a:prstGeom>
        </p:spPr>
        <p:txBody>
          <a:bodyPr wrap="square">
            <a:spAutoFit/>
          </a:bodyPr>
          <a:lstStyle/>
          <a:p>
            <a:pPr lvl="0" algn="ctr">
              <a:defRPr/>
            </a:pPr>
            <a:r>
              <a:rPr lang="vi-VN" sz="6000" b="1" dirty="0">
                <a:solidFill>
                  <a:srgbClr val="7030A0"/>
                </a:solidFill>
                <a:latin typeface="Times New Roman" panose="02020603050405020304" pitchFamily="18" charset="0"/>
                <a:ea typeface="Arial-Rounded" panose="020B0500000000000000" pitchFamily="34" charset="0"/>
                <a:cs typeface="Arial-Rounded" panose="020B0500000000000000" pitchFamily="34" charset="0"/>
              </a:rPr>
              <a:t>Bài mới:</a:t>
            </a:r>
            <a:endParaRPr lang="en-US" sz="6000" b="1" dirty="0">
              <a:solidFill>
                <a:srgbClr val="7030A0"/>
              </a:solidFill>
              <a:latin typeface="Calibri Light"/>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4A14B1DA-CE7A-43D1-BA24-64F0802E03BC}"/>
              </a:ext>
            </a:extLst>
          </p:cNvPr>
          <p:cNvSpPr/>
          <p:nvPr/>
        </p:nvSpPr>
        <p:spPr>
          <a:xfrm>
            <a:off x="1118681" y="2151728"/>
            <a:ext cx="8025319" cy="1323439"/>
          </a:xfrm>
          <a:prstGeom prst="rect">
            <a:avLst/>
          </a:prstGeom>
        </p:spPr>
        <p:txBody>
          <a:bodyPr wrap="square">
            <a:spAutoFit/>
          </a:bodyPr>
          <a:lstStyle/>
          <a:p>
            <a:pPr lvl="0" algn="ctr">
              <a:defRPr/>
            </a:pPr>
            <a:r>
              <a:rPr lang="vi-VN" sz="8000" b="1" dirty="0">
                <a:solidFill>
                  <a:srgbClr val="7030A0"/>
                </a:solidFill>
                <a:latin typeface="Times New Roman" panose="02020603050405020304" pitchFamily="18" charset="0"/>
                <a:ea typeface="Arial-Rounded" panose="020B0500000000000000" pitchFamily="34" charset="0"/>
                <a:cs typeface="Arial-Rounded" panose="020B0500000000000000" pitchFamily="34" charset="0"/>
              </a:rPr>
              <a:t>  Đọc: Tớ nhớ cậu</a:t>
            </a:r>
            <a:endParaRPr lang="en-US" sz="8000" b="1" dirty="0">
              <a:solidFill>
                <a:srgbClr val="7030A0"/>
              </a:solidFill>
              <a:latin typeface="Calibri Light"/>
              <a:ea typeface="Arial-Rounded" panose="020B0500000000000000" pitchFamily="34" charset="0"/>
              <a:cs typeface="Arial-Rounded" panose="020B0500000000000000"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A1A24-5318-09BA-57E2-CF8E7F81FD68}"/>
              </a:ext>
            </a:extLst>
          </p:cNvPr>
          <p:cNvSpPr/>
          <p:nvPr/>
        </p:nvSpPr>
        <p:spPr>
          <a:xfrm>
            <a:off x="438149" y="438595"/>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09FED1D-DDF1-5CEF-315B-F2AD6D5498C5}"/>
              </a:ext>
            </a:extLst>
          </p:cNvPr>
          <p:cNvSpPr txBox="1"/>
          <p:nvPr/>
        </p:nvSpPr>
        <p:spPr>
          <a:xfrm>
            <a:off x="790575" y="870012"/>
            <a:ext cx="1075372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8EF80792-CFC5-D2D8-AAA8-7D689F3110C5}"/>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Cloud 15">
            <a:extLst>
              <a:ext uri="{FF2B5EF4-FFF2-40B4-BE49-F238E27FC236}">
                <a16:creationId xmlns:a16="http://schemas.microsoft.com/office/drawing/2014/main" id="{C7B0E09C-00FA-6D3E-DCF4-7171B41436DE}"/>
              </a:ext>
            </a:extLst>
          </p:cNvPr>
          <p:cNvSpPr/>
          <p:nvPr/>
        </p:nvSpPr>
        <p:spPr>
          <a:xfrm>
            <a:off x="284271" y="123380"/>
            <a:ext cx="3506680" cy="82834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kien_la_ban_than_cua_soc_hang_ngay_hai_ban_222b0d30-8ee3-4acf-92b7-c2d61ac348e9">
            <a:hlinkClick r:id="" action="ppaction://media"/>
            <a:extLst>
              <a:ext uri="{FF2B5EF4-FFF2-40B4-BE49-F238E27FC236}">
                <a16:creationId xmlns:a16="http://schemas.microsoft.com/office/drawing/2014/main" id="{799D19D4-2A8C-4AEF-9EC1-576D0EF116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235" y="6046787"/>
            <a:ext cx="487363" cy="487363"/>
          </a:xfrm>
          <a:prstGeom prst="rect">
            <a:avLst/>
          </a:prstGeom>
        </p:spPr>
      </p:pic>
    </p:spTree>
    <p:extLst>
      <p:ext uri="{BB962C8B-B14F-4D97-AF65-F5344CB8AC3E}">
        <p14:creationId xmlns:p14="http://schemas.microsoft.com/office/powerpoint/2010/main" val="357536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85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A1A24-5318-09BA-57E2-CF8E7F81FD68}"/>
              </a:ext>
            </a:extLst>
          </p:cNvPr>
          <p:cNvSpPr/>
          <p:nvPr/>
        </p:nvSpPr>
        <p:spPr>
          <a:xfrm>
            <a:off x="219074" y="213537"/>
            <a:ext cx="11753851" cy="65055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2262DD3-256D-0878-D25C-9C6D31BB4C25}"/>
              </a:ext>
            </a:extLst>
          </p:cNvPr>
          <p:cNvSpPr txBox="1"/>
          <p:nvPr/>
        </p:nvSpPr>
        <p:spPr>
          <a:xfrm>
            <a:off x="1065319" y="798082"/>
            <a:ext cx="1002289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a:t>
            </a:r>
            <a:r>
              <a:rPr kumimoji="0" lang="vi-VN" sz="2400" i="0"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nắn nót</a:t>
            </a:r>
            <a:r>
              <a:rPr kumimoji="0" lang="vi-VN" sz="2400" b="1" i="0"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không biết làm sao cho sóc biết mình rất nhớ bạn.</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viết: “Chào sóc!”. Nhưng kiến không định chào sóc. Cậu bèn viết một lá thư khác: “Sóc thân mến!”. Như thế vẫn không đúng ý của kiến. Lấy một tờ giấy mới, kiến ghi: “Sóc ơi!”.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cậu </a:t>
            </a:r>
            <a:r>
              <a:rPr kumimoji="0" lang="vi-VN" sz="2400" b="1" i="0"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cặm cụi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A443B950-5B84-1B5D-F195-4DCF8CBB4EB4}"/>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id="{D2523A08-C928-36CE-215C-BD1554A7B598}"/>
              </a:ext>
            </a:extLst>
          </p:cNvPr>
          <p:cNvSpPr/>
          <p:nvPr/>
        </p:nvSpPr>
        <p:spPr>
          <a:xfrm>
            <a:off x="1065321" y="870012"/>
            <a:ext cx="10252712" cy="1417986"/>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00EDC428-58FE-7634-E104-10925F110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02" y="1033641"/>
            <a:ext cx="544360" cy="514407"/>
          </a:xfrm>
          <a:prstGeom prst="rect">
            <a:avLst/>
          </a:prstGeom>
        </p:spPr>
      </p:pic>
      <p:sp>
        <p:nvSpPr>
          <p:cNvPr id="10" name="Rectangle: Rounded Corners 9">
            <a:extLst>
              <a:ext uri="{FF2B5EF4-FFF2-40B4-BE49-F238E27FC236}">
                <a16:creationId xmlns:a16="http://schemas.microsoft.com/office/drawing/2014/main" id="{E25A02C2-CEF4-5999-8875-0D2849B3413F}"/>
              </a:ext>
            </a:extLst>
          </p:cNvPr>
          <p:cNvSpPr/>
          <p:nvPr/>
        </p:nvSpPr>
        <p:spPr>
          <a:xfrm>
            <a:off x="997043" y="2287998"/>
            <a:ext cx="10440141" cy="1433555"/>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EDA1EBD9-E98E-C790-65B7-2F73F56D4AA5}"/>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359" y="2448570"/>
            <a:ext cx="514406" cy="514406"/>
          </a:xfrm>
          <a:prstGeom prst="rect">
            <a:avLst/>
          </a:prstGeom>
        </p:spPr>
      </p:pic>
      <p:sp>
        <p:nvSpPr>
          <p:cNvPr id="12" name="Rectangle: Rounded Corners 11">
            <a:extLst>
              <a:ext uri="{FF2B5EF4-FFF2-40B4-BE49-F238E27FC236}">
                <a16:creationId xmlns:a16="http://schemas.microsoft.com/office/drawing/2014/main" id="{6435ACC0-B3D9-D702-DFA4-0527DAB1AF2C}"/>
              </a:ext>
            </a:extLst>
          </p:cNvPr>
          <p:cNvSpPr/>
          <p:nvPr/>
        </p:nvSpPr>
        <p:spPr>
          <a:xfrm>
            <a:off x="1024684" y="3768086"/>
            <a:ext cx="10440141" cy="2553146"/>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99A3A042-1E30-AFA7-D80C-069BE0B75D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898" y="4056289"/>
            <a:ext cx="510728" cy="510728"/>
          </a:xfrm>
          <a:prstGeom prst="rect">
            <a:avLst/>
          </a:prstGeom>
        </p:spPr>
      </p:pic>
      <p:sp>
        <p:nvSpPr>
          <p:cNvPr id="17" name="TextBox 16">
            <a:extLst>
              <a:ext uri="{FF2B5EF4-FFF2-40B4-BE49-F238E27FC236}">
                <a16:creationId xmlns:a16="http://schemas.microsoft.com/office/drawing/2014/main" id="{17E5491F-0BE1-BCDA-F572-A49A82D2FEF7}"/>
              </a:ext>
            </a:extLst>
          </p:cNvPr>
          <p:cNvSpPr txBox="1"/>
          <p:nvPr/>
        </p:nvSpPr>
        <p:spPr>
          <a:xfrm>
            <a:off x="1812652" y="6341595"/>
            <a:ext cx="365264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20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20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20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20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20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20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vi-VN" sz="20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theo nhóm 3</a:t>
            </a:r>
            <a:endParaRPr kumimoji="0" lang="en-US" sz="20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cxnSp>
        <p:nvCxnSpPr>
          <p:cNvPr id="3" name="Straight Connector 2">
            <a:extLst>
              <a:ext uri="{FF2B5EF4-FFF2-40B4-BE49-F238E27FC236}">
                <a16:creationId xmlns:a16="http://schemas.microsoft.com/office/drawing/2014/main" id="{680DA161-76F5-46AF-BCE2-50A9C13CFB50}"/>
              </a:ext>
            </a:extLst>
          </p:cNvPr>
          <p:cNvCxnSpPr>
            <a:cxnSpLocks/>
          </p:cNvCxnSpPr>
          <p:nvPr/>
        </p:nvCxnSpPr>
        <p:spPr>
          <a:xfrm>
            <a:off x="10487608" y="2640563"/>
            <a:ext cx="600601"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B9DEC68-2F50-4F5D-B3CD-F45A67026129}"/>
              </a:ext>
            </a:extLst>
          </p:cNvPr>
          <p:cNvCxnSpPr>
            <a:cxnSpLocks/>
          </p:cNvCxnSpPr>
          <p:nvPr/>
        </p:nvCxnSpPr>
        <p:spPr>
          <a:xfrm>
            <a:off x="1065319" y="3035559"/>
            <a:ext cx="600601"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A0AE3BD4-D4E4-4B7A-849E-3BBCCF786108}"/>
              </a:ext>
            </a:extLst>
          </p:cNvPr>
          <p:cNvCxnSpPr>
            <a:cxnSpLocks/>
          </p:cNvCxnSpPr>
          <p:nvPr/>
        </p:nvCxnSpPr>
        <p:spPr>
          <a:xfrm>
            <a:off x="3534975" y="5610807"/>
            <a:ext cx="1135225"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3569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1"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196A2-2623-4E2C-81BD-B29EC0D0B5B3}"/>
              </a:ext>
            </a:extLst>
          </p:cNvPr>
          <p:cNvSpPr/>
          <p:nvPr/>
        </p:nvSpPr>
        <p:spPr>
          <a:xfrm>
            <a:off x="1495425" y="2637740"/>
            <a:ext cx="9229725" cy="1077218"/>
          </a:xfrm>
          <a:prstGeom prst="rect">
            <a:avLst/>
          </a:prstGeom>
        </p:spPr>
        <p:txBody>
          <a:bodyPr wrap="square">
            <a:spAutoFit/>
          </a:bodyPr>
          <a:lstStyle/>
          <a:p>
            <a:pPr marL="266700" algn="just"/>
            <a:r>
              <a:rPr lang="vi-VN" sz="3200" dirty="0">
                <a:latin typeface="Arial-Rounded" panose="020B0500000000000000" pitchFamily="34" charset="0"/>
                <a:ea typeface="Arial-Rounded" panose="020B0500000000000000" pitchFamily="34" charset="0"/>
                <a:cs typeface="Arial-Rounded" panose="020B0500000000000000" pitchFamily="34" charset="0"/>
              </a:rPr>
              <a:t>Cứ thế,</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cậu cặm cụi viết đi viết lại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trong nhiều giờ liền.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30C84986-EE5E-4FA2-9AB9-9D93E7FC42CA}"/>
              </a:ext>
            </a:extLst>
          </p:cNvPr>
          <p:cNvSpPr txBox="1"/>
          <p:nvPr/>
        </p:nvSpPr>
        <p:spPr>
          <a:xfrm>
            <a:off x="3384414" y="571118"/>
            <a:ext cx="5365827" cy="809965"/>
          </a:xfrm>
          <a:prstGeom prst="rect">
            <a:avLst/>
          </a:prstGeom>
          <a:noFill/>
        </p:spPr>
        <p:txBody>
          <a:bodyPr wrap="square" rtlCol="0">
            <a:spAutoFit/>
          </a:bodyPr>
          <a:lstStyle/>
          <a:p>
            <a:pPr algn="ctr">
              <a:lnSpc>
                <a:spcPct val="150000"/>
              </a:lnSpc>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Ngắt nghỉ câu dài</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98C573E4-C5F3-4BE8-9146-A9E5709375E8}"/>
              </a:ext>
            </a:extLst>
          </p:cNvPr>
          <p:cNvSpPr/>
          <p:nvPr/>
        </p:nvSpPr>
        <p:spPr>
          <a:xfrm>
            <a:off x="1504950" y="1507751"/>
            <a:ext cx="9086850" cy="1077218"/>
          </a:xfrm>
          <a:prstGeom prst="rect">
            <a:avLst/>
          </a:prstGeom>
        </p:spPr>
        <p:txBody>
          <a:bodyPr wrap="square">
            <a:spAutoFit/>
          </a:bodyPr>
          <a:lstStyle/>
          <a:p>
            <a:pPr marL="266700" algn="just"/>
            <a:r>
              <a:rPr lang="vi-VN" sz="3200" dirty="0">
                <a:latin typeface="Arial-Rounded" panose="020B0500000000000000" pitchFamily="34" charset="0"/>
                <a:ea typeface="Arial-Rounded" panose="020B0500000000000000" pitchFamily="34" charset="0"/>
                <a:cs typeface="Arial-Rounded" panose="020B0500000000000000" pitchFamily="34" charset="0"/>
              </a:rPr>
              <a:t>Kiến không biết làm sao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cho sóc biết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mình rất nhớ 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0C8A7AB9-AC92-47BB-8DEB-C4B9DE6E43D3}"/>
              </a:ext>
            </a:extLst>
          </p:cNvPr>
          <p:cNvSpPr/>
          <p:nvPr/>
        </p:nvSpPr>
        <p:spPr>
          <a:xfrm>
            <a:off x="1485900" y="3718649"/>
            <a:ext cx="9363075" cy="1077218"/>
          </a:xfrm>
          <a:prstGeom prst="rect">
            <a:avLst/>
          </a:prstGeom>
        </p:spPr>
        <p:txBody>
          <a:bodyPr wrap="square">
            <a:spAutoFit/>
          </a:bodyPr>
          <a:lstStyle/>
          <a:p>
            <a:pPr marL="266700" algn="just"/>
            <a:r>
              <a:rPr lang="vi-VN" sz="3200" dirty="0">
                <a:latin typeface="Arial-Rounded" panose="020B0500000000000000" pitchFamily="34" charset="0"/>
                <a:ea typeface="Arial-Rounded" panose="020B0500000000000000" pitchFamily="34" charset="0"/>
                <a:cs typeface="Arial-Rounded" panose="020B0500000000000000" pitchFamily="34" charset="0"/>
              </a:rPr>
              <a:t>Không lâu sau,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sóc nhận được một lá thư</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do kiến gửi 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567463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8AE90-FBCE-411E-90A8-965E1BD1CB65}"/>
              </a:ext>
            </a:extLst>
          </p:cNvPr>
          <p:cNvSpPr txBox="1"/>
          <p:nvPr/>
        </p:nvSpPr>
        <p:spPr>
          <a:xfrm>
            <a:off x="3058947" y="731508"/>
            <a:ext cx="5365827" cy="730200"/>
          </a:xfrm>
          <a:prstGeom prst="rect">
            <a:avLst/>
          </a:prstGeom>
          <a:noFill/>
        </p:spPr>
        <p:txBody>
          <a:bodyPr wrap="square" rtlCol="0">
            <a:spAutoFit/>
          </a:bodyPr>
          <a:lstStyle/>
          <a:p>
            <a:pPr algn="ctr">
              <a:lnSpc>
                <a:spcPct val="150000"/>
              </a:lnSpc>
            </a:pP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Giải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endPar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D2047509-AA8A-4B2D-AA9A-E90DEE0764C1}"/>
              </a:ext>
            </a:extLst>
          </p:cNvPr>
          <p:cNvSpPr/>
          <p:nvPr/>
        </p:nvSpPr>
        <p:spPr>
          <a:xfrm>
            <a:off x="1850365" y="1559386"/>
            <a:ext cx="5595465" cy="730200"/>
          </a:xfrm>
          <a:prstGeom prst="rect">
            <a:avLst/>
          </a:prstGeom>
        </p:spPr>
        <p:txBody>
          <a:bodyPr wrap="square">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nắn nót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D7DB2DE5-9B88-4BFA-98FB-4F889C26F01F}"/>
              </a:ext>
            </a:extLst>
          </p:cNvPr>
          <p:cNvSpPr/>
          <p:nvPr/>
        </p:nvSpPr>
        <p:spPr>
          <a:xfrm>
            <a:off x="1592418" y="187715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715C01A9-22D9-4A00-A0A8-7A2C126B4C5D}"/>
              </a:ext>
            </a:extLst>
          </p:cNvPr>
          <p:cNvSpPr txBox="1"/>
          <p:nvPr/>
        </p:nvSpPr>
        <p:spPr>
          <a:xfrm>
            <a:off x="3345716" y="1573460"/>
            <a:ext cx="7253866" cy="739754"/>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viết rất cẩn thận cho đẹp. </a:t>
            </a:r>
            <a:endPar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AF52C67A-88C8-4CC1-AD5D-3A8A1320D613}"/>
              </a:ext>
            </a:extLst>
          </p:cNvPr>
          <p:cNvSpPr/>
          <p:nvPr/>
        </p:nvSpPr>
        <p:spPr>
          <a:xfrm>
            <a:off x="3345716" y="2470895"/>
            <a:ext cx="7706627" cy="584775"/>
          </a:xfrm>
          <a:prstGeom prst="rect">
            <a:avLst/>
          </a:prstGeom>
        </p:spPr>
        <p:txBody>
          <a:bodyPr wrap="square">
            <a:spAutoFit/>
          </a:bodyPr>
          <a:lstStyle/>
          <a:p>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chăm chú, tập trung vào</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đang</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làm.</a:t>
            </a:r>
            <a:endParaRPr lang="en-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65E40649-9F2B-44A9-9238-3DEF526F6FA0}"/>
              </a:ext>
            </a:extLst>
          </p:cNvPr>
          <p:cNvSpPr/>
          <p:nvPr/>
        </p:nvSpPr>
        <p:spPr>
          <a:xfrm>
            <a:off x="1823867" y="2313214"/>
            <a:ext cx="5595465" cy="730200"/>
          </a:xfrm>
          <a:prstGeom prst="rect">
            <a:avLst/>
          </a:prstGeom>
        </p:spPr>
        <p:txBody>
          <a:bodyPr wrap="square">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cặm cụi</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F172ACCD-334D-4B76-9A13-E632D769F7A2}"/>
              </a:ext>
            </a:extLst>
          </p:cNvPr>
          <p:cNvSpPr/>
          <p:nvPr/>
        </p:nvSpPr>
        <p:spPr>
          <a:xfrm>
            <a:off x="1592418" y="264632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2" descr="Học Sinh Thcs Chăm Chú Lắng Nghe Và Ghi Chép Bài Hình ảnh | Định dạng hình  ảnh PNG 401807209| vn.lovepik.com">
            <a:extLst>
              <a:ext uri="{FF2B5EF4-FFF2-40B4-BE49-F238E27FC236}">
                <a16:creationId xmlns:a16="http://schemas.microsoft.com/office/drawing/2014/main" id="{3540D9ED-7A6D-46A5-929A-F0BD0B9B7F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7791" l="10000" r="93605">
                        <a14:foregroundMark x1="51512" y1="56977" x2="57907" y2="49651"/>
                        <a14:foregroundMark x1="28488" y1="91744" x2="38140" y2="96744"/>
                        <a14:foregroundMark x1="38140" y1="96744" x2="54302" y2="97326"/>
                        <a14:foregroundMark x1="54302" y1="97326" x2="79535" y2="92558"/>
                        <a14:foregroundMark x1="89419" y1="88023" x2="93605" y2="88372"/>
                        <a14:foregroundMark x1="87442" y1="94302" x2="86860" y2="97791"/>
                        <a14:foregroundMark x1="81163" y1="97209" x2="23953" y2="97209"/>
                        <a14:foregroundMark x1="23605" y1="97093" x2="19302" y2="95000"/>
                      </a14:backgroundRemoval>
                    </a14:imgEffect>
                  </a14:imgLayer>
                </a14:imgProps>
              </a:ext>
              <a:ext uri="{28A0092B-C50C-407E-A947-70E740481C1C}">
                <a14:useLocalDpi xmlns:a14="http://schemas.microsoft.com/office/drawing/2010/main" val="0"/>
              </a:ext>
            </a:extLst>
          </a:blip>
          <a:srcRect l="9456" t="43032"/>
          <a:stretch/>
        </p:blipFill>
        <p:spPr bwMode="auto">
          <a:xfrm>
            <a:off x="3719951" y="3072940"/>
            <a:ext cx="4166583" cy="262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7381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9" grpId="0"/>
      <p:bldP spid="1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911</Words>
  <Application>Microsoft Office PowerPoint</Application>
  <PresentationFormat>Widescreen</PresentationFormat>
  <Paragraphs>37</Paragraphs>
  <Slides>11</Slides>
  <Notes>2</Notes>
  <HiddenSlides>0</HiddenSlides>
  <MMClips>4</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等线</vt:lpstr>
      <vt:lpstr>等线 Light</vt:lpstr>
      <vt:lpstr>.VnGothic</vt:lpstr>
      <vt:lpstr>Aptos</vt:lpstr>
      <vt:lpstr>Aptos Display</vt:lpstr>
      <vt:lpstr>Arial</vt:lpstr>
      <vt:lpstr>Arial-Rounded</vt:lpstr>
      <vt:lpstr>Calibri</vt:lpstr>
      <vt:lpstr>Calibri Light</vt:lpstr>
      <vt:lpstr>Times New Roman</vt:lpstr>
      <vt:lpstr>Office 主题​​</vt:lpstr>
      <vt:lpstr>3_Office Theme</vt:lpstr>
      <vt:lpstr>Custom Design</vt:lpstr>
      <vt:lpstr>CHÀO MỪNG  NGÀY NHÀ GIÁO VIỆT NAM 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119</cp:revision>
  <dcterms:created xsi:type="dcterms:W3CDTF">2021-07-29T10:11:41Z</dcterms:created>
  <dcterms:modified xsi:type="dcterms:W3CDTF">2025-11-30T12:11:35Z</dcterms:modified>
</cp:coreProperties>
</file>