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13"/>
  </p:notesMasterIdLst>
  <p:sldIdLst>
    <p:sldId id="320" r:id="rId2"/>
    <p:sldId id="256" r:id="rId3"/>
    <p:sldId id="325" r:id="rId4"/>
    <p:sldId id="316" r:id="rId5"/>
    <p:sldId id="317" r:id="rId6"/>
    <p:sldId id="324" r:id="rId7"/>
    <p:sldId id="322" r:id="rId8"/>
    <p:sldId id="323" r:id="rId9"/>
    <p:sldId id="261" r:id="rId10"/>
    <p:sldId id="273" r:id="rId11"/>
    <p:sldId id="327" r:id="rId12"/>
  </p:sldIdLst>
  <p:sldSz cx="12161838"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6">
          <p15:clr>
            <a:srgbClr val="FF00FF"/>
          </p15:clr>
        </p15:guide>
        <p15:guide id="2" orient="horz" pos="755">
          <p15:clr>
            <a:srgbClr val="A4A3A4"/>
          </p15:clr>
        </p15:guide>
        <p15:guide id="3"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EB2D66-254E-4411-82A7-1A475D040C09}">
  <a:tblStyle styleId="{03EB2D66-254E-4411-82A7-1A475D040C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0391" autoAdjust="0"/>
  </p:normalViewPr>
  <p:slideViewPr>
    <p:cSldViewPr snapToGrid="0">
      <p:cViewPr varScale="1">
        <p:scale>
          <a:sx n="78" d="100"/>
          <a:sy n="78" d="100"/>
        </p:scale>
        <p:origin x="859" y="67"/>
      </p:cViewPr>
      <p:guideLst>
        <p:guide orient="horz" pos="566"/>
        <p:guide orient="horz" pos="755"/>
        <p:guide pos="3831"/>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9114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88fe86cfb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88fe86c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8b00801bcb_0_138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8b00801bcb_0_1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4933465" y="4786300"/>
            <a:ext cx="5934881" cy="817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3600"/>
              <a:buFont typeface="Chelsea Market"/>
              <a:buNone/>
              <a:defRPr sz="3300">
                <a:latin typeface="Fredoka One"/>
                <a:ea typeface="Fredoka One"/>
                <a:cs typeface="Fredoka One"/>
                <a:sym typeface="Fredoka One"/>
              </a:defRPr>
            </a:lvl1pPr>
            <a:lvl2pPr lvl="1"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2pPr>
            <a:lvl3pPr lvl="2"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3pPr>
            <a:lvl4pPr lvl="3"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4pPr>
            <a:lvl5pPr lvl="4"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5pPr>
            <a:lvl6pPr lvl="5"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6pPr>
            <a:lvl7pPr lvl="6"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7pPr>
            <a:lvl8pPr lvl="7"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8pPr>
            <a:lvl9pPr lvl="8"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9pPr>
          </a:lstStyle>
          <a:p>
            <a:endParaRPr/>
          </a:p>
        </p:txBody>
      </p:sp>
      <p:sp>
        <p:nvSpPr>
          <p:cNvPr id="10" name="Google Shape;10;p2"/>
          <p:cNvSpPr txBox="1">
            <a:spLocks noGrp="1"/>
          </p:cNvSpPr>
          <p:nvPr>
            <p:ph type="ctrTitle"/>
          </p:nvPr>
        </p:nvSpPr>
        <p:spPr>
          <a:xfrm>
            <a:off x="4933465" y="1504667"/>
            <a:ext cx="6279626" cy="3256400"/>
          </a:xfrm>
          <a:prstGeom prst="rect">
            <a:avLst/>
          </a:prstGeom>
        </p:spPr>
        <p:txBody>
          <a:bodyPr spcFirstLastPara="1" wrap="square" lIns="121705" tIns="121705" rIns="121705" bIns="121705" anchor="ctr" anchorCtr="0">
            <a:noAutofit/>
          </a:bodyPr>
          <a:lstStyle>
            <a:lvl1pPr lvl="0" rtl="0">
              <a:lnSpc>
                <a:spcPct val="85000"/>
              </a:lnSpc>
              <a:spcBef>
                <a:spcPts val="0"/>
              </a:spcBef>
              <a:spcAft>
                <a:spcPts val="0"/>
              </a:spcAft>
              <a:buSzPts val="5200"/>
              <a:buNone/>
              <a:defRPr sz="8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11" name="Google Shape;11;p2"/>
          <p:cNvSpPr txBox="1">
            <a:spLocks noGrp="1"/>
          </p:cNvSpPr>
          <p:nvPr>
            <p:ph type="subTitle" idx="2"/>
          </p:nvPr>
        </p:nvSpPr>
        <p:spPr>
          <a:xfrm>
            <a:off x="4933465" y="5567567"/>
            <a:ext cx="5587343" cy="577200"/>
          </a:xfrm>
          <a:prstGeom prst="rect">
            <a:avLst/>
          </a:prstGeom>
        </p:spPr>
        <p:txBody>
          <a:bodyPr spcFirstLastPara="1" wrap="square" lIns="121705" tIns="121705" rIns="121705" bIns="121705" anchor="t" anchorCtr="0">
            <a:noAutofit/>
          </a:bodyPr>
          <a:lstStyle>
            <a:lvl1pPr lvl="0">
              <a:lnSpc>
                <a:spcPct val="100000"/>
              </a:lnSpc>
              <a:spcBef>
                <a:spcPts val="0"/>
              </a:spcBef>
              <a:spcAft>
                <a:spcPts val="0"/>
              </a:spcAft>
              <a:buSzPts val="3600"/>
              <a:buFont typeface="Chelsea Market"/>
              <a:buNone/>
              <a:defRPr/>
            </a:lvl1pPr>
            <a:lvl2pPr lvl="1"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2pPr>
            <a:lvl3pPr lvl="2"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3pPr>
            <a:lvl4pPr lvl="3"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4pPr>
            <a:lvl5pPr lvl="4"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5pPr>
            <a:lvl6pPr lvl="5"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6pPr>
            <a:lvl7pPr lvl="6"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7pPr>
            <a:lvl8pPr lvl="7"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8pPr>
            <a:lvl9pPr lvl="8"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3666707" y="3468300"/>
            <a:ext cx="4828425" cy="17556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7900"/>
              <a:buNone/>
              <a:defRPr sz="10500"/>
            </a:lvl1pPr>
            <a:lvl2pPr lvl="1" algn="ctr" rtl="0">
              <a:spcBef>
                <a:spcPts val="0"/>
              </a:spcBef>
              <a:spcAft>
                <a:spcPts val="0"/>
              </a:spcAft>
              <a:buSzPts val="7900"/>
              <a:buNone/>
              <a:defRPr sz="10500"/>
            </a:lvl2pPr>
            <a:lvl3pPr lvl="2" algn="ctr" rtl="0">
              <a:spcBef>
                <a:spcPts val="0"/>
              </a:spcBef>
              <a:spcAft>
                <a:spcPts val="0"/>
              </a:spcAft>
              <a:buSzPts val="7900"/>
              <a:buNone/>
              <a:defRPr sz="10500"/>
            </a:lvl3pPr>
            <a:lvl4pPr lvl="3" algn="ctr" rtl="0">
              <a:spcBef>
                <a:spcPts val="0"/>
              </a:spcBef>
              <a:spcAft>
                <a:spcPts val="0"/>
              </a:spcAft>
              <a:buSzPts val="7900"/>
              <a:buNone/>
              <a:defRPr sz="10500"/>
            </a:lvl4pPr>
            <a:lvl5pPr lvl="4" algn="ctr" rtl="0">
              <a:spcBef>
                <a:spcPts val="0"/>
              </a:spcBef>
              <a:spcAft>
                <a:spcPts val="0"/>
              </a:spcAft>
              <a:buSzPts val="7900"/>
              <a:buNone/>
              <a:defRPr sz="10500"/>
            </a:lvl5pPr>
            <a:lvl6pPr lvl="5" algn="ctr" rtl="0">
              <a:spcBef>
                <a:spcPts val="0"/>
              </a:spcBef>
              <a:spcAft>
                <a:spcPts val="0"/>
              </a:spcAft>
              <a:buSzPts val="7900"/>
              <a:buNone/>
              <a:defRPr sz="10500"/>
            </a:lvl6pPr>
            <a:lvl7pPr lvl="6" algn="ctr" rtl="0">
              <a:spcBef>
                <a:spcPts val="0"/>
              </a:spcBef>
              <a:spcAft>
                <a:spcPts val="0"/>
              </a:spcAft>
              <a:buSzPts val="7900"/>
              <a:buNone/>
              <a:defRPr sz="10500"/>
            </a:lvl7pPr>
            <a:lvl8pPr lvl="7" algn="ctr" rtl="0">
              <a:spcBef>
                <a:spcPts val="0"/>
              </a:spcBef>
              <a:spcAft>
                <a:spcPts val="0"/>
              </a:spcAft>
              <a:buSzPts val="7900"/>
              <a:buNone/>
              <a:defRPr sz="10500"/>
            </a:lvl8pPr>
            <a:lvl9pPr lvl="8" algn="ctr" rtl="0">
              <a:spcBef>
                <a:spcPts val="0"/>
              </a:spcBef>
              <a:spcAft>
                <a:spcPts val="0"/>
              </a:spcAft>
              <a:buSzPts val="7900"/>
              <a:buNone/>
              <a:defRPr sz="10500"/>
            </a:lvl9pPr>
          </a:lstStyle>
          <a:p>
            <a:r>
              <a:t>xx%</a:t>
            </a:r>
          </a:p>
        </p:txBody>
      </p:sp>
      <p:sp>
        <p:nvSpPr>
          <p:cNvPr id="14" name="Google Shape;14;p3"/>
          <p:cNvSpPr txBox="1">
            <a:spLocks noGrp="1"/>
          </p:cNvSpPr>
          <p:nvPr>
            <p:ph type="title" idx="2"/>
          </p:nvPr>
        </p:nvSpPr>
        <p:spPr>
          <a:xfrm>
            <a:off x="2564241" y="4943533"/>
            <a:ext cx="7033357" cy="1012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7"/>
          <p:cNvSpPr/>
          <p:nvPr/>
        </p:nvSpPr>
        <p:spPr>
          <a:xfrm>
            <a:off x="0" y="1"/>
            <a:ext cx="12161838"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0" name="Google Shape;30;p7">
            <a:hlinkClick r:id="" action="ppaction://noaction"/>
          </p:cNvPr>
          <p:cNvSpPr txBox="1">
            <a:spLocks noGrp="1"/>
          </p:cNvSpPr>
          <p:nvPr>
            <p:ph type="title"/>
          </p:nvPr>
        </p:nvSpPr>
        <p:spPr>
          <a:xfrm>
            <a:off x="948614" y="450100"/>
            <a:ext cx="10264543" cy="9432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4000"/>
              <a:buNone/>
              <a:defRPr/>
            </a:lvl1pPr>
            <a:lvl2pPr lvl="1" algn="ctr">
              <a:spcBef>
                <a:spcPts val="0"/>
              </a:spcBef>
              <a:spcAft>
                <a:spcPts val="0"/>
              </a:spcAft>
              <a:buSzPts val="4000"/>
              <a:buNone/>
              <a:defRPr sz="5300"/>
            </a:lvl2pPr>
            <a:lvl3pPr lvl="2" algn="ctr">
              <a:spcBef>
                <a:spcPts val="0"/>
              </a:spcBef>
              <a:spcAft>
                <a:spcPts val="0"/>
              </a:spcAft>
              <a:buSzPts val="4000"/>
              <a:buNone/>
              <a:defRPr sz="5300"/>
            </a:lvl3pPr>
            <a:lvl4pPr lvl="3" algn="ctr">
              <a:spcBef>
                <a:spcPts val="0"/>
              </a:spcBef>
              <a:spcAft>
                <a:spcPts val="0"/>
              </a:spcAft>
              <a:buSzPts val="4000"/>
              <a:buNone/>
              <a:defRPr sz="5300"/>
            </a:lvl4pPr>
            <a:lvl5pPr lvl="4" algn="ctr">
              <a:spcBef>
                <a:spcPts val="0"/>
              </a:spcBef>
              <a:spcAft>
                <a:spcPts val="0"/>
              </a:spcAft>
              <a:buSzPts val="4000"/>
              <a:buNone/>
              <a:defRPr sz="5300"/>
            </a:lvl5pPr>
            <a:lvl6pPr lvl="5" algn="ctr">
              <a:spcBef>
                <a:spcPts val="0"/>
              </a:spcBef>
              <a:spcAft>
                <a:spcPts val="0"/>
              </a:spcAft>
              <a:buSzPts val="4000"/>
              <a:buNone/>
              <a:defRPr sz="5300"/>
            </a:lvl6pPr>
            <a:lvl7pPr lvl="6" algn="ctr">
              <a:spcBef>
                <a:spcPts val="0"/>
              </a:spcBef>
              <a:spcAft>
                <a:spcPts val="0"/>
              </a:spcAft>
              <a:buSzPts val="4000"/>
              <a:buNone/>
              <a:defRPr sz="5300"/>
            </a:lvl7pPr>
            <a:lvl8pPr lvl="7" algn="ctr">
              <a:spcBef>
                <a:spcPts val="0"/>
              </a:spcBef>
              <a:spcAft>
                <a:spcPts val="0"/>
              </a:spcAft>
              <a:buSzPts val="4000"/>
              <a:buNone/>
              <a:defRPr sz="5300"/>
            </a:lvl8pPr>
            <a:lvl9pPr lvl="8" algn="ctr">
              <a:spcBef>
                <a:spcPts val="0"/>
              </a:spcBef>
              <a:spcAft>
                <a:spcPts val="0"/>
              </a:spcAft>
              <a:buSzPts val="4000"/>
              <a:buNone/>
              <a:defRPr sz="53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6"/>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608533" indent="0" algn="ctr">
              <a:buNone/>
              <a:defRPr>
                <a:solidFill>
                  <a:schemeClr val="tx1">
                    <a:tint val="75000"/>
                  </a:schemeClr>
                </a:solidFill>
              </a:defRPr>
            </a:lvl2pPr>
            <a:lvl3pPr marL="1217066" indent="0" algn="ctr">
              <a:buNone/>
              <a:defRPr>
                <a:solidFill>
                  <a:schemeClr val="tx1">
                    <a:tint val="75000"/>
                  </a:schemeClr>
                </a:solidFill>
              </a:defRPr>
            </a:lvl3pPr>
            <a:lvl4pPr marL="1825599" indent="0" algn="ctr">
              <a:buNone/>
              <a:defRPr>
                <a:solidFill>
                  <a:schemeClr val="tx1">
                    <a:tint val="75000"/>
                  </a:schemeClr>
                </a:solidFill>
              </a:defRPr>
            </a:lvl4pPr>
            <a:lvl5pPr marL="2434131" indent="0" algn="ctr">
              <a:buNone/>
              <a:defRPr>
                <a:solidFill>
                  <a:schemeClr val="tx1">
                    <a:tint val="75000"/>
                  </a:schemeClr>
                </a:solidFill>
              </a:defRPr>
            </a:lvl5pPr>
            <a:lvl6pPr marL="3042664" indent="0" algn="ctr">
              <a:buNone/>
              <a:defRPr>
                <a:solidFill>
                  <a:schemeClr val="tx1">
                    <a:tint val="75000"/>
                  </a:schemeClr>
                </a:solidFill>
              </a:defRPr>
            </a:lvl6pPr>
            <a:lvl7pPr marL="3651197" indent="0" algn="ctr">
              <a:buNone/>
              <a:defRPr>
                <a:solidFill>
                  <a:schemeClr val="tx1">
                    <a:tint val="75000"/>
                  </a:schemeClr>
                </a:solidFill>
              </a:defRPr>
            </a:lvl7pPr>
            <a:lvl8pPr marL="4259730" indent="0" algn="ctr">
              <a:buNone/>
              <a:defRPr>
                <a:solidFill>
                  <a:schemeClr val="tx1">
                    <a:tint val="75000"/>
                  </a:schemeClr>
                </a:solidFill>
              </a:defRPr>
            </a:lvl8pPr>
            <a:lvl9pPr marL="48682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96F1052E-9318-4EE8-9F70-AC7C059B8AB5}" type="datetimeFigureOut">
              <a:rPr lang="en-US" smtClean="0"/>
              <a:t>11/30/2025</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70EE86F-A67A-4542-B66D-889F3BF5AF94}" type="slidenum">
              <a:rPr lang="en-US" smtClean="0"/>
              <a:t>‹#›</a:t>
            </a:fld>
            <a:endParaRPr lang="en-US"/>
          </a:p>
        </p:txBody>
      </p:sp>
    </p:spTree>
    <p:extLst>
      <p:ext uri="{BB962C8B-B14F-4D97-AF65-F5344CB8AC3E}">
        <p14:creationId xmlns:p14="http://schemas.microsoft.com/office/powerpoint/2010/main" val="40001823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9432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3800"/>
              <a:buFont typeface="Fredoka One"/>
              <a:buNone/>
              <a:defRPr sz="3800">
                <a:solidFill>
                  <a:schemeClr val="dk1"/>
                </a:solidFill>
                <a:latin typeface="Fredoka One"/>
                <a:ea typeface="Fredoka One"/>
                <a:cs typeface="Fredoka One"/>
                <a:sym typeface="Fredoka One"/>
              </a:defRPr>
            </a:lvl1pPr>
            <a:lvl2pPr lvl="1">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2pPr>
            <a:lvl3pPr lvl="2">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3pPr>
            <a:lvl4pPr lvl="3">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4pPr>
            <a:lvl5pPr lvl="4">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5pPr>
            <a:lvl6pPr lvl="5">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6pPr>
            <a:lvl7pPr lvl="6">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7pPr>
            <a:lvl8pPr lvl="7">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8pPr>
            <a:lvl9pPr lvl="8">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48614" y="1662433"/>
            <a:ext cx="10264543" cy="4482400"/>
          </a:xfrm>
          <a:prstGeom prst="rect">
            <a:avLst/>
          </a:prstGeom>
          <a:noFill/>
          <a:ln>
            <a:noFill/>
          </a:ln>
        </p:spPr>
        <p:txBody>
          <a:bodyPr spcFirstLastPara="1" wrap="square" lIns="121705" tIns="121705" rIns="121705" bIns="121705" anchor="t" anchorCtr="0">
            <a:noAutofit/>
          </a:bodyPr>
          <a:lstStyle>
            <a:lvl1pPr marL="457200" lvl="0" indent="-330200">
              <a:lnSpc>
                <a:spcPct val="100000"/>
              </a:lnSpc>
              <a:spcBef>
                <a:spcPts val="0"/>
              </a:spcBef>
              <a:spcAft>
                <a:spcPts val="0"/>
              </a:spcAft>
              <a:buClr>
                <a:schemeClr val="dk1"/>
              </a:buClr>
              <a:buSzPts val="1600"/>
              <a:buFont typeface="KoHo"/>
              <a:buChar char="●"/>
              <a:defRPr sz="1600">
                <a:solidFill>
                  <a:schemeClr val="dk1"/>
                </a:solidFill>
                <a:latin typeface="KoHo"/>
                <a:ea typeface="KoHo"/>
                <a:cs typeface="KoHo"/>
                <a:sym typeface="KoHo"/>
              </a:defRPr>
            </a:lvl1pPr>
            <a:lvl2pPr marL="914400" lvl="1" indent="-330200">
              <a:lnSpc>
                <a:spcPct val="100000"/>
              </a:lnSpc>
              <a:spcBef>
                <a:spcPts val="0"/>
              </a:spcBef>
              <a:spcAft>
                <a:spcPts val="0"/>
              </a:spcAft>
              <a:buClr>
                <a:schemeClr val="dk1"/>
              </a:buClr>
              <a:buSzPts val="1600"/>
              <a:buFont typeface="KoHo"/>
              <a:buChar char="○"/>
              <a:defRPr sz="1600">
                <a:solidFill>
                  <a:schemeClr val="dk1"/>
                </a:solidFill>
                <a:latin typeface="KoHo"/>
                <a:ea typeface="KoHo"/>
                <a:cs typeface="KoHo"/>
                <a:sym typeface="KoHo"/>
              </a:defRPr>
            </a:lvl2pPr>
            <a:lvl3pPr marL="1371600" lvl="2" indent="-330200">
              <a:lnSpc>
                <a:spcPct val="100000"/>
              </a:lnSpc>
              <a:spcBef>
                <a:spcPts val="0"/>
              </a:spcBef>
              <a:spcAft>
                <a:spcPts val="0"/>
              </a:spcAft>
              <a:buClr>
                <a:schemeClr val="dk1"/>
              </a:buClr>
              <a:buSzPts val="1600"/>
              <a:buFont typeface="KoHo"/>
              <a:buChar char="■"/>
              <a:defRPr sz="1600">
                <a:solidFill>
                  <a:schemeClr val="dk1"/>
                </a:solidFill>
                <a:latin typeface="KoHo"/>
                <a:ea typeface="KoHo"/>
                <a:cs typeface="KoHo"/>
                <a:sym typeface="KoHo"/>
              </a:defRPr>
            </a:lvl3pPr>
            <a:lvl4pPr marL="1828800" lvl="3" indent="-330200">
              <a:lnSpc>
                <a:spcPct val="100000"/>
              </a:lnSpc>
              <a:spcBef>
                <a:spcPts val="0"/>
              </a:spcBef>
              <a:spcAft>
                <a:spcPts val="0"/>
              </a:spcAft>
              <a:buClr>
                <a:schemeClr val="dk1"/>
              </a:buClr>
              <a:buSzPts val="1600"/>
              <a:buFont typeface="KoHo"/>
              <a:buChar char="●"/>
              <a:defRPr sz="1600">
                <a:solidFill>
                  <a:schemeClr val="dk1"/>
                </a:solidFill>
                <a:latin typeface="KoHo"/>
                <a:ea typeface="KoHo"/>
                <a:cs typeface="KoHo"/>
                <a:sym typeface="KoHo"/>
              </a:defRPr>
            </a:lvl4pPr>
            <a:lvl5pPr marL="2286000" lvl="4" indent="-330200">
              <a:lnSpc>
                <a:spcPct val="100000"/>
              </a:lnSpc>
              <a:spcBef>
                <a:spcPts val="0"/>
              </a:spcBef>
              <a:spcAft>
                <a:spcPts val="0"/>
              </a:spcAft>
              <a:buClr>
                <a:schemeClr val="dk1"/>
              </a:buClr>
              <a:buSzPts val="1600"/>
              <a:buFont typeface="KoHo"/>
              <a:buChar char="○"/>
              <a:defRPr sz="1600">
                <a:solidFill>
                  <a:schemeClr val="dk1"/>
                </a:solidFill>
                <a:latin typeface="KoHo"/>
                <a:ea typeface="KoHo"/>
                <a:cs typeface="KoHo"/>
                <a:sym typeface="KoHo"/>
              </a:defRPr>
            </a:lvl5pPr>
            <a:lvl6pPr marL="2743200" lvl="5" indent="-330200">
              <a:lnSpc>
                <a:spcPct val="100000"/>
              </a:lnSpc>
              <a:spcBef>
                <a:spcPts val="0"/>
              </a:spcBef>
              <a:spcAft>
                <a:spcPts val="0"/>
              </a:spcAft>
              <a:buClr>
                <a:schemeClr val="dk1"/>
              </a:buClr>
              <a:buSzPts val="1600"/>
              <a:buFont typeface="KoHo"/>
              <a:buChar char="■"/>
              <a:defRPr sz="1600">
                <a:solidFill>
                  <a:schemeClr val="dk1"/>
                </a:solidFill>
                <a:latin typeface="KoHo"/>
                <a:ea typeface="KoHo"/>
                <a:cs typeface="KoHo"/>
                <a:sym typeface="KoHo"/>
              </a:defRPr>
            </a:lvl6pPr>
            <a:lvl7pPr marL="3200400" lvl="6" indent="-330200">
              <a:lnSpc>
                <a:spcPct val="100000"/>
              </a:lnSpc>
              <a:spcBef>
                <a:spcPts val="0"/>
              </a:spcBef>
              <a:spcAft>
                <a:spcPts val="0"/>
              </a:spcAft>
              <a:buClr>
                <a:schemeClr val="dk1"/>
              </a:buClr>
              <a:buSzPts val="1600"/>
              <a:buFont typeface="KoHo"/>
              <a:buChar char="●"/>
              <a:defRPr sz="1600">
                <a:solidFill>
                  <a:schemeClr val="dk1"/>
                </a:solidFill>
                <a:latin typeface="KoHo"/>
                <a:ea typeface="KoHo"/>
                <a:cs typeface="KoHo"/>
                <a:sym typeface="KoHo"/>
              </a:defRPr>
            </a:lvl7pPr>
            <a:lvl8pPr marL="3657600" lvl="7" indent="-330200">
              <a:lnSpc>
                <a:spcPct val="100000"/>
              </a:lnSpc>
              <a:spcBef>
                <a:spcPts val="0"/>
              </a:spcBef>
              <a:spcAft>
                <a:spcPts val="0"/>
              </a:spcAft>
              <a:buClr>
                <a:schemeClr val="dk1"/>
              </a:buClr>
              <a:buSzPts val="1600"/>
              <a:buFont typeface="KoHo"/>
              <a:buChar char="○"/>
              <a:defRPr sz="1600">
                <a:solidFill>
                  <a:schemeClr val="dk1"/>
                </a:solidFill>
                <a:latin typeface="KoHo"/>
                <a:ea typeface="KoHo"/>
                <a:cs typeface="KoHo"/>
                <a:sym typeface="KoHo"/>
              </a:defRPr>
            </a:lvl8pPr>
            <a:lvl9pPr marL="4114800" lvl="8" indent="-330200">
              <a:lnSpc>
                <a:spcPct val="100000"/>
              </a:lnSpc>
              <a:spcBef>
                <a:spcPts val="0"/>
              </a:spcBef>
              <a:spcAft>
                <a:spcPts val="0"/>
              </a:spcAft>
              <a:buClr>
                <a:schemeClr val="dk1"/>
              </a:buClr>
              <a:buSzPts val="1600"/>
              <a:buFont typeface="KoHo"/>
              <a:buChar char="■"/>
              <a:defRPr sz="1600">
                <a:solidFill>
                  <a:schemeClr val="dk1"/>
                </a:solidFill>
                <a:latin typeface="KoHo"/>
                <a:ea typeface="KoHo"/>
                <a:cs typeface="KoHo"/>
                <a:sym typeface="KoH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7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guide id="5" pos="2880">
          <p15:clr>
            <a:srgbClr val="FF00FF"/>
          </p15:clr>
        </p15:guide>
        <p15:guide id="6">
          <p15:clr>
            <a:srgbClr val="FF00FF"/>
          </p15:clr>
        </p15:guide>
        <p15:guide id="7" pos="5760">
          <p15:clr>
            <a:srgbClr val="FF00FF"/>
          </p15:clr>
        </p15:guide>
        <p15:guide id="8" orient="horz" pos="1620">
          <p15:clr>
            <a:srgbClr val="FF00FF"/>
          </p15:clr>
        </p15:guide>
        <p15:guide id="9" orient="horz" pos="3237">
          <p15:clr>
            <a:srgbClr val="FF00FF"/>
          </p15:clr>
        </p15:guide>
        <p15:guide id="10" orient="horz">
          <p15:clr>
            <a:srgbClr val="FF00FF"/>
          </p15:clr>
        </p15:guide>
        <p15:guide id="11" orient="horz" pos="722">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0098" t="53940" r="12318" b="23030"/>
          <a:stretch/>
        </p:blipFill>
        <p:spPr>
          <a:xfrm>
            <a:off x="8895477" y="4454098"/>
            <a:ext cx="1333299" cy="160975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728" y="3886201"/>
            <a:ext cx="3494440" cy="2226919"/>
          </a:xfrm>
          <a:prstGeom prst="rect">
            <a:avLst/>
          </a:prstGeom>
        </p:spPr>
      </p:pic>
      <p:sp>
        <p:nvSpPr>
          <p:cNvPr id="4" name="Rectangle 3"/>
          <p:cNvSpPr/>
          <p:nvPr/>
        </p:nvSpPr>
        <p:spPr>
          <a:xfrm>
            <a:off x="0" y="0"/>
            <a:ext cx="12161838" cy="3276600"/>
          </a:xfrm>
          <a:prstGeom prst="rect">
            <a:avLst/>
          </a:prstGeom>
          <a:solidFill>
            <a:srgbClr val="FFFB65"/>
          </a:solidFill>
          <a:ln>
            <a:noFill/>
          </a:ln>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pic>
        <p:nvPicPr>
          <p:cNvPr id="6" name="Picture 2" descr="Bộ SGK Lớp 6 - Kết nối tri thức với cuộc sống - Công ty Cổ phần Đầu tư và  Phát triển Giáo dục Phương Na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46602" y="225288"/>
            <a:ext cx="1889525" cy="17492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525969" y="859314"/>
            <a:ext cx="7866273" cy="2215991"/>
            <a:chOff x="2544762" y="859312"/>
            <a:chExt cx="7924800" cy="2215991"/>
          </a:xfrm>
        </p:grpSpPr>
        <p:sp>
          <p:nvSpPr>
            <p:cNvPr id="7" name="TextBox 6"/>
            <p:cNvSpPr txBox="1"/>
            <p:nvPr/>
          </p:nvSpPr>
          <p:spPr>
            <a:xfrm>
              <a:off x="2544762" y="859312"/>
              <a:ext cx="7877036" cy="221599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37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TOÁN</a:t>
              </a:r>
            </a:p>
          </p:txBody>
        </p:sp>
        <p:sp>
          <p:nvSpPr>
            <p:cNvPr id="9" name="TextBox 8"/>
            <p:cNvSpPr txBox="1"/>
            <p:nvPr/>
          </p:nvSpPr>
          <p:spPr>
            <a:xfrm>
              <a:off x="7926526" y="859312"/>
              <a:ext cx="2543036" cy="2215991"/>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13700" b="1" spc="149">
                  <a:ln w="11430"/>
                  <a:solidFill>
                    <a:srgbClr val="F8F8F8"/>
                  </a:solidFill>
                  <a:effectLst>
                    <a:outerShdw blurRad="25400" algn="tl" rotWithShape="0">
                      <a:srgbClr val="000000">
                        <a:alpha val="43000"/>
                      </a:srgbClr>
                    </a:outerShdw>
                  </a:effectLst>
                  <a:latin typeface="Arial" pitchFamily="34" charset="0"/>
                  <a:cs typeface="Arial" pitchFamily="34" charset="0"/>
                </a:rPr>
                <a:t>2</a:t>
              </a:r>
            </a:p>
          </p:txBody>
        </p:sp>
      </p:grpSp>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427" b="50130" l="60615" r="70644"/>
                    </a14:imgEffect>
                  </a14:imgLayer>
                </a14:imgProps>
              </a:ext>
              <a:ext uri="{28A0092B-C50C-407E-A947-70E740481C1C}">
                <a14:useLocalDpi xmlns:a14="http://schemas.microsoft.com/office/drawing/2010/main" val="0"/>
              </a:ext>
            </a:extLst>
          </a:blip>
          <a:srcRect l="59956" t="30018" r="28936" b="50095"/>
          <a:stretch/>
        </p:blipFill>
        <p:spPr bwMode="auto">
          <a:xfrm flipH="1">
            <a:off x="1843997" y="4374969"/>
            <a:ext cx="1691190" cy="171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48064" t="27747" r="38519" b="52083"/>
          <a:stretch/>
        </p:blipFill>
        <p:spPr bwMode="auto">
          <a:xfrm>
            <a:off x="6324541" y="3986256"/>
            <a:ext cx="2438905" cy="2076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7959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grpSp>
        <p:nvGrpSpPr>
          <p:cNvPr id="1411" name="Google Shape;1411;p44"/>
          <p:cNvGrpSpPr/>
          <p:nvPr/>
        </p:nvGrpSpPr>
        <p:grpSpPr>
          <a:xfrm rot="2700000" flipH="1">
            <a:off x="5722563" y="2545753"/>
            <a:ext cx="715759" cy="713988"/>
            <a:chOff x="419475" y="2272029"/>
            <a:chExt cx="623400" cy="623400"/>
          </a:xfrm>
        </p:grpSpPr>
        <p:sp>
          <p:nvSpPr>
            <p:cNvPr id="1412" name="Google Shape;1412;p4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13" name="Google Shape;1413;p44"/>
            <p:cNvSpPr/>
            <p:nvPr/>
          </p:nvSpPr>
          <p:spPr>
            <a:xfrm>
              <a:off x="426030" y="2278584"/>
              <a:ext cx="610500" cy="610500"/>
            </a:xfrm>
            <a:prstGeom prst="ellipse">
              <a:avLst/>
            </a:prstGeom>
            <a:solidFill>
              <a:schemeClr val="accent1"/>
            </a:solidFill>
            <a:ln>
              <a:noFill/>
            </a:ln>
          </p:spPr>
          <p:txBody>
            <a:bodyPr spcFirstLastPara="1" wrap="square" lIns="91425" tIns="91425" rIns="91425" bIns="91425" anchor="ctr" anchorCtr="0">
              <a:noAutofit/>
            </a:bodyPr>
            <a:lstStyle/>
            <a:p>
              <a:endParaRPr/>
            </a:p>
          </p:txBody>
        </p:sp>
      </p:grpSp>
      <p:grpSp>
        <p:nvGrpSpPr>
          <p:cNvPr id="1414" name="Google Shape;1414;p44"/>
          <p:cNvGrpSpPr/>
          <p:nvPr/>
        </p:nvGrpSpPr>
        <p:grpSpPr>
          <a:xfrm rot="7200242" flipH="1">
            <a:off x="6804386" y="3624653"/>
            <a:ext cx="715743" cy="713972"/>
            <a:chOff x="419475" y="2272029"/>
            <a:chExt cx="623400" cy="623400"/>
          </a:xfrm>
        </p:grpSpPr>
        <p:sp>
          <p:nvSpPr>
            <p:cNvPr id="1415" name="Google Shape;1415;p4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16" name="Google Shape;1416;p44"/>
            <p:cNvSpPr/>
            <p:nvPr/>
          </p:nvSpPr>
          <p:spPr>
            <a:xfrm>
              <a:off x="426030" y="2278584"/>
              <a:ext cx="610500" cy="610500"/>
            </a:xfrm>
            <a:prstGeom prst="ellipse">
              <a:avLst/>
            </a:prstGeom>
            <a:solidFill>
              <a:schemeClr val="accent3"/>
            </a:solidFill>
            <a:ln>
              <a:noFill/>
            </a:ln>
          </p:spPr>
          <p:txBody>
            <a:bodyPr spcFirstLastPara="1" wrap="square" lIns="91425" tIns="91425" rIns="91425" bIns="91425" anchor="ctr" anchorCtr="0">
              <a:noAutofit/>
            </a:bodyPr>
            <a:lstStyle/>
            <a:p>
              <a:endParaRPr/>
            </a:p>
          </p:txBody>
        </p:sp>
      </p:grpSp>
      <p:grpSp>
        <p:nvGrpSpPr>
          <p:cNvPr id="1417" name="Google Shape;1417;p44"/>
          <p:cNvGrpSpPr/>
          <p:nvPr/>
        </p:nvGrpSpPr>
        <p:grpSpPr>
          <a:xfrm rot="8100000">
            <a:off x="5723477" y="4671867"/>
            <a:ext cx="713988" cy="715759"/>
            <a:chOff x="419475" y="2272029"/>
            <a:chExt cx="623400" cy="623400"/>
          </a:xfrm>
        </p:grpSpPr>
        <p:sp>
          <p:nvSpPr>
            <p:cNvPr id="1418" name="Google Shape;1418;p4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19" name="Google Shape;1419;p44"/>
            <p:cNvSpPr/>
            <p:nvPr/>
          </p:nvSpPr>
          <p:spPr>
            <a:xfrm>
              <a:off x="426030" y="2278584"/>
              <a:ext cx="610500" cy="610500"/>
            </a:xfrm>
            <a:prstGeom prst="ellipse">
              <a:avLst/>
            </a:prstGeom>
            <a:solidFill>
              <a:schemeClr val="accent4"/>
            </a:solidFill>
            <a:ln>
              <a:noFill/>
            </a:ln>
          </p:spPr>
          <p:txBody>
            <a:bodyPr spcFirstLastPara="1" wrap="square" lIns="91425" tIns="91425" rIns="91425" bIns="91425" anchor="ctr" anchorCtr="0">
              <a:noAutofit/>
            </a:bodyPr>
            <a:lstStyle/>
            <a:p>
              <a:endParaRPr/>
            </a:p>
          </p:txBody>
        </p:sp>
      </p:grpSp>
      <p:sp>
        <p:nvSpPr>
          <p:cNvPr id="1420" name="Google Shape;1420;p44"/>
          <p:cNvSpPr txBox="1">
            <a:spLocks noGrp="1"/>
          </p:cNvSpPr>
          <p:nvPr>
            <p:ph type="title"/>
          </p:nvPr>
        </p:nvSpPr>
        <p:spPr>
          <a:xfrm>
            <a:off x="890561" y="1586509"/>
            <a:ext cx="10264543" cy="943200"/>
          </a:xfrm>
          <a:prstGeom prst="rect">
            <a:avLst/>
          </a:prstGeom>
        </p:spPr>
        <p:txBody>
          <a:bodyPr spcFirstLastPara="1" wrap="square" lIns="121705" tIns="121705" rIns="121705" bIns="121705" anchor="t" anchorCtr="0">
            <a:noAutofit/>
          </a:bodyPr>
          <a:lstStyle/>
          <a:p>
            <a:r>
              <a:rPr lang="en-US"/>
              <a:t>D</a:t>
            </a:r>
            <a:r>
              <a:rPr lang="en"/>
              <a:t>ẶN DÒ</a:t>
            </a:r>
            <a:endParaRPr/>
          </a:p>
        </p:txBody>
      </p:sp>
      <p:sp>
        <p:nvSpPr>
          <p:cNvPr id="1421" name="Google Shape;1421;p44"/>
          <p:cNvSpPr txBox="1"/>
          <p:nvPr/>
        </p:nvSpPr>
        <p:spPr>
          <a:xfrm>
            <a:off x="7650362" y="3624305"/>
            <a:ext cx="3140027" cy="569200"/>
          </a:xfrm>
          <a:prstGeom prst="rect">
            <a:avLst/>
          </a:prstGeom>
          <a:noFill/>
          <a:ln>
            <a:noFill/>
          </a:ln>
        </p:spPr>
        <p:txBody>
          <a:bodyPr spcFirstLastPara="1" wrap="square" lIns="121705" tIns="121705" rIns="121705" bIns="121705" anchor="t" anchorCtr="0">
            <a:noAutofit/>
          </a:bodyPr>
          <a:lstStyle/>
          <a:p>
            <a:pPr algn="ctr"/>
            <a:r>
              <a:rPr lang="en" sz="2800">
                <a:solidFill>
                  <a:schemeClr val="dk1"/>
                </a:solidFill>
                <a:latin typeface="Fredoka One"/>
                <a:ea typeface="Fredoka One"/>
                <a:cs typeface="Fredoka One"/>
                <a:sym typeface="Fredoka One"/>
              </a:rPr>
              <a:t>Hoàn thành bài…</a:t>
            </a:r>
            <a:endParaRPr sz="2800">
              <a:solidFill>
                <a:schemeClr val="dk1"/>
              </a:solidFill>
              <a:latin typeface="Fredoka One"/>
              <a:ea typeface="Fredoka One"/>
              <a:cs typeface="Fredoka One"/>
              <a:sym typeface="Fredoka One"/>
            </a:endParaRPr>
          </a:p>
        </p:txBody>
      </p:sp>
      <p:sp>
        <p:nvSpPr>
          <p:cNvPr id="1423" name="Google Shape;1423;p44"/>
          <p:cNvSpPr txBox="1"/>
          <p:nvPr/>
        </p:nvSpPr>
        <p:spPr>
          <a:xfrm>
            <a:off x="1601663" y="3624305"/>
            <a:ext cx="3140027" cy="569200"/>
          </a:xfrm>
          <a:prstGeom prst="rect">
            <a:avLst/>
          </a:prstGeom>
          <a:noFill/>
          <a:ln>
            <a:noFill/>
          </a:ln>
        </p:spPr>
        <p:txBody>
          <a:bodyPr spcFirstLastPara="1" wrap="square" lIns="121705" tIns="121705" rIns="121705" bIns="121705" anchor="t" anchorCtr="0">
            <a:noAutofit/>
          </a:bodyPr>
          <a:lstStyle/>
          <a:p>
            <a:pPr algn="ctr"/>
            <a:r>
              <a:rPr lang="en" sz="2800">
                <a:solidFill>
                  <a:schemeClr val="dk1"/>
                </a:solidFill>
                <a:latin typeface="Fredoka One"/>
                <a:ea typeface="Fredoka One"/>
                <a:cs typeface="Fredoka One"/>
                <a:sym typeface="Fredoka One"/>
              </a:rPr>
              <a:t>Xem lại </a:t>
            </a:r>
          </a:p>
          <a:p>
            <a:pPr algn="ctr"/>
            <a:r>
              <a:rPr lang="en" sz="2800">
                <a:solidFill>
                  <a:schemeClr val="dk1"/>
                </a:solidFill>
                <a:latin typeface="Fredoka One"/>
                <a:ea typeface="Fredoka One"/>
                <a:cs typeface="Fredoka One"/>
                <a:sym typeface="Fredoka One"/>
              </a:rPr>
              <a:t>bài đã học</a:t>
            </a:r>
            <a:endParaRPr sz="2800">
              <a:solidFill>
                <a:schemeClr val="dk1"/>
              </a:solidFill>
              <a:latin typeface="Fredoka One"/>
              <a:ea typeface="Fredoka One"/>
              <a:cs typeface="Fredoka One"/>
              <a:sym typeface="Fredoka One"/>
            </a:endParaRPr>
          </a:p>
        </p:txBody>
      </p:sp>
      <p:sp>
        <p:nvSpPr>
          <p:cNvPr id="1425" name="Google Shape;1425;p44"/>
          <p:cNvSpPr txBox="1"/>
          <p:nvPr/>
        </p:nvSpPr>
        <p:spPr>
          <a:xfrm>
            <a:off x="4731518" y="5318100"/>
            <a:ext cx="2778074" cy="569200"/>
          </a:xfrm>
          <a:prstGeom prst="rect">
            <a:avLst/>
          </a:prstGeom>
          <a:noFill/>
          <a:ln>
            <a:noFill/>
          </a:ln>
        </p:spPr>
        <p:txBody>
          <a:bodyPr spcFirstLastPara="1" wrap="square" lIns="121705" tIns="121705" rIns="121705" bIns="121705" anchor="t" anchorCtr="0">
            <a:noAutofit/>
          </a:bodyPr>
          <a:lstStyle/>
          <a:p>
            <a:pPr algn="ctr"/>
            <a:r>
              <a:rPr lang="en-US" sz="2800">
                <a:solidFill>
                  <a:schemeClr val="dk1"/>
                </a:solidFill>
                <a:latin typeface="Fredoka One"/>
                <a:ea typeface="Fredoka One"/>
                <a:cs typeface="Fredoka One"/>
                <a:sym typeface="Fredoka One"/>
              </a:rPr>
              <a:t>C</a:t>
            </a:r>
            <a:r>
              <a:rPr lang="en" sz="2800">
                <a:solidFill>
                  <a:schemeClr val="dk1"/>
                </a:solidFill>
                <a:latin typeface="Fredoka One"/>
                <a:ea typeface="Fredoka One"/>
                <a:cs typeface="Fredoka One"/>
                <a:sym typeface="Fredoka One"/>
              </a:rPr>
              <a:t>huẩn bị bài mới: </a:t>
            </a:r>
            <a:r>
              <a:rPr lang="en" sz="2800" i="1">
                <a:solidFill>
                  <a:schemeClr val="dk1"/>
                </a:solidFill>
                <a:latin typeface="Fredoka One"/>
                <a:ea typeface="Fredoka One"/>
                <a:cs typeface="Fredoka One"/>
                <a:sym typeface="Fredoka One"/>
              </a:rPr>
              <a:t>Luyện tập – trang 78</a:t>
            </a:r>
            <a:endParaRPr sz="2800">
              <a:solidFill>
                <a:schemeClr val="dk1"/>
              </a:solidFill>
              <a:latin typeface="Fredoka One"/>
              <a:ea typeface="Fredoka One"/>
              <a:cs typeface="Fredoka One"/>
              <a:sym typeface="Fredoka One"/>
            </a:endParaRPr>
          </a:p>
        </p:txBody>
      </p:sp>
      <p:grpSp>
        <p:nvGrpSpPr>
          <p:cNvPr id="1427" name="Google Shape;1427;p44"/>
          <p:cNvGrpSpPr/>
          <p:nvPr/>
        </p:nvGrpSpPr>
        <p:grpSpPr>
          <a:xfrm rot="-3600104" flipH="1">
            <a:off x="4614801" y="3624960"/>
            <a:ext cx="715701" cy="713931"/>
            <a:chOff x="419475" y="2272029"/>
            <a:chExt cx="623400" cy="623400"/>
          </a:xfrm>
        </p:grpSpPr>
        <p:sp>
          <p:nvSpPr>
            <p:cNvPr id="1428" name="Google Shape;1428;p4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29" name="Google Shape;1429;p44"/>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grpSp>
      <p:sp>
        <p:nvSpPr>
          <p:cNvPr id="1432" name="Google Shape;1432;p44"/>
          <p:cNvSpPr/>
          <p:nvPr/>
        </p:nvSpPr>
        <p:spPr>
          <a:xfrm>
            <a:off x="4958868" y="2857600"/>
            <a:ext cx="2243237" cy="2248800"/>
          </a:xfrm>
          <a:prstGeom prst="diamond">
            <a:avLst/>
          </a:prstGeom>
          <a:noFill/>
          <a:ln w="19050" cap="flat" cmpd="sng">
            <a:solidFill>
              <a:schemeClr val="dk1"/>
            </a:solidFill>
            <a:prstDash val="solid"/>
            <a:round/>
            <a:headEnd type="none" w="sm" len="sm"/>
            <a:tailEnd type="none" w="sm" len="sm"/>
          </a:ln>
        </p:spPr>
        <p:txBody>
          <a:bodyPr spcFirstLastPara="1" wrap="square" lIns="121705" tIns="121705" rIns="121705" bIns="121705" anchor="ctr" anchorCtr="0">
            <a:noAutofit/>
          </a:bodyPr>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63732-2B99-43D3-B2D7-BB74616E7129}"/>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27BD4883-3674-4BD9-B714-5D13470FFA9E}"/>
              </a:ext>
            </a:extLst>
          </p:cNvPr>
          <p:cNvSpPr>
            <a:spLocks noGrp="1"/>
          </p:cNvSpPr>
          <p:nvPr>
            <p:ph type="title" idx="2"/>
          </p:nvPr>
        </p:nvSpPr>
        <p:spPr/>
        <p:txBody>
          <a:bodyPr/>
          <a:lstStyle/>
          <a:p>
            <a:endParaRPr lang="en-US"/>
          </a:p>
        </p:txBody>
      </p:sp>
      <p:pic>
        <p:nvPicPr>
          <p:cNvPr id="4" name="Picture 3">
            <a:extLst>
              <a:ext uri="{FF2B5EF4-FFF2-40B4-BE49-F238E27FC236}">
                <a16:creationId xmlns:a16="http://schemas.microsoft.com/office/drawing/2014/main" id="{402441C7-F2CC-4150-871A-16FD8D317EEA}"/>
              </a:ext>
            </a:extLst>
          </p:cNvPr>
          <p:cNvPicPr>
            <a:picLocks noChangeAspect="1"/>
          </p:cNvPicPr>
          <p:nvPr/>
        </p:nvPicPr>
        <p:blipFill>
          <a:blip r:embed="rId2"/>
          <a:stretch>
            <a:fillRect/>
          </a:stretch>
        </p:blipFill>
        <p:spPr>
          <a:xfrm>
            <a:off x="0" y="8483"/>
            <a:ext cx="12161838" cy="6841034"/>
          </a:xfrm>
          <a:prstGeom prst="rect">
            <a:avLst/>
          </a:prstGeom>
        </p:spPr>
      </p:pic>
    </p:spTree>
    <p:extLst>
      <p:ext uri="{BB962C8B-B14F-4D97-AF65-F5344CB8AC3E}">
        <p14:creationId xmlns:p14="http://schemas.microsoft.com/office/powerpoint/2010/main" val="2528618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ctrTitle"/>
          </p:nvPr>
        </p:nvSpPr>
        <p:spPr>
          <a:xfrm>
            <a:off x="4958285" y="1952423"/>
            <a:ext cx="6279626" cy="3256400"/>
          </a:xfrm>
          <a:prstGeom prst="rect">
            <a:avLst/>
          </a:prstGeom>
        </p:spPr>
        <p:txBody>
          <a:bodyPr spcFirstLastPara="1" wrap="square" lIns="121705" tIns="121705" rIns="121705" bIns="121705" anchor="ctr" anchorCtr="0">
            <a:noAutofit/>
          </a:bodyPr>
          <a:lstStyle/>
          <a:p>
            <a:r>
              <a:rPr lang="en"/>
              <a:t>KHỞI ĐỘNG</a:t>
            </a:r>
            <a:endParaRPr/>
          </a:p>
        </p:txBody>
      </p:sp>
      <p:grpSp>
        <p:nvGrpSpPr>
          <p:cNvPr id="200" name="Google Shape;200;p27"/>
          <p:cNvGrpSpPr/>
          <p:nvPr/>
        </p:nvGrpSpPr>
        <p:grpSpPr>
          <a:xfrm rot="10800000">
            <a:off x="549015" y="4391933"/>
            <a:ext cx="3662851" cy="680812"/>
            <a:chOff x="4399950" y="2954075"/>
            <a:chExt cx="1287675" cy="238725"/>
          </a:xfrm>
        </p:grpSpPr>
        <p:sp>
          <p:nvSpPr>
            <p:cNvPr id="201" name="Google Shape;201;p27"/>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 name="Google Shape;202;p27"/>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3" name="Google Shape;203;p27"/>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4" name="Google Shape;204;p27"/>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5" name="Google Shape;205;p27"/>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6" name="Google Shape;206;p27"/>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7" name="Google Shape;207;p27"/>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8" name="Google Shape;208;p27"/>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9" name="Google Shape;209;p27"/>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0" name="Google Shape;210;p27"/>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1" name="Google Shape;211;p27"/>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2" name="Google Shape;212;p27"/>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3" name="Google Shape;213;p27"/>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4" name="Google Shape;214;p27"/>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5" name="Google Shape;215;p27"/>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6" name="Google Shape;216;p27"/>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7" name="Google Shape;217;p27"/>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8" name="Google Shape;218;p27"/>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9" name="Google Shape;219;p27"/>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0" name="Google Shape;220;p27"/>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1" name="Google Shape;221;p27"/>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2" name="Google Shape;222;p27"/>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3" name="Google Shape;223;p27"/>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4" name="Google Shape;224;p27"/>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5" name="Google Shape;225;p27"/>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6" name="Google Shape;226;p27"/>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7" name="Google Shape;227;p27"/>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8" name="Google Shape;228;p27"/>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9" name="Google Shape;229;p27"/>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0" name="Google Shape;230;p27"/>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1" name="Google Shape;231;p27"/>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 name="Google Shape;232;p27"/>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 name="Google Shape;233;p27"/>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4" name="Google Shape;234;p27"/>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5" name="Google Shape;235;p27"/>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36" name="Google Shape;236;p27"/>
          <p:cNvGrpSpPr/>
          <p:nvPr/>
        </p:nvGrpSpPr>
        <p:grpSpPr>
          <a:xfrm rot="-213178" flipH="1">
            <a:off x="-70313" y="4863970"/>
            <a:ext cx="4518644" cy="769028"/>
            <a:chOff x="4330300" y="3920250"/>
            <a:chExt cx="1682975" cy="210775"/>
          </a:xfrm>
        </p:grpSpPr>
        <p:sp>
          <p:nvSpPr>
            <p:cNvPr id="237" name="Google Shape;237;p27"/>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8" name="Google Shape;238;p27"/>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9" name="Google Shape;239;p27"/>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0" name="Google Shape;240;p27"/>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1" name="Google Shape;241;p27"/>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242" name="Google Shape;242;p27"/>
          <p:cNvGrpSpPr/>
          <p:nvPr/>
        </p:nvGrpSpPr>
        <p:grpSpPr>
          <a:xfrm rot="-10474289" flipH="1">
            <a:off x="-187415" y="1645966"/>
            <a:ext cx="4642504" cy="2942983"/>
            <a:chOff x="2600325" y="3927100"/>
            <a:chExt cx="1196000" cy="691475"/>
          </a:xfrm>
        </p:grpSpPr>
        <p:sp>
          <p:nvSpPr>
            <p:cNvPr id="243" name="Google Shape;243;p27"/>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44" name="Google Shape;244;p27"/>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5" name="Google Shape;245;p27"/>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6" name="Google Shape;246;p27"/>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7" name="Google Shape;247;p27"/>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8" name="Google Shape;248;p27"/>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9" name="Google Shape;249;p27"/>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0" name="Google Shape;250;p27"/>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 name="Google Shape;251;p27"/>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 name="Google Shape;252;p27"/>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3" name="Google Shape;253;p27"/>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4" name="Google Shape;254;p27"/>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5" name="Google Shape;255;p27"/>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6" name="Google Shape;256;p27"/>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7" name="Google Shape;257;p27"/>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8" name="Google Shape;258;p27"/>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9" name="Google Shape;259;p27"/>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0" name="Google Shape;260;p27"/>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1" name="Google Shape;261;p27"/>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2" name="Google Shape;262;p27"/>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3" name="Google Shape;263;p27"/>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64" name="Google Shape;264;p27"/>
          <p:cNvGrpSpPr/>
          <p:nvPr/>
        </p:nvGrpSpPr>
        <p:grpSpPr>
          <a:xfrm rot="10588659">
            <a:off x="57603" y="3653375"/>
            <a:ext cx="4152446" cy="855875"/>
            <a:chOff x="4341300" y="4367325"/>
            <a:chExt cx="1511525" cy="310775"/>
          </a:xfrm>
        </p:grpSpPr>
        <p:sp>
          <p:nvSpPr>
            <p:cNvPr id="265" name="Google Shape;265;p27"/>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6" name="Google Shape;266;p27"/>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7" name="Google Shape;267;p27"/>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8" name="Google Shape;268;p27"/>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 name="Google Shape;269;p27"/>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0" name="Google Shape;270;p27"/>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1" name="Google Shape;271;p27"/>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72" name="Google Shape;272;p27"/>
          <p:cNvGrpSpPr/>
          <p:nvPr/>
        </p:nvGrpSpPr>
        <p:grpSpPr>
          <a:xfrm rot="-5400000" flipH="1">
            <a:off x="1606446" y="1416918"/>
            <a:ext cx="1547975" cy="3160780"/>
            <a:chOff x="6404350" y="3138600"/>
            <a:chExt cx="658750" cy="1348425"/>
          </a:xfrm>
        </p:grpSpPr>
        <p:sp>
          <p:nvSpPr>
            <p:cNvPr id="273" name="Google Shape;273;p27"/>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4" name="Google Shape;274;p27"/>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5" name="Google Shape;275;p27"/>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6" name="Google Shape;276;p27"/>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7" name="Google Shape;277;p27"/>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8" name="Google Shape;278;p27"/>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9" name="Google Shape;279;p27"/>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0" name="Google Shape;280;p27"/>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1" name="Google Shape;281;p27"/>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2" name="Google Shape;282;p27"/>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3" name="Google Shape;283;p27"/>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4" name="Google Shape;284;p27"/>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5" name="Google Shape;285;p27"/>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6" name="Google Shape;286;p27"/>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7" name="Google Shape;287;p27"/>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8" name="Google Shape;288;p27"/>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 name="Google Shape;289;p27"/>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 name="Google Shape;290;p27"/>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 name="Google Shape;291;p27"/>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 name="Google Shape;292;p27"/>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3" name="Google Shape;293;p27"/>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4" name="Google Shape;294;p27"/>
          <p:cNvGrpSpPr/>
          <p:nvPr/>
        </p:nvGrpSpPr>
        <p:grpSpPr>
          <a:xfrm rot="-2308923">
            <a:off x="768108" y="1444295"/>
            <a:ext cx="3411306" cy="2485451"/>
            <a:chOff x="7365331" y="3876744"/>
            <a:chExt cx="752588" cy="546995"/>
          </a:xfrm>
        </p:grpSpPr>
        <p:sp>
          <p:nvSpPr>
            <p:cNvPr id="295" name="Google Shape;295;p27"/>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6" name="Google Shape;296;p27"/>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 name="Google Shape;297;p27"/>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8" name="Google Shape;298;p27"/>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1C55-FCF1-4F6A-9D4A-3F4FAABD65C6}"/>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A418FC3E-DDE2-40CB-99E3-6B697ED7D792}"/>
              </a:ext>
            </a:extLst>
          </p:cNvPr>
          <p:cNvSpPr>
            <a:spLocks noGrp="1"/>
          </p:cNvSpPr>
          <p:nvPr>
            <p:ph type="title" idx="2"/>
          </p:nvPr>
        </p:nvSpPr>
        <p:spPr/>
        <p:txBody>
          <a:bodyPr/>
          <a:lstStyle/>
          <a:p>
            <a:endParaRPr lang="en-US"/>
          </a:p>
        </p:txBody>
      </p:sp>
      <p:pic>
        <p:nvPicPr>
          <p:cNvPr id="5" name="Picture 4">
            <a:extLst>
              <a:ext uri="{FF2B5EF4-FFF2-40B4-BE49-F238E27FC236}">
                <a16:creationId xmlns:a16="http://schemas.microsoft.com/office/drawing/2014/main" id="{9158A119-15C5-4B7A-AF72-D366842D37FE}"/>
              </a:ext>
            </a:extLst>
          </p:cNvPr>
          <p:cNvPicPr>
            <a:picLocks noChangeAspect="1"/>
          </p:cNvPicPr>
          <p:nvPr/>
        </p:nvPicPr>
        <p:blipFill>
          <a:blip r:embed="rId2"/>
          <a:stretch>
            <a:fillRect/>
          </a:stretch>
        </p:blipFill>
        <p:spPr>
          <a:xfrm>
            <a:off x="0" y="212672"/>
            <a:ext cx="12161838" cy="6432655"/>
          </a:xfrm>
          <a:prstGeom prst="rect">
            <a:avLst/>
          </a:prstGeom>
        </p:spPr>
      </p:pic>
    </p:spTree>
    <p:extLst>
      <p:ext uri="{BB962C8B-B14F-4D97-AF65-F5344CB8AC3E}">
        <p14:creationId xmlns:p14="http://schemas.microsoft.com/office/powerpoint/2010/main" val="510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99392C6-494A-4B59-A6A2-4DDD7D22A582}"/>
              </a:ext>
            </a:extLst>
          </p:cNvPr>
          <p:cNvSpPr txBox="1"/>
          <p:nvPr/>
        </p:nvSpPr>
        <p:spPr>
          <a:xfrm>
            <a:off x="1220334" y="833082"/>
            <a:ext cx="7764005" cy="646331"/>
          </a:xfrm>
          <a:prstGeom prst="rect">
            <a:avLst/>
          </a:prstGeom>
          <a:noFill/>
        </p:spPr>
        <p:txBody>
          <a:bodyPr wrap="square" rtlCol="0">
            <a:spAutoFit/>
          </a:bodyPr>
          <a:lstStyle/>
          <a:p>
            <a:r>
              <a:rPr lang="en-US" sz="3600">
                <a:solidFill>
                  <a:srgbClr val="002060"/>
                </a:solidFill>
              </a:rPr>
              <a:t>Con tàu nào ghi phép tính đúng?</a:t>
            </a:r>
            <a:endParaRPr lang="vi-VN" sz="3600" dirty="0">
              <a:solidFill>
                <a:srgbClr val="002060"/>
              </a:solidFill>
            </a:endParaRPr>
          </a:p>
        </p:txBody>
      </p:sp>
      <p:sp>
        <p:nvSpPr>
          <p:cNvPr id="29" name="Oval 28"/>
          <p:cNvSpPr/>
          <p:nvPr/>
        </p:nvSpPr>
        <p:spPr>
          <a:xfrm>
            <a:off x="488815" y="705387"/>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2</a:t>
            </a:r>
          </a:p>
        </p:txBody>
      </p:sp>
      <p:pic>
        <p:nvPicPr>
          <p:cNvPr id="60" name="Picture 59">
            <a:extLst>
              <a:ext uri="{FF2B5EF4-FFF2-40B4-BE49-F238E27FC236}">
                <a16:creationId xmlns:a16="http://schemas.microsoft.com/office/drawing/2014/main" id="{EB920B6F-5B3A-4EF2-83A2-A847ED71169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386842" y="2599846"/>
            <a:ext cx="6460725" cy="2326928"/>
          </a:xfrm>
          <a:prstGeom prst="rect">
            <a:avLst/>
          </a:prstGeom>
        </p:spPr>
      </p:pic>
      <p:sp>
        <p:nvSpPr>
          <p:cNvPr id="61" name="Rectangle 60">
            <a:extLst>
              <a:ext uri="{FF2B5EF4-FFF2-40B4-BE49-F238E27FC236}">
                <a16:creationId xmlns:a16="http://schemas.microsoft.com/office/drawing/2014/main" id="{91C556D5-B6D7-4287-A37E-028BC773288C}"/>
              </a:ext>
            </a:extLst>
          </p:cNvPr>
          <p:cNvSpPr/>
          <p:nvPr/>
        </p:nvSpPr>
        <p:spPr>
          <a:xfrm>
            <a:off x="8330045" y="1987379"/>
            <a:ext cx="2398413" cy="658835"/>
          </a:xfrm>
          <a:prstGeom prst="rect">
            <a:avLst/>
          </a:prstGeom>
          <a:solidFill>
            <a:srgbClr val="FFFF85"/>
          </a:solidFill>
          <a:effectLst>
            <a:softEdge rad="127000"/>
          </a:effectLst>
        </p:spPr>
        <p:txBody>
          <a:bodyPr wrap="none">
            <a:spAutoFit/>
          </a:bodyPr>
          <a:lstStyle/>
          <a:p>
            <a:pPr>
              <a:lnSpc>
                <a:spcPct val="150000"/>
              </a:lnSpc>
            </a:pPr>
            <a:r>
              <a:rPr lang="vi-VN" sz="2800" dirty="0">
                <a:solidFill>
                  <a:srgbClr val="002060"/>
                </a:solidFill>
              </a:rPr>
              <a:t>65 + 5 =         </a:t>
            </a:r>
          </a:p>
        </p:txBody>
      </p:sp>
      <p:sp>
        <p:nvSpPr>
          <p:cNvPr id="62" name="Rectangle 61">
            <a:extLst>
              <a:ext uri="{FF2B5EF4-FFF2-40B4-BE49-F238E27FC236}">
                <a16:creationId xmlns:a16="http://schemas.microsoft.com/office/drawing/2014/main" id="{95E72B53-E770-4C9D-9189-3AD1307B2403}"/>
              </a:ext>
            </a:extLst>
          </p:cNvPr>
          <p:cNvSpPr/>
          <p:nvPr/>
        </p:nvSpPr>
        <p:spPr>
          <a:xfrm>
            <a:off x="8330045" y="2984991"/>
            <a:ext cx="2400016" cy="658835"/>
          </a:xfrm>
          <a:prstGeom prst="rect">
            <a:avLst/>
          </a:prstGeom>
          <a:solidFill>
            <a:srgbClr val="FFFF85"/>
          </a:solidFill>
          <a:effectLst>
            <a:softEdge rad="127000"/>
          </a:effectLst>
        </p:spPr>
        <p:txBody>
          <a:bodyPr wrap="none">
            <a:spAutoFit/>
          </a:bodyPr>
          <a:lstStyle/>
          <a:p>
            <a:pPr>
              <a:lnSpc>
                <a:spcPct val="150000"/>
              </a:lnSpc>
            </a:pPr>
            <a:r>
              <a:rPr lang="vi-VN" sz="2800" dirty="0">
                <a:solidFill>
                  <a:srgbClr val="002060"/>
                </a:solidFill>
              </a:rPr>
              <a:t>23 + 18 =       </a:t>
            </a:r>
          </a:p>
        </p:txBody>
      </p:sp>
      <p:sp>
        <p:nvSpPr>
          <p:cNvPr id="63" name="Rectangle 62">
            <a:extLst>
              <a:ext uri="{FF2B5EF4-FFF2-40B4-BE49-F238E27FC236}">
                <a16:creationId xmlns:a16="http://schemas.microsoft.com/office/drawing/2014/main" id="{5ED21096-4425-4F34-A17B-25242A42B867}"/>
              </a:ext>
            </a:extLst>
          </p:cNvPr>
          <p:cNvSpPr/>
          <p:nvPr/>
        </p:nvSpPr>
        <p:spPr>
          <a:xfrm>
            <a:off x="8330045" y="3982592"/>
            <a:ext cx="2398413" cy="658835"/>
          </a:xfrm>
          <a:prstGeom prst="rect">
            <a:avLst/>
          </a:prstGeom>
          <a:solidFill>
            <a:srgbClr val="FFFF85"/>
          </a:solidFill>
          <a:effectLst>
            <a:softEdge rad="127000"/>
          </a:effectLst>
        </p:spPr>
        <p:txBody>
          <a:bodyPr wrap="none">
            <a:spAutoFit/>
          </a:bodyPr>
          <a:lstStyle/>
          <a:p>
            <a:pPr>
              <a:lnSpc>
                <a:spcPct val="150000"/>
              </a:lnSpc>
            </a:pPr>
            <a:r>
              <a:rPr lang="vi-VN" sz="2800" dirty="0">
                <a:solidFill>
                  <a:srgbClr val="002060"/>
                </a:solidFill>
              </a:rPr>
              <a:t>5 + 41 =         </a:t>
            </a:r>
          </a:p>
        </p:txBody>
      </p:sp>
      <p:sp>
        <p:nvSpPr>
          <p:cNvPr id="64" name="TextBox 63">
            <a:extLst>
              <a:ext uri="{FF2B5EF4-FFF2-40B4-BE49-F238E27FC236}">
                <a16:creationId xmlns:a16="http://schemas.microsoft.com/office/drawing/2014/main" id="{07A0CCFF-BD70-41AD-BDCA-BFBC30A359C6}"/>
              </a:ext>
            </a:extLst>
          </p:cNvPr>
          <p:cNvSpPr txBox="1"/>
          <p:nvPr/>
        </p:nvSpPr>
        <p:spPr>
          <a:xfrm>
            <a:off x="9889767" y="2061439"/>
            <a:ext cx="639919" cy="584775"/>
          </a:xfrm>
          <a:prstGeom prst="rect">
            <a:avLst/>
          </a:prstGeom>
          <a:noFill/>
        </p:spPr>
        <p:txBody>
          <a:bodyPr wrap="none" rtlCol="0">
            <a:spAutoFit/>
          </a:bodyPr>
          <a:lstStyle/>
          <a:p>
            <a:r>
              <a:rPr lang="vi-VN" sz="3200" b="1" dirty="0">
                <a:solidFill>
                  <a:srgbClr val="FF0000"/>
                </a:solidFill>
              </a:rPr>
              <a:t>70</a:t>
            </a:r>
          </a:p>
        </p:txBody>
      </p:sp>
      <p:sp>
        <p:nvSpPr>
          <p:cNvPr id="65" name="TextBox 64">
            <a:extLst>
              <a:ext uri="{FF2B5EF4-FFF2-40B4-BE49-F238E27FC236}">
                <a16:creationId xmlns:a16="http://schemas.microsoft.com/office/drawing/2014/main" id="{540FEE8E-C082-4659-BC3B-E35A0E25BB37}"/>
              </a:ext>
            </a:extLst>
          </p:cNvPr>
          <p:cNvSpPr txBox="1"/>
          <p:nvPr/>
        </p:nvSpPr>
        <p:spPr>
          <a:xfrm>
            <a:off x="9906285" y="3055519"/>
            <a:ext cx="639919" cy="584775"/>
          </a:xfrm>
          <a:prstGeom prst="rect">
            <a:avLst/>
          </a:prstGeom>
          <a:noFill/>
        </p:spPr>
        <p:txBody>
          <a:bodyPr wrap="none" rtlCol="0">
            <a:spAutoFit/>
          </a:bodyPr>
          <a:lstStyle/>
          <a:p>
            <a:r>
              <a:rPr lang="vi-VN" sz="3200" b="1" dirty="0">
                <a:solidFill>
                  <a:srgbClr val="FF0000"/>
                </a:solidFill>
              </a:rPr>
              <a:t>41</a:t>
            </a:r>
          </a:p>
        </p:txBody>
      </p:sp>
      <p:sp>
        <p:nvSpPr>
          <p:cNvPr id="66" name="TextBox 65">
            <a:extLst>
              <a:ext uri="{FF2B5EF4-FFF2-40B4-BE49-F238E27FC236}">
                <a16:creationId xmlns:a16="http://schemas.microsoft.com/office/drawing/2014/main" id="{2AAEEAA3-B0CB-4CD9-8A12-3E36AB466FB6}"/>
              </a:ext>
            </a:extLst>
          </p:cNvPr>
          <p:cNvSpPr txBox="1"/>
          <p:nvPr/>
        </p:nvSpPr>
        <p:spPr>
          <a:xfrm>
            <a:off x="9889767" y="4056652"/>
            <a:ext cx="639919" cy="584775"/>
          </a:xfrm>
          <a:prstGeom prst="rect">
            <a:avLst/>
          </a:prstGeom>
          <a:noFill/>
        </p:spPr>
        <p:txBody>
          <a:bodyPr wrap="none" rtlCol="0">
            <a:spAutoFit/>
          </a:bodyPr>
          <a:lstStyle/>
          <a:p>
            <a:r>
              <a:rPr lang="vi-VN" sz="3200" b="1" dirty="0">
                <a:solidFill>
                  <a:srgbClr val="FF0000"/>
                </a:solidFill>
              </a:rPr>
              <a:t>46</a:t>
            </a:r>
          </a:p>
        </p:txBody>
      </p:sp>
      <p:pic>
        <p:nvPicPr>
          <p:cNvPr id="67" name="Picture 2" descr="Free no sign cross 1194357 PNG with Transparent Background">
            <a:extLst>
              <a:ext uri="{FF2B5EF4-FFF2-40B4-BE49-F238E27FC236}">
                <a16:creationId xmlns:a16="http://schemas.microsoft.com/office/drawing/2014/main" id="{2059B07A-7013-415C-88F5-5F75DE502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297" y="2537903"/>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Free no sign cross 1194357 PNG with Transparent Background">
            <a:extLst>
              <a:ext uri="{FF2B5EF4-FFF2-40B4-BE49-F238E27FC236}">
                <a16:creationId xmlns:a16="http://schemas.microsoft.com/office/drawing/2014/main" id="{52306920-4507-472B-88B9-9CDD19EFBE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155" y="4049556"/>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a:extLst>
              <a:ext uri="{FF2B5EF4-FFF2-40B4-BE49-F238E27FC236}">
                <a16:creationId xmlns:a16="http://schemas.microsoft.com/office/drawing/2014/main" id="{0AD84167-7983-4659-9D89-4CB1E9C47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608" y="2434222"/>
            <a:ext cx="878230" cy="76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04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barn(inVertical)">
                                      <p:cBhvr>
                                        <p:cTn id="20" dur="500"/>
                                        <p:tgtEl>
                                          <p:spTgt spid="6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barn(inVertical)">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 calcmode="lin" valueType="num">
                                      <p:cBhvr>
                                        <p:cTn id="28" dur="500" fill="hold"/>
                                        <p:tgtEl>
                                          <p:spTgt spid="64"/>
                                        </p:tgtEl>
                                        <p:attrNameLst>
                                          <p:attrName>ppt_w</p:attrName>
                                        </p:attrNameLst>
                                      </p:cBhvr>
                                      <p:tavLst>
                                        <p:tav tm="0">
                                          <p:val>
                                            <p:fltVal val="0"/>
                                          </p:val>
                                        </p:tav>
                                        <p:tav tm="100000">
                                          <p:val>
                                            <p:strVal val="#ppt_w"/>
                                          </p:val>
                                        </p:tav>
                                      </p:tavLst>
                                    </p:anim>
                                    <p:anim calcmode="lin" valueType="num">
                                      <p:cBhvr>
                                        <p:cTn id="29" dur="500" fill="hold"/>
                                        <p:tgtEl>
                                          <p:spTgt spid="64"/>
                                        </p:tgtEl>
                                        <p:attrNameLst>
                                          <p:attrName>ppt_h</p:attrName>
                                        </p:attrNameLst>
                                      </p:cBhvr>
                                      <p:tavLst>
                                        <p:tav tm="0">
                                          <p:val>
                                            <p:fltVal val="0"/>
                                          </p:val>
                                        </p:tav>
                                        <p:tav tm="100000">
                                          <p:val>
                                            <p:strVal val="#ppt_h"/>
                                          </p:val>
                                        </p:tav>
                                      </p:tavLst>
                                    </p:anim>
                                    <p:animEffect transition="in" filter="fade">
                                      <p:cBhvr>
                                        <p:cTn id="30" dur="500"/>
                                        <p:tgtEl>
                                          <p:spTgt spid="6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p:cTn id="35" dur="500" fill="hold"/>
                                        <p:tgtEl>
                                          <p:spTgt spid="67"/>
                                        </p:tgtEl>
                                        <p:attrNameLst>
                                          <p:attrName>ppt_w</p:attrName>
                                        </p:attrNameLst>
                                      </p:cBhvr>
                                      <p:tavLst>
                                        <p:tav tm="0">
                                          <p:val>
                                            <p:fltVal val="0"/>
                                          </p:val>
                                        </p:tav>
                                        <p:tav tm="100000">
                                          <p:val>
                                            <p:strVal val="#ppt_w"/>
                                          </p:val>
                                        </p:tav>
                                      </p:tavLst>
                                    </p:anim>
                                    <p:anim calcmode="lin" valueType="num">
                                      <p:cBhvr>
                                        <p:cTn id="36" dur="500" fill="hold"/>
                                        <p:tgtEl>
                                          <p:spTgt spid="67"/>
                                        </p:tgtEl>
                                        <p:attrNameLst>
                                          <p:attrName>ppt_h</p:attrName>
                                        </p:attrNameLst>
                                      </p:cBhvr>
                                      <p:tavLst>
                                        <p:tav tm="0">
                                          <p:val>
                                            <p:fltVal val="0"/>
                                          </p:val>
                                        </p:tav>
                                        <p:tav tm="100000">
                                          <p:val>
                                            <p:strVal val="#ppt_h"/>
                                          </p:val>
                                        </p:tav>
                                      </p:tavLst>
                                    </p:anim>
                                    <p:animEffect transition="in" filter="fade">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Effect transition="in" filter="fade">
                                      <p:cBhvr>
                                        <p:cTn id="44" dur="500"/>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anim calcmode="lin" valueType="num">
                                      <p:cBhvr>
                                        <p:cTn id="49" dur="500" fill="hold"/>
                                        <p:tgtEl>
                                          <p:spTgt spid="69"/>
                                        </p:tgtEl>
                                        <p:attrNameLst>
                                          <p:attrName>ppt_w</p:attrName>
                                        </p:attrNameLst>
                                      </p:cBhvr>
                                      <p:tavLst>
                                        <p:tav tm="0">
                                          <p:val>
                                            <p:fltVal val="0"/>
                                          </p:val>
                                        </p:tav>
                                        <p:tav tm="100000">
                                          <p:val>
                                            <p:strVal val="#ppt_w"/>
                                          </p:val>
                                        </p:tav>
                                      </p:tavLst>
                                    </p:anim>
                                    <p:anim calcmode="lin" valueType="num">
                                      <p:cBhvr>
                                        <p:cTn id="50" dur="500" fill="hold"/>
                                        <p:tgtEl>
                                          <p:spTgt spid="69"/>
                                        </p:tgtEl>
                                        <p:attrNameLst>
                                          <p:attrName>ppt_h</p:attrName>
                                        </p:attrNameLst>
                                      </p:cBhvr>
                                      <p:tavLst>
                                        <p:tav tm="0">
                                          <p:val>
                                            <p:fltVal val="0"/>
                                          </p:val>
                                        </p:tav>
                                        <p:tav tm="100000">
                                          <p:val>
                                            <p:strVal val="#ppt_h"/>
                                          </p:val>
                                        </p:tav>
                                      </p:tavLst>
                                    </p:anim>
                                    <p:animEffect transition="in" filter="fade">
                                      <p:cBhvr>
                                        <p:cTn id="51" dur="500"/>
                                        <p:tgtEl>
                                          <p:spTgt spid="6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66"/>
                                        </p:tgtEl>
                                        <p:attrNameLst>
                                          <p:attrName>style.visibility</p:attrName>
                                        </p:attrNameLst>
                                      </p:cBhvr>
                                      <p:to>
                                        <p:strVal val="visible"/>
                                      </p:to>
                                    </p:set>
                                    <p:anim calcmode="lin" valueType="num">
                                      <p:cBhvr>
                                        <p:cTn id="56" dur="500" fill="hold"/>
                                        <p:tgtEl>
                                          <p:spTgt spid="66"/>
                                        </p:tgtEl>
                                        <p:attrNameLst>
                                          <p:attrName>ppt_w</p:attrName>
                                        </p:attrNameLst>
                                      </p:cBhvr>
                                      <p:tavLst>
                                        <p:tav tm="0">
                                          <p:val>
                                            <p:fltVal val="0"/>
                                          </p:val>
                                        </p:tav>
                                        <p:tav tm="100000">
                                          <p:val>
                                            <p:strVal val="#ppt_w"/>
                                          </p:val>
                                        </p:tav>
                                      </p:tavLst>
                                    </p:anim>
                                    <p:anim calcmode="lin" valueType="num">
                                      <p:cBhvr>
                                        <p:cTn id="57" dur="500" fill="hold"/>
                                        <p:tgtEl>
                                          <p:spTgt spid="66"/>
                                        </p:tgtEl>
                                        <p:attrNameLst>
                                          <p:attrName>ppt_h</p:attrName>
                                        </p:attrNameLst>
                                      </p:cBhvr>
                                      <p:tavLst>
                                        <p:tav tm="0">
                                          <p:val>
                                            <p:fltVal val="0"/>
                                          </p:val>
                                        </p:tav>
                                        <p:tav tm="100000">
                                          <p:val>
                                            <p:strVal val="#ppt_h"/>
                                          </p:val>
                                        </p:tav>
                                      </p:tavLst>
                                    </p:anim>
                                    <p:animEffect transition="in" filter="fade">
                                      <p:cBhvr>
                                        <p:cTn id="58" dur="500"/>
                                        <p:tgtEl>
                                          <p:spTgt spid="6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p:cTn id="63" dur="500" fill="hold"/>
                                        <p:tgtEl>
                                          <p:spTgt spid="68"/>
                                        </p:tgtEl>
                                        <p:attrNameLst>
                                          <p:attrName>ppt_w</p:attrName>
                                        </p:attrNameLst>
                                      </p:cBhvr>
                                      <p:tavLst>
                                        <p:tav tm="0">
                                          <p:val>
                                            <p:fltVal val="0"/>
                                          </p:val>
                                        </p:tav>
                                        <p:tav tm="100000">
                                          <p:val>
                                            <p:strVal val="#ppt_w"/>
                                          </p:val>
                                        </p:tav>
                                      </p:tavLst>
                                    </p:anim>
                                    <p:anim calcmode="lin" valueType="num">
                                      <p:cBhvr>
                                        <p:cTn id="64" dur="500" fill="hold"/>
                                        <p:tgtEl>
                                          <p:spTgt spid="68"/>
                                        </p:tgtEl>
                                        <p:attrNameLst>
                                          <p:attrName>ppt_h</p:attrName>
                                        </p:attrNameLst>
                                      </p:cBhvr>
                                      <p:tavLst>
                                        <p:tav tm="0">
                                          <p:val>
                                            <p:fltVal val="0"/>
                                          </p:val>
                                        </p:tav>
                                        <p:tav tm="100000">
                                          <p:val>
                                            <p:strVal val="#ppt_h"/>
                                          </p:val>
                                        </p:tav>
                                      </p:tavLst>
                                    </p:anim>
                                    <p:animEffect transition="in" filter="fade">
                                      <p:cBhvr>
                                        <p:cTn id="6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1" grpId="0" animBg="1"/>
      <p:bldP spid="62" grpId="0" animBg="1"/>
      <p:bldP spid="63" grpId="0" animBg="1"/>
      <p:bldP spid="64" grpId="0"/>
      <p:bldP spid="65" grpId="0"/>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99392C6-494A-4B59-A6A2-4DDD7D22A582}"/>
              </a:ext>
            </a:extLst>
          </p:cNvPr>
          <p:cNvSpPr txBox="1"/>
          <p:nvPr/>
        </p:nvSpPr>
        <p:spPr>
          <a:xfrm>
            <a:off x="1060681" y="441204"/>
            <a:ext cx="10057262" cy="646331"/>
          </a:xfrm>
          <a:prstGeom prst="rect">
            <a:avLst/>
          </a:prstGeom>
          <a:noFill/>
        </p:spPr>
        <p:txBody>
          <a:bodyPr wrap="square" rtlCol="0">
            <a:spAutoFit/>
          </a:bodyPr>
          <a:lstStyle/>
          <a:p>
            <a:pPr algn="just"/>
            <a:r>
              <a:rPr lang="vi-VN" sz="3600">
                <a:solidFill>
                  <a:srgbClr val="002060"/>
                </a:solidFill>
              </a:rPr>
              <a:t>Tính rồi tìm thùng hoặc bao hàng thích hợp</a:t>
            </a:r>
            <a:endParaRPr lang="vi-VN" sz="3600" dirty="0">
              <a:solidFill>
                <a:srgbClr val="002060"/>
              </a:solidFill>
            </a:endParaRPr>
          </a:p>
        </p:txBody>
      </p:sp>
      <p:sp>
        <p:nvSpPr>
          <p:cNvPr id="29" name="Oval 28"/>
          <p:cNvSpPr/>
          <p:nvPr/>
        </p:nvSpPr>
        <p:spPr>
          <a:xfrm>
            <a:off x="329161" y="342537"/>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3</a:t>
            </a:r>
          </a:p>
        </p:txBody>
      </p:sp>
      <p:grpSp>
        <p:nvGrpSpPr>
          <p:cNvPr id="167" name="Group 166">
            <a:extLst>
              <a:ext uri="{FF2B5EF4-FFF2-40B4-BE49-F238E27FC236}">
                <a16:creationId xmlns:a16="http://schemas.microsoft.com/office/drawing/2014/main" id="{5958AB2C-A3FF-42E9-8A02-BE45C29FAD2E}"/>
              </a:ext>
            </a:extLst>
          </p:cNvPr>
          <p:cNvGrpSpPr/>
          <p:nvPr/>
        </p:nvGrpSpPr>
        <p:grpSpPr>
          <a:xfrm>
            <a:off x="1940173" y="1384299"/>
            <a:ext cx="8122465" cy="5012341"/>
            <a:chOff x="1940370" y="1192305"/>
            <a:chExt cx="8311260" cy="5204336"/>
          </a:xfrm>
        </p:grpSpPr>
        <p:pic>
          <p:nvPicPr>
            <p:cNvPr id="169" name="Picture 168">
              <a:extLst>
                <a:ext uri="{FF2B5EF4-FFF2-40B4-BE49-F238E27FC236}">
                  <a16:creationId xmlns:a16="http://schemas.microsoft.com/office/drawing/2014/main" id="{C427A9AC-D91C-4AAD-BE67-BB2DEE6D950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940370" y="1192305"/>
              <a:ext cx="8311260" cy="5204336"/>
            </a:xfrm>
            <a:prstGeom prst="rect">
              <a:avLst/>
            </a:prstGeom>
          </p:spPr>
        </p:pic>
        <p:sp>
          <p:nvSpPr>
            <p:cNvPr id="196" name="Rectangle 195">
              <a:extLst>
                <a:ext uri="{FF2B5EF4-FFF2-40B4-BE49-F238E27FC236}">
                  <a16:creationId xmlns:a16="http://schemas.microsoft.com/office/drawing/2014/main" id="{03C2843D-3F12-4F14-AD47-ED95A73FE18D}"/>
                </a:ext>
              </a:extLst>
            </p:cNvPr>
            <p:cNvSpPr/>
            <p:nvPr/>
          </p:nvSpPr>
          <p:spPr>
            <a:xfrm>
              <a:off x="2200645" y="1531659"/>
              <a:ext cx="2075709" cy="537391"/>
            </a:xfrm>
            <a:prstGeom prst="rect">
              <a:avLst/>
            </a:prstGeom>
            <a:solidFill>
              <a:srgbClr val="6DDBE7"/>
            </a:solidFill>
            <a:effectLst>
              <a:softEdge rad="127000"/>
            </a:effectLst>
          </p:spPr>
          <p:txBody>
            <a:bodyPr wrap="square">
              <a:spAutoFit/>
            </a:bodyPr>
            <a:lstStyle/>
            <a:p>
              <a:pPr>
                <a:lnSpc>
                  <a:spcPct val="150000"/>
                </a:lnSpc>
              </a:pPr>
              <a:r>
                <a:rPr lang="vi-VN" sz="2200" b="1" dirty="0">
                  <a:ln>
                    <a:solidFill>
                      <a:schemeClr val="bg1"/>
                    </a:solidFill>
                  </a:ln>
                </a:rPr>
                <a:t>15 kg + 35 kg</a:t>
              </a:r>
            </a:p>
          </p:txBody>
        </p:sp>
        <p:sp>
          <p:nvSpPr>
            <p:cNvPr id="197" name="Rectangle 196">
              <a:extLst>
                <a:ext uri="{FF2B5EF4-FFF2-40B4-BE49-F238E27FC236}">
                  <a16:creationId xmlns:a16="http://schemas.microsoft.com/office/drawing/2014/main" id="{4A25E05F-2ED7-4A38-B265-97FC7E24998D}"/>
                </a:ext>
              </a:extLst>
            </p:cNvPr>
            <p:cNvSpPr/>
            <p:nvPr/>
          </p:nvSpPr>
          <p:spPr>
            <a:xfrm>
              <a:off x="6230466" y="1531659"/>
              <a:ext cx="2075709" cy="537391"/>
            </a:xfrm>
            <a:prstGeom prst="rect">
              <a:avLst/>
            </a:prstGeom>
            <a:solidFill>
              <a:srgbClr val="6DDBE7"/>
            </a:solidFill>
            <a:effectLst>
              <a:softEdge rad="127000"/>
            </a:effectLst>
          </p:spPr>
          <p:txBody>
            <a:bodyPr wrap="square">
              <a:spAutoFit/>
            </a:bodyPr>
            <a:lstStyle/>
            <a:p>
              <a:pPr>
                <a:lnSpc>
                  <a:spcPct val="150000"/>
                </a:lnSpc>
              </a:pPr>
              <a:r>
                <a:rPr lang="vi-VN" sz="2200" b="1" dirty="0">
                  <a:ln>
                    <a:solidFill>
                      <a:schemeClr val="bg1"/>
                    </a:solidFill>
                  </a:ln>
                </a:rPr>
                <a:t>76 kg + 17 kg</a:t>
              </a:r>
            </a:p>
          </p:txBody>
        </p:sp>
        <p:sp>
          <p:nvSpPr>
            <p:cNvPr id="198" name="Rectangle 197">
              <a:extLst>
                <a:ext uri="{FF2B5EF4-FFF2-40B4-BE49-F238E27FC236}">
                  <a16:creationId xmlns:a16="http://schemas.microsoft.com/office/drawing/2014/main" id="{67DD4B82-FCB6-49B9-B79C-8631F8AE98A5}"/>
                </a:ext>
              </a:extLst>
            </p:cNvPr>
            <p:cNvSpPr/>
            <p:nvPr/>
          </p:nvSpPr>
          <p:spPr>
            <a:xfrm>
              <a:off x="4276354" y="2461412"/>
              <a:ext cx="2075709" cy="537391"/>
            </a:xfrm>
            <a:prstGeom prst="rect">
              <a:avLst/>
            </a:prstGeom>
            <a:solidFill>
              <a:srgbClr val="6DDBE7"/>
            </a:solidFill>
            <a:effectLst>
              <a:softEdge rad="127000"/>
            </a:effectLst>
          </p:spPr>
          <p:txBody>
            <a:bodyPr wrap="square">
              <a:spAutoFit/>
            </a:bodyPr>
            <a:lstStyle/>
            <a:p>
              <a:pPr>
                <a:lnSpc>
                  <a:spcPct val="150000"/>
                </a:lnSpc>
              </a:pPr>
              <a:r>
                <a:rPr lang="vi-VN" sz="2200" b="1" dirty="0">
                  <a:ln>
                    <a:solidFill>
                      <a:schemeClr val="bg1"/>
                    </a:solidFill>
                  </a:ln>
                </a:rPr>
                <a:t>21 kg + 39 kg</a:t>
              </a:r>
            </a:p>
          </p:txBody>
        </p:sp>
        <p:sp>
          <p:nvSpPr>
            <p:cNvPr id="199" name="Rectangle 198">
              <a:extLst>
                <a:ext uri="{FF2B5EF4-FFF2-40B4-BE49-F238E27FC236}">
                  <a16:creationId xmlns:a16="http://schemas.microsoft.com/office/drawing/2014/main" id="{4A1A5F4B-5FCD-47CC-844E-0DC29D920DD8}"/>
                </a:ext>
              </a:extLst>
            </p:cNvPr>
            <p:cNvSpPr/>
            <p:nvPr/>
          </p:nvSpPr>
          <p:spPr>
            <a:xfrm>
              <a:off x="8171584" y="2476284"/>
              <a:ext cx="2075709" cy="537391"/>
            </a:xfrm>
            <a:prstGeom prst="rect">
              <a:avLst/>
            </a:prstGeom>
            <a:solidFill>
              <a:srgbClr val="6DDBE7"/>
            </a:solidFill>
            <a:effectLst>
              <a:softEdge rad="127000"/>
            </a:effectLst>
          </p:spPr>
          <p:txBody>
            <a:bodyPr wrap="square">
              <a:spAutoFit/>
            </a:bodyPr>
            <a:lstStyle/>
            <a:p>
              <a:pPr>
                <a:lnSpc>
                  <a:spcPct val="150000"/>
                </a:lnSpc>
              </a:pPr>
              <a:r>
                <a:rPr lang="vi-VN" sz="2200" b="1" dirty="0">
                  <a:ln>
                    <a:solidFill>
                      <a:schemeClr val="bg1"/>
                    </a:solidFill>
                  </a:ln>
                </a:rPr>
                <a:t>28 kg + 28 kg</a:t>
              </a:r>
            </a:p>
          </p:txBody>
        </p:sp>
        <p:grpSp>
          <p:nvGrpSpPr>
            <p:cNvPr id="200" name="Group 199">
              <a:extLst>
                <a:ext uri="{FF2B5EF4-FFF2-40B4-BE49-F238E27FC236}">
                  <a16:creationId xmlns:a16="http://schemas.microsoft.com/office/drawing/2014/main" id="{4760AEB3-E9A9-4B8C-8846-47C7EF33A4EB}"/>
                </a:ext>
              </a:extLst>
            </p:cNvPr>
            <p:cNvGrpSpPr/>
            <p:nvPr/>
          </p:nvGrpSpPr>
          <p:grpSpPr>
            <a:xfrm>
              <a:off x="3662902" y="4959999"/>
              <a:ext cx="840295" cy="421926"/>
              <a:chOff x="3662902" y="4959999"/>
              <a:chExt cx="840295" cy="421926"/>
            </a:xfrm>
          </p:grpSpPr>
          <p:sp>
            <p:nvSpPr>
              <p:cNvPr id="206" name="Rectangle 205">
                <a:extLst>
                  <a:ext uri="{FF2B5EF4-FFF2-40B4-BE49-F238E27FC236}">
                    <a16:creationId xmlns:a16="http://schemas.microsoft.com/office/drawing/2014/main" id="{B0E38153-9FCD-488A-9199-C28DA4BA81B4}"/>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7" name="Rectangle 206">
                <a:extLst>
                  <a:ext uri="{FF2B5EF4-FFF2-40B4-BE49-F238E27FC236}">
                    <a16:creationId xmlns:a16="http://schemas.microsoft.com/office/drawing/2014/main" id="{CCAAB8B4-1914-43D5-9710-E53FDD908E9C}"/>
                  </a:ext>
                </a:extLst>
              </p:cNvPr>
              <p:cNvSpPr/>
              <p:nvPr/>
            </p:nvSpPr>
            <p:spPr>
              <a:xfrm>
                <a:off x="3662902" y="4959999"/>
                <a:ext cx="840295" cy="400110"/>
              </a:xfrm>
              <a:prstGeom prst="rect">
                <a:avLst/>
              </a:prstGeom>
              <a:noFill/>
            </p:spPr>
            <p:txBody>
              <a:bodyPr wrap="square">
                <a:spAutoFit/>
              </a:bodyPr>
              <a:lstStyle/>
              <a:p>
                <a:r>
                  <a:rPr lang="vi-VN" sz="2000" b="1" dirty="0"/>
                  <a:t>60kg</a:t>
                </a:r>
                <a:endParaRPr lang="vi-VN" sz="2000" dirty="0"/>
              </a:p>
            </p:txBody>
          </p:sp>
        </p:grpSp>
        <p:grpSp>
          <p:nvGrpSpPr>
            <p:cNvPr id="201" name="Group 200">
              <a:extLst>
                <a:ext uri="{FF2B5EF4-FFF2-40B4-BE49-F238E27FC236}">
                  <a16:creationId xmlns:a16="http://schemas.microsoft.com/office/drawing/2014/main" id="{6B537E10-2291-4A12-BAD4-69AD61EED045}"/>
                </a:ext>
              </a:extLst>
            </p:cNvPr>
            <p:cNvGrpSpPr/>
            <p:nvPr/>
          </p:nvGrpSpPr>
          <p:grpSpPr>
            <a:xfrm>
              <a:off x="7491280" y="4898065"/>
              <a:ext cx="840295" cy="421926"/>
              <a:chOff x="3662902" y="4959999"/>
              <a:chExt cx="840295" cy="421926"/>
            </a:xfrm>
          </p:grpSpPr>
          <p:sp>
            <p:nvSpPr>
              <p:cNvPr id="204" name="Rectangle 203">
                <a:extLst>
                  <a:ext uri="{FF2B5EF4-FFF2-40B4-BE49-F238E27FC236}">
                    <a16:creationId xmlns:a16="http://schemas.microsoft.com/office/drawing/2014/main" id="{2B48F1AC-E578-4D08-A5AD-2C519412613C}"/>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5" name="Rectangle 204">
                <a:extLst>
                  <a:ext uri="{FF2B5EF4-FFF2-40B4-BE49-F238E27FC236}">
                    <a16:creationId xmlns:a16="http://schemas.microsoft.com/office/drawing/2014/main" id="{D8EC31D2-5355-41F8-BB53-3F48815C279C}"/>
                  </a:ext>
                </a:extLst>
              </p:cNvPr>
              <p:cNvSpPr/>
              <p:nvPr/>
            </p:nvSpPr>
            <p:spPr>
              <a:xfrm>
                <a:off x="3662902" y="4959999"/>
                <a:ext cx="840295" cy="400110"/>
              </a:xfrm>
              <a:prstGeom prst="rect">
                <a:avLst/>
              </a:prstGeom>
              <a:noFill/>
            </p:spPr>
            <p:txBody>
              <a:bodyPr wrap="square">
                <a:spAutoFit/>
              </a:bodyPr>
              <a:lstStyle/>
              <a:p>
                <a:r>
                  <a:rPr lang="vi-VN" sz="2000" b="1" dirty="0"/>
                  <a:t>50kg</a:t>
                </a:r>
                <a:endParaRPr lang="vi-VN" sz="2000" dirty="0"/>
              </a:p>
            </p:txBody>
          </p:sp>
        </p:grpSp>
        <p:sp>
          <p:nvSpPr>
            <p:cNvPr id="202" name="Rectangle 201">
              <a:extLst>
                <a:ext uri="{FF2B5EF4-FFF2-40B4-BE49-F238E27FC236}">
                  <a16:creationId xmlns:a16="http://schemas.microsoft.com/office/drawing/2014/main" id="{9232645B-CA10-4452-A150-7904340C6CC6}"/>
                </a:ext>
              </a:extLst>
            </p:cNvPr>
            <p:cNvSpPr/>
            <p:nvPr/>
          </p:nvSpPr>
          <p:spPr>
            <a:xfrm>
              <a:off x="5364769" y="5332691"/>
              <a:ext cx="949193" cy="577850"/>
            </a:xfrm>
            <a:prstGeom prst="rect">
              <a:avLst/>
            </a:prstGeom>
            <a:solidFill>
              <a:srgbClr val="C4EA79"/>
            </a:solidFill>
            <a:effectLst>
              <a:softEdge rad="127000"/>
            </a:effectLst>
          </p:spPr>
          <p:txBody>
            <a:bodyPr wrap="square">
              <a:spAutoFit/>
            </a:bodyPr>
            <a:lstStyle/>
            <a:p>
              <a:pPr>
                <a:lnSpc>
                  <a:spcPct val="150000"/>
                </a:lnSpc>
              </a:pPr>
              <a:r>
                <a:rPr lang="vi-VN" sz="2400" b="1" dirty="0">
                  <a:ln>
                    <a:solidFill>
                      <a:schemeClr val="bg1"/>
                    </a:solidFill>
                  </a:ln>
                </a:rPr>
                <a:t>56kg</a:t>
              </a:r>
            </a:p>
          </p:txBody>
        </p:sp>
        <p:sp>
          <p:nvSpPr>
            <p:cNvPr id="203" name="Rectangle 202">
              <a:extLst>
                <a:ext uri="{FF2B5EF4-FFF2-40B4-BE49-F238E27FC236}">
                  <a16:creationId xmlns:a16="http://schemas.microsoft.com/office/drawing/2014/main" id="{0D38DDCB-5DA5-483D-BC02-AD9B17C67F56}"/>
                </a:ext>
              </a:extLst>
            </p:cNvPr>
            <p:cNvSpPr/>
            <p:nvPr/>
          </p:nvSpPr>
          <p:spPr>
            <a:xfrm>
              <a:off x="9010926" y="5241295"/>
              <a:ext cx="949193" cy="577850"/>
            </a:xfrm>
            <a:prstGeom prst="rect">
              <a:avLst/>
            </a:prstGeom>
            <a:solidFill>
              <a:srgbClr val="C4EA79"/>
            </a:solidFill>
            <a:effectLst>
              <a:softEdge rad="127000"/>
            </a:effectLst>
          </p:spPr>
          <p:txBody>
            <a:bodyPr wrap="square">
              <a:spAutoFit/>
            </a:bodyPr>
            <a:lstStyle/>
            <a:p>
              <a:pPr>
                <a:lnSpc>
                  <a:spcPct val="150000"/>
                </a:lnSpc>
              </a:pPr>
              <a:r>
                <a:rPr lang="vi-VN" sz="2400" b="1" dirty="0">
                  <a:ln>
                    <a:solidFill>
                      <a:schemeClr val="bg1"/>
                    </a:solidFill>
                  </a:ln>
                </a:rPr>
                <a:t>93kg</a:t>
              </a:r>
            </a:p>
          </p:txBody>
        </p:sp>
      </p:grpSp>
      <p:grpSp>
        <p:nvGrpSpPr>
          <p:cNvPr id="208" name="Group 207">
            <a:extLst>
              <a:ext uri="{FF2B5EF4-FFF2-40B4-BE49-F238E27FC236}">
                <a16:creationId xmlns:a16="http://schemas.microsoft.com/office/drawing/2014/main" id="{61F25ED8-FCE6-4FE6-91AF-4D4581E36DC7}"/>
              </a:ext>
            </a:extLst>
          </p:cNvPr>
          <p:cNvGrpSpPr/>
          <p:nvPr/>
        </p:nvGrpSpPr>
        <p:grpSpPr>
          <a:xfrm>
            <a:off x="4793469" y="1839420"/>
            <a:ext cx="780648" cy="662828"/>
            <a:chOff x="1750172" y="2926500"/>
            <a:chExt cx="780648" cy="662828"/>
          </a:xfrm>
        </p:grpSpPr>
        <p:sp>
          <p:nvSpPr>
            <p:cNvPr id="209" name="Oval 208">
              <a:extLst>
                <a:ext uri="{FF2B5EF4-FFF2-40B4-BE49-F238E27FC236}">
                  <a16:creationId xmlns:a16="http://schemas.microsoft.com/office/drawing/2014/main" id="{A76DAB45-C204-41C1-89B5-FE82257737C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210" name="TextBox 209">
              <a:extLst>
                <a:ext uri="{FF2B5EF4-FFF2-40B4-BE49-F238E27FC236}">
                  <a16:creationId xmlns:a16="http://schemas.microsoft.com/office/drawing/2014/main" id="{F71BC2B0-159D-44DF-A3B1-7D9A1BBFB62A}"/>
                </a:ext>
              </a:extLst>
            </p:cNvPr>
            <p:cNvSpPr txBox="1"/>
            <p:nvPr/>
          </p:nvSpPr>
          <p:spPr>
            <a:xfrm>
              <a:off x="1750172" y="2967336"/>
              <a:ext cx="780648" cy="584775"/>
            </a:xfrm>
            <a:prstGeom prst="rect">
              <a:avLst/>
            </a:prstGeom>
            <a:noFill/>
          </p:spPr>
          <p:txBody>
            <a:bodyPr wrap="square" rtlCol="0">
              <a:spAutoFit/>
            </a:bodyPr>
            <a:lstStyle/>
            <a:p>
              <a:r>
                <a:rPr lang="en-US" sz="3200" b="1" dirty="0">
                  <a:solidFill>
                    <a:srgbClr val="FF0000"/>
                  </a:solidFill>
                </a:rPr>
                <a:t>60</a:t>
              </a:r>
              <a:endParaRPr lang="vi-VN" sz="3200" b="1" dirty="0">
                <a:solidFill>
                  <a:srgbClr val="FF0000"/>
                </a:solidFill>
              </a:endParaRPr>
            </a:p>
          </p:txBody>
        </p:sp>
      </p:grpSp>
      <p:sp>
        <p:nvSpPr>
          <p:cNvPr id="211" name="Freeform: Shape 14">
            <a:extLst>
              <a:ext uri="{FF2B5EF4-FFF2-40B4-BE49-F238E27FC236}">
                <a16:creationId xmlns:a16="http://schemas.microsoft.com/office/drawing/2014/main" id="{450E8622-B4A6-40E5-A4A2-51A51E714DA0}"/>
              </a:ext>
            </a:extLst>
          </p:cNvPr>
          <p:cNvSpPr/>
          <p:nvPr/>
        </p:nvSpPr>
        <p:spPr>
          <a:xfrm>
            <a:off x="4127499" y="3182220"/>
            <a:ext cx="1056294" cy="1351680"/>
          </a:xfrm>
          <a:custGeom>
            <a:avLst/>
            <a:gdLst>
              <a:gd name="connsiteX0" fmla="*/ 1079500 w 1079500"/>
              <a:gd name="connsiteY0" fmla="*/ 0 h 1231900"/>
              <a:gd name="connsiteX1" fmla="*/ 228600 w 1079500"/>
              <a:gd name="connsiteY1" fmla="*/ 635000 h 1231900"/>
              <a:gd name="connsiteX2" fmla="*/ 0 w 1079500"/>
              <a:gd name="connsiteY2" fmla="*/ 1231900 h 1231900"/>
              <a:gd name="connsiteX3" fmla="*/ 0 w 1079500"/>
              <a:gd name="connsiteY3" fmla="*/ 1231900 h 1231900"/>
              <a:gd name="connsiteX0" fmla="*/ 921602 w 921602"/>
              <a:gd name="connsiteY0" fmla="*/ 0 h 1286285"/>
              <a:gd name="connsiteX1" fmla="*/ 228600 w 921602"/>
              <a:gd name="connsiteY1" fmla="*/ 689385 h 1286285"/>
              <a:gd name="connsiteX2" fmla="*/ 0 w 921602"/>
              <a:gd name="connsiteY2" fmla="*/ 1286285 h 1286285"/>
              <a:gd name="connsiteX3" fmla="*/ 0 w 921602"/>
              <a:gd name="connsiteY3" fmla="*/ 1286285 h 1286285"/>
              <a:gd name="connsiteX0" fmla="*/ 921602 w 921602"/>
              <a:gd name="connsiteY0" fmla="*/ 0 h 1286285"/>
              <a:gd name="connsiteX1" fmla="*/ 527776 w 921602"/>
              <a:gd name="connsiteY1" fmla="*/ 834412 h 1286285"/>
              <a:gd name="connsiteX2" fmla="*/ 0 w 921602"/>
              <a:gd name="connsiteY2" fmla="*/ 1286285 h 1286285"/>
              <a:gd name="connsiteX3" fmla="*/ 0 w 921602"/>
              <a:gd name="connsiteY3" fmla="*/ 1286285 h 1286285"/>
              <a:gd name="connsiteX0" fmla="*/ 921602 w 1004540"/>
              <a:gd name="connsiteY0" fmla="*/ 0 h 1294497"/>
              <a:gd name="connsiteX1" fmla="*/ 976539 w 1004540"/>
              <a:gd name="connsiteY1" fmla="*/ 1133530 h 1294497"/>
              <a:gd name="connsiteX2" fmla="*/ 0 w 1004540"/>
              <a:gd name="connsiteY2" fmla="*/ 1286285 h 1294497"/>
              <a:gd name="connsiteX3" fmla="*/ 0 w 1004540"/>
              <a:gd name="connsiteY3" fmla="*/ 1286285 h 1294497"/>
              <a:gd name="connsiteX0" fmla="*/ 921602 w 921602"/>
              <a:gd name="connsiteY0" fmla="*/ 0 h 1286285"/>
              <a:gd name="connsiteX1" fmla="*/ 710605 w 921602"/>
              <a:gd name="connsiteY1" fmla="*/ 875201 h 1286285"/>
              <a:gd name="connsiteX2" fmla="*/ 0 w 921602"/>
              <a:gd name="connsiteY2" fmla="*/ 1286285 h 1286285"/>
              <a:gd name="connsiteX3" fmla="*/ 0 w 921602"/>
              <a:gd name="connsiteY3" fmla="*/ 1286285 h 1286285"/>
            </a:gdLst>
            <a:ahLst/>
            <a:cxnLst>
              <a:cxn ang="0">
                <a:pos x="connsiteX0" y="connsiteY0"/>
              </a:cxn>
              <a:cxn ang="0">
                <a:pos x="connsiteX1" y="connsiteY1"/>
              </a:cxn>
              <a:cxn ang="0">
                <a:pos x="connsiteX2" y="connsiteY2"/>
              </a:cxn>
              <a:cxn ang="0">
                <a:pos x="connsiteX3" y="connsiteY3"/>
              </a:cxn>
            </a:cxnLst>
            <a:rect l="l" t="t" r="r" b="b"/>
            <a:pathLst>
              <a:path w="921602" h="1286285">
                <a:moveTo>
                  <a:pt x="921602" y="0"/>
                </a:moveTo>
                <a:cubicBezTo>
                  <a:pt x="586110" y="214841"/>
                  <a:pt x="864205" y="660820"/>
                  <a:pt x="710605" y="875201"/>
                </a:cubicBezTo>
                <a:cubicBezTo>
                  <a:pt x="557005" y="1089582"/>
                  <a:pt x="0" y="1286285"/>
                  <a:pt x="0" y="1286285"/>
                </a:cubicBezTo>
                <a:lnTo>
                  <a:pt x="0" y="128628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12" name="Group 211">
            <a:extLst>
              <a:ext uri="{FF2B5EF4-FFF2-40B4-BE49-F238E27FC236}">
                <a16:creationId xmlns:a16="http://schemas.microsoft.com/office/drawing/2014/main" id="{0414AC56-C8CA-4426-A086-EA5441D0BBB4}"/>
              </a:ext>
            </a:extLst>
          </p:cNvPr>
          <p:cNvGrpSpPr/>
          <p:nvPr/>
        </p:nvGrpSpPr>
        <p:grpSpPr>
          <a:xfrm>
            <a:off x="6744073" y="1102191"/>
            <a:ext cx="806047" cy="662828"/>
            <a:chOff x="1750173" y="2926500"/>
            <a:chExt cx="806047" cy="662828"/>
          </a:xfrm>
        </p:grpSpPr>
        <p:sp>
          <p:nvSpPr>
            <p:cNvPr id="213" name="Oval 212">
              <a:extLst>
                <a:ext uri="{FF2B5EF4-FFF2-40B4-BE49-F238E27FC236}">
                  <a16:creationId xmlns:a16="http://schemas.microsoft.com/office/drawing/2014/main" id="{325426DA-BC6E-4A90-ACC3-C6EE62C3BBE4}"/>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214" name="TextBox 213">
              <a:extLst>
                <a:ext uri="{FF2B5EF4-FFF2-40B4-BE49-F238E27FC236}">
                  <a16:creationId xmlns:a16="http://schemas.microsoft.com/office/drawing/2014/main" id="{F36AE15E-2A4C-4BEE-AED8-669613B5904A}"/>
                </a:ext>
              </a:extLst>
            </p:cNvPr>
            <p:cNvSpPr txBox="1"/>
            <p:nvPr/>
          </p:nvSpPr>
          <p:spPr>
            <a:xfrm>
              <a:off x="1775572" y="2967336"/>
              <a:ext cx="780648" cy="584775"/>
            </a:xfrm>
            <a:prstGeom prst="rect">
              <a:avLst/>
            </a:prstGeom>
            <a:noFill/>
          </p:spPr>
          <p:txBody>
            <a:bodyPr wrap="square" rtlCol="0">
              <a:spAutoFit/>
            </a:bodyPr>
            <a:lstStyle/>
            <a:p>
              <a:r>
                <a:rPr lang="en-US" sz="3200" b="1" dirty="0">
                  <a:solidFill>
                    <a:srgbClr val="FF0000"/>
                  </a:solidFill>
                </a:rPr>
                <a:t>93</a:t>
              </a:r>
              <a:endParaRPr lang="vi-VN" sz="3200" b="1" dirty="0">
                <a:solidFill>
                  <a:srgbClr val="FF0000"/>
                </a:solidFill>
              </a:endParaRPr>
            </a:p>
          </p:txBody>
        </p:sp>
      </p:grpSp>
      <p:sp>
        <p:nvSpPr>
          <p:cNvPr id="215" name="Freeform: Shape 16">
            <a:extLst>
              <a:ext uri="{FF2B5EF4-FFF2-40B4-BE49-F238E27FC236}">
                <a16:creationId xmlns:a16="http://schemas.microsoft.com/office/drawing/2014/main" id="{0DF843CF-5855-48F3-B17B-A2D21AEE4828}"/>
              </a:ext>
            </a:extLst>
          </p:cNvPr>
          <p:cNvSpPr/>
          <p:nvPr/>
        </p:nvSpPr>
        <p:spPr>
          <a:xfrm>
            <a:off x="7079918" y="2425700"/>
            <a:ext cx="2172032" cy="2444750"/>
          </a:xfrm>
          <a:custGeom>
            <a:avLst/>
            <a:gdLst>
              <a:gd name="connsiteX0" fmla="*/ 332 w 2172032"/>
              <a:gd name="connsiteY0" fmla="*/ 0 h 2444750"/>
              <a:gd name="connsiteX1" fmla="*/ 140032 w 2172032"/>
              <a:gd name="connsiteY1" fmla="*/ 869950 h 2444750"/>
              <a:gd name="connsiteX2" fmla="*/ 857582 w 2172032"/>
              <a:gd name="connsiteY2" fmla="*/ 1454150 h 2444750"/>
              <a:gd name="connsiteX3" fmla="*/ 1778332 w 2172032"/>
              <a:gd name="connsiteY3" fmla="*/ 1651000 h 2444750"/>
              <a:gd name="connsiteX4" fmla="*/ 2172032 w 2172032"/>
              <a:gd name="connsiteY4" fmla="*/ 2444750 h 24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032" h="2444750">
                <a:moveTo>
                  <a:pt x="332" y="0"/>
                </a:moveTo>
                <a:cubicBezTo>
                  <a:pt x="-1256" y="313796"/>
                  <a:pt x="-2843" y="627592"/>
                  <a:pt x="140032" y="869950"/>
                </a:cubicBezTo>
                <a:cubicBezTo>
                  <a:pt x="282907" y="1112308"/>
                  <a:pt x="584532" y="1323975"/>
                  <a:pt x="857582" y="1454150"/>
                </a:cubicBezTo>
                <a:cubicBezTo>
                  <a:pt x="1130632" y="1584325"/>
                  <a:pt x="1559257" y="1485900"/>
                  <a:pt x="1778332" y="1651000"/>
                </a:cubicBezTo>
                <a:cubicBezTo>
                  <a:pt x="1997407" y="1816100"/>
                  <a:pt x="2084719" y="2130425"/>
                  <a:pt x="2172032" y="24447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16" name="Group 215">
            <a:extLst>
              <a:ext uri="{FF2B5EF4-FFF2-40B4-BE49-F238E27FC236}">
                <a16:creationId xmlns:a16="http://schemas.microsoft.com/office/drawing/2014/main" id="{E7B1EBA6-EEB5-4369-A9C9-3D183160DA81}"/>
              </a:ext>
            </a:extLst>
          </p:cNvPr>
          <p:cNvGrpSpPr/>
          <p:nvPr/>
        </p:nvGrpSpPr>
        <p:grpSpPr>
          <a:xfrm>
            <a:off x="8641097" y="1940393"/>
            <a:ext cx="806047" cy="662828"/>
            <a:chOff x="1750173" y="2926500"/>
            <a:chExt cx="806047" cy="662828"/>
          </a:xfrm>
        </p:grpSpPr>
        <p:sp>
          <p:nvSpPr>
            <p:cNvPr id="217" name="Oval 216">
              <a:extLst>
                <a:ext uri="{FF2B5EF4-FFF2-40B4-BE49-F238E27FC236}">
                  <a16:creationId xmlns:a16="http://schemas.microsoft.com/office/drawing/2014/main" id="{3910BA3F-C866-4612-876F-DA635ED517D9}"/>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218" name="TextBox 217">
              <a:extLst>
                <a:ext uri="{FF2B5EF4-FFF2-40B4-BE49-F238E27FC236}">
                  <a16:creationId xmlns:a16="http://schemas.microsoft.com/office/drawing/2014/main" id="{FB085F86-FC69-4F4E-B63A-FCCD25BDE148}"/>
                </a:ext>
              </a:extLst>
            </p:cNvPr>
            <p:cNvSpPr txBox="1"/>
            <p:nvPr/>
          </p:nvSpPr>
          <p:spPr>
            <a:xfrm>
              <a:off x="1775572" y="2967336"/>
              <a:ext cx="780648" cy="584775"/>
            </a:xfrm>
            <a:prstGeom prst="rect">
              <a:avLst/>
            </a:prstGeom>
            <a:noFill/>
          </p:spPr>
          <p:txBody>
            <a:bodyPr wrap="square" rtlCol="0">
              <a:spAutoFit/>
            </a:bodyPr>
            <a:lstStyle/>
            <a:p>
              <a:r>
                <a:rPr lang="en-US" sz="3200" b="1">
                  <a:solidFill>
                    <a:srgbClr val="FF0000"/>
                  </a:solidFill>
                </a:rPr>
                <a:t>56</a:t>
              </a:r>
              <a:endParaRPr lang="vi-VN" sz="3200" b="1" dirty="0">
                <a:solidFill>
                  <a:srgbClr val="FF0000"/>
                </a:solidFill>
              </a:endParaRPr>
            </a:p>
          </p:txBody>
        </p:sp>
      </p:grpSp>
      <p:sp>
        <p:nvSpPr>
          <p:cNvPr id="219" name="Freeform: Shape 17">
            <a:extLst>
              <a:ext uri="{FF2B5EF4-FFF2-40B4-BE49-F238E27FC236}">
                <a16:creationId xmlns:a16="http://schemas.microsoft.com/office/drawing/2014/main" id="{C2DC71A2-052D-4D63-8F64-7CDA47428A1E}"/>
              </a:ext>
            </a:extLst>
          </p:cNvPr>
          <p:cNvSpPr/>
          <p:nvPr/>
        </p:nvSpPr>
        <p:spPr>
          <a:xfrm>
            <a:off x="6018894" y="3314700"/>
            <a:ext cx="2963182" cy="1654628"/>
          </a:xfrm>
          <a:custGeom>
            <a:avLst/>
            <a:gdLst>
              <a:gd name="connsiteX0" fmla="*/ 1705519 w 1705519"/>
              <a:gd name="connsiteY0" fmla="*/ 0 h 1219200"/>
              <a:gd name="connsiteX1" fmla="*/ 1086394 w 1705519"/>
              <a:gd name="connsiteY1" fmla="*/ 514350 h 1219200"/>
              <a:gd name="connsiteX2" fmla="*/ 143419 w 1705519"/>
              <a:gd name="connsiteY2" fmla="*/ 771525 h 1219200"/>
              <a:gd name="connsiteX3" fmla="*/ 19594 w 1705519"/>
              <a:gd name="connsiteY3" fmla="*/ 1219200 h 1219200"/>
              <a:gd name="connsiteX0" fmla="*/ 2804017 w 2804017"/>
              <a:gd name="connsiteY0" fmla="*/ 0 h 1640114"/>
              <a:gd name="connsiteX1" fmla="*/ 2184892 w 2804017"/>
              <a:gd name="connsiteY1" fmla="*/ 514350 h 1640114"/>
              <a:gd name="connsiteX2" fmla="*/ 1241917 w 2804017"/>
              <a:gd name="connsiteY2" fmla="*/ 771525 h 1640114"/>
              <a:gd name="connsiteX3" fmla="*/ 492 w 2804017"/>
              <a:gd name="connsiteY3" fmla="*/ 1640114 h 1640114"/>
              <a:gd name="connsiteX0" fmla="*/ 2805269 w 2805269"/>
              <a:gd name="connsiteY0" fmla="*/ 0 h 1640114"/>
              <a:gd name="connsiteX1" fmla="*/ 2186144 w 2805269"/>
              <a:gd name="connsiteY1" fmla="*/ 514350 h 1640114"/>
              <a:gd name="connsiteX2" fmla="*/ 444884 w 2805269"/>
              <a:gd name="connsiteY2" fmla="*/ 771525 h 1640114"/>
              <a:gd name="connsiteX3" fmla="*/ 1744 w 2805269"/>
              <a:gd name="connsiteY3" fmla="*/ 1640114 h 1640114"/>
              <a:gd name="connsiteX0" fmla="*/ 2805269 w 2805269"/>
              <a:gd name="connsiteY0" fmla="*/ 0 h 1640114"/>
              <a:gd name="connsiteX1" fmla="*/ 2186144 w 2805269"/>
              <a:gd name="connsiteY1" fmla="*/ 615950 h 1640114"/>
              <a:gd name="connsiteX2" fmla="*/ 444884 w 2805269"/>
              <a:gd name="connsiteY2" fmla="*/ 771525 h 1640114"/>
              <a:gd name="connsiteX3" fmla="*/ 1744 w 2805269"/>
              <a:gd name="connsiteY3" fmla="*/ 1640114 h 1640114"/>
              <a:gd name="connsiteX0" fmla="*/ 2805269 w 2805269"/>
              <a:gd name="connsiteY0" fmla="*/ 0 h 1640114"/>
              <a:gd name="connsiteX1" fmla="*/ 2186144 w 2805269"/>
              <a:gd name="connsiteY1" fmla="*/ 615950 h 1640114"/>
              <a:gd name="connsiteX2" fmla="*/ 444884 w 2805269"/>
              <a:gd name="connsiteY2" fmla="*/ 771525 h 1640114"/>
              <a:gd name="connsiteX3" fmla="*/ 1744 w 2805269"/>
              <a:gd name="connsiteY3" fmla="*/ 1640114 h 1640114"/>
              <a:gd name="connsiteX0" fmla="*/ 2805269 w 2805269"/>
              <a:gd name="connsiteY0" fmla="*/ 0 h 1640114"/>
              <a:gd name="connsiteX1" fmla="*/ 2186144 w 2805269"/>
              <a:gd name="connsiteY1" fmla="*/ 615950 h 1640114"/>
              <a:gd name="connsiteX2" fmla="*/ 444884 w 2805269"/>
              <a:gd name="connsiteY2" fmla="*/ 771525 h 1640114"/>
              <a:gd name="connsiteX3" fmla="*/ 1744 w 2805269"/>
              <a:gd name="connsiteY3" fmla="*/ 1640114 h 1640114"/>
              <a:gd name="connsiteX0" fmla="*/ 2805269 w 2805269"/>
              <a:gd name="connsiteY0" fmla="*/ 0 h 1640114"/>
              <a:gd name="connsiteX1" fmla="*/ 2186144 w 2805269"/>
              <a:gd name="connsiteY1" fmla="*/ 615950 h 1640114"/>
              <a:gd name="connsiteX2" fmla="*/ 444884 w 2805269"/>
              <a:gd name="connsiteY2" fmla="*/ 771525 h 1640114"/>
              <a:gd name="connsiteX3" fmla="*/ 1744 w 2805269"/>
              <a:gd name="connsiteY3" fmla="*/ 1640114 h 1640114"/>
              <a:gd name="connsiteX0" fmla="*/ 2964339 w 2964339"/>
              <a:gd name="connsiteY0" fmla="*/ 0 h 1654628"/>
              <a:gd name="connsiteX1" fmla="*/ 2345214 w 2964339"/>
              <a:gd name="connsiteY1" fmla="*/ 615950 h 1654628"/>
              <a:gd name="connsiteX2" fmla="*/ 603954 w 2964339"/>
              <a:gd name="connsiteY2" fmla="*/ 771525 h 1654628"/>
              <a:gd name="connsiteX3" fmla="*/ 1157 w 2964339"/>
              <a:gd name="connsiteY3" fmla="*/ 1654628 h 1654628"/>
              <a:gd name="connsiteX0" fmla="*/ 2963182 w 2963182"/>
              <a:gd name="connsiteY0" fmla="*/ 0 h 1654628"/>
              <a:gd name="connsiteX1" fmla="*/ 2344057 w 2963182"/>
              <a:gd name="connsiteY1" fmla="*/ 615950 h 1654628"/>
              <a:gd name="connsiteX2" fmla="*/ 602797 w 2963182"/>
              <a:gd name="connsiteY2" fmla="*/ 771525 h 1654628"/>
              <a:gd name="connsiteX3" fmla="*/ 0 w 2963182"/>
              <a:gd name="connsiteY3" fmla="*/ 1654628 h 1654628"/>
            </a:gdLst>
            <a:ahLst/>
            <a:cxnLst>
              <a:cxn ang="0">
                <a:pos x="connsiteX0" y="connsiteY0"/>
              </a:cxn>
              <a:cxn ang="0">
                <a:pos x="connsiteX1" y="connsiteY1"/>
              </a:cxn>
              <a:cxn ang="0">
                <a:pos x="connsiteX2" y="connsiteY2"/>
              </a:cxn>
              <a:cxn ang="0">
                <a:pos x="connsiteX3" y="connsiteY3"/>
              </a:cxn>
            </a:cxnLst>
            <a:rect l="l" t="t" r="r" b="b"/>
            <a:pathLst>
              <a:path w="2963182" h="1654628">
                <a:moveTo>
                  <a:pt x="2963182" y="0"/>
                </a:moveTo>
                <a:cubicBezTo>
                  <a:pt x="2783794" y="192881"/>
                  <a:pt x="2737454" y="574448"/>
                  <a:pt x="2344057" y="615950"/>
                </a:cubicBezTo>
                <a:cubicBezTo>
                  <a:pt x="1950660" y="657452"/>
                  <a:pt x="1027341" y="523422"/>
                  <a:pt x="602797" y="771525"/>
                </a:cubicBezTo>
                <a:cubicBezTo>
                  <a:pt x="424997" y="889000"/>
                  <a:pt x="89127" y="1387928"/>
                  <a:pt x="0" y="165462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2010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 calcmode="lin" valueType="num">
                                      <p:cBhvr additive="base">
                                        <p:cTn id="12" dur="500"/>
                                        <p:tgtEl>
                                          <p:spTgt spid="208"/>
                                        </p:tgtEl>
                                        <p:attrNameLst>
                                          <p:attrName>ppt_y</p:attrName>
                                        </p:attrNameLst>
                                      </p:cBhvr>
                                      <p:tavLst>
                                        <p:tav tm="0">
                                          <p:val>
                                            <p:strVal val="#ppt_y+#ppt_h*1.125000"/>
                                          </p:val>
                                        </p:tav>
                                        <p:tav tm="100000">
                                          <p:val>
                                            <p:strVal val="#ppt_y"/>
                                          </p:val>
                                        </p:tav>
                                      </p:tavLst>
                                    </p:anim>
                                    <p:animEffect transition="in" filter="wipe(up)">
                                      <p:cBhvr>
                                        <p:cTn id="13" dur="500"/>
                                        <p:tgtEl>
                                          <p:spTgt spid="20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wipe(up)">
                                      <p:cBhvr>
                                        <p:cTn id="18" dur="500"/>
                                        <p:tgtEl>
                                          <p:spTgt spid="211"/>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additive="base">
                                        <p:cTn id="23" dur="500"/>
                                        <p:tgtEl>
                                          <p:spTgt spid="212"/>
                                        </p:tgtEl>
                                        <p:attrNameLst>
                                          <p:attrName>ppt_y</p:attrName>
                                        </p:attrNameLst>
                                      </p:cBhvr>
                                      <p:tavLst>
                                        <p:tav tm="0">
                                          <p:val>
                                            <p:strVal val="#ppt_y+#ppt_h*1.125000"/>
                                          </p:val>
                                        </p:tav>
                                        <p:tav tm="100000">
                                          <p:val>
                                            <p:strVal val="#ppt_y"/>
                                          </p:val>
                                        </p:tav>
                                      </p:tavLst>
                                    </p:anim>
                                    <p:animEffect transition="in" filter="wipe(up)">
                                      <p:cBhvr>
                                        <p:cTn id="24" dur="500"/>
                                        <p:tgtEl>
                                          <p:spTgt spid="2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15"/>
                                        </p:tgtEl>
                                        <p:attrNameLst>
                                          <p:attrName>style.visibility</p:attrName>
                                        </p:attrNameLst>
                                      </p:cBhvr>
                                      <p:to>
                                        <p:strVal val="visible"/>
                                      </p:to>
                                    </p:set>
                                    <p:animEffect transition="in" filter="wipe(up)">
                                      <p:cBhvr>
                                        <p:cTn id="29" dur="500"/>
                                        <p:tgtEl>
                                          <p:spTgt spid="215"/>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216"/>
                                        </p:tgtEl>
                                        <p:attrNameLst>
                                          <p:attrName>style.visibility</p:attrName>
                                        </p:attrNameLst>
                                      </p:cBhvr>
                                      <p:to>
                                        <p:strVal val="visible"/>
                                      </p:to>
                                    </p:set>
                                    <p:anim calcmode="lin" valueType="num">
                                      <p:cBhvr additive="base">
                                        <p:cTn id="34" dur="500"/>
                                        <p:tgtEl>
                                          <p:spTgt spid="216"/>
                                        </p:tgtEl>
                                        <p:attrNameLst>
                                          <p:attrName>ppt_y</p:attrName>
                                        </p:attrNameLst>
                                      </p:cBhvr>
                                      <p:tavLst>
                                        <p:tav tm="0">
                                          <p:val>
                                            <p:strVal val="#ppt_y+#ppt_h*1.125000"/>
                                          </p:val>
                                        </p:tav>
                                        <p:tav tm="100000">
                                          <p:val>
                                            <p:strVal val="#ppt_y"/>
                                          </p:val>
                                        </p:tav>
                                      </p:tavLst>
                                    </p:anim>
                                    <p:animEffect transition="in" filter="wipe(up)">
                                      <p:cBhvr>
                                        <p:cTn id="35" dur="500"/>
                                        <p:tgtEl>
                                          <p:spTgt spid="2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9"/>
                                        </p:tgtEl>
                                        <p:attrNameLst>
                                          <p:attrName>style.visibility</p:attrName>
                                        </p:attrNameLst>
                                      </p:cBhvr>
                                      <p:to>
                                        <p:strVal val="visible"/>
                                      </p:to>
                                    </p:set>
                                    <p:animEffect transition="in" filter="wipe(up)">
                                      <p:cBhvr>
                                        <p:cTn id="40"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1" grpId="0" animBg="1"/>
      <p:bldP spid="215" grpId="0" animBg="1"/>
      <p:bldP spid="2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pic>
        <p:nvPicPr>
          <p:cNvPr id="4" name="Picture 3">
            <a:extLst>
              <a:ext uri="{FF2B5EF4-FFF2-40B4-BE49-F238E27FC236}">
                <a16:creationId xmlns:a16="http://schemas.microsoft.com/office/drawing/2014/main" id="{A785D5C0-5A0B-46AE-B95F-20F7B5C489A6}"/>
              </a:ext>
            </a:extLst>
          </p:cNvPr>
          <p:cNvPicPr>
            <a:picLocks noChangeAspect="1"/>
          </p:cNvPicPr>
          <p:nvPr/>
        </p:nvPicPr>
        <p:blipFill>
          <a:blip r:embed="rId2"/>
          <a:stretch>
            <a:fillRect/>
          </a:stretch>
        </p:blipFill>
        <p:spPr>
          <a:xfrm>
            <a:off x="0" y="48638"/>
            <a:ext cx="12161838" cy="6809362"/>
          </a:xfrm>
          <a:prstGeom prst="rect">
            <a:avLst/>
          </a:prstGeom>
        </p:spPr>
      </p:pic>
    </p:spTree>
    <p:extLst>
      <p:ext uri="{BB962C8B-B14F-4D97-AF65-F5344CB8AC3E}">
        <p14:creationId xmlns:p14="http://schemas.microsoft.com/office/powerpoint/2010/main" val="1097585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99392C6-494A-4B59-A6A2-4DDD7D22A582}"/>
              </a:ext>
            </a:extLst>
          </p:cNvPr>
          <p:cNvSpPr txBox="1"/>
          <p:nvPr/>
        </p:nvSpPr>
        <p:spPr>
          <a:xfrm>
            <a:off x="1060680" y="441204"/>
            <a:ext cx="10623319" cy="1569660"/>
          </a:xfrm>
          <a:prstGeom prst="rect">
            <a:avLst/>
          </a:prstGeom>
          <a:noFill/>
        </p:spPr>
        <p:txBody>
          <a:bodyPr wrap="square" rtlCol="0">
            <a:spAutoFit/>
          </a:bodyPr>
          <a:lstStyle/>
          <a:p>
            <a:pPr algn="just"/>
            <a:r>
              <a:rPr lang="vi-VN" sz="3200">
                <a:solidFill>
                  <a:srgbClr val="002060"/>
                </a:solidFill>
              </a:rPr>
              <a:t>Ngày thứ nhất, Mai làm được 29 tấm bưu thiếp. Ngày thứ hai, Mai làm được 31 tấm bưu thiếp. Hỏi cả hai ngày Mai làm được bao nhiêu tấm bưu thiếp?</a:t>
            </a:r>
            <a:endParaRPr lang="vi-VN" sz="3200" dirty="0">
              <a:solidFill>
                <a:srgbClr val="002060"/>
              </a:solidFill>
            </a:endParaRPr>
          </a:p>
        </p:txBody>
      </p:sp>
      <p:sp>
        <p:nvSpPr>
          <p:cNvPr id="29" name="Oval 28"/>
          <p:cNvSpPr/>
          <p:nvPr/>
        </p:nvSpPr>
        <p:spPr>
          <a:xfrm>
            <a:off x="329161" y="342537"/>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4</a:t>
            </a:r>
          </a:p>
        </p:txBody>
      </p:sp>
      <p:sp>
        <p:nvSpPr>
          <p:cNvPr id="30" name="TextBox 29">
            <a:extLst>
              <a:ext uri="{FF2B5EF4-FFF2-40B4-BE49-F238E27FC236}">
                <a16:creationId xmlns:a16="http://schemas.microsoft.com/office/drawing/2014/main" id="{58B89BE9-6D3D-4AFA-BE8E-54A785B72C7C}"/>
              </a:ext>
            </a:extLst>
          </p:cNvPr>
          <p:cNvSpPr txBox="1"/>
          <p:nvPr/>
        </p:nvSpPr>
        <p:spPr>
          <a:xfrm>
            <a:off x="4829789" y="2584448"/>
            <a:ext cx="1870907" cy="584775"/>
          </a:xfrm>
          <a:prstGeom prst="rect">
            <a:avLst/>
          </a:prstGeom>
          <a:noFill/>
        </p:spPr>
        <p:txBody>
          <a:bodyPr wrap="square" rtlCol="0">
            <a:spAutoFit/>
          </a:bodyPr>
          <a:lstStyle/>
          <a:p>
            <a:pPr algn="ctr"/>
            <a:r>
              <a:rPr lang="vi-VN" sz="3200" i="1" dirty="0">
                <a:solidFill>
                  <a:srgbClr val="002060"/>
                </a:solidFill>
              </a:rPr>
              <a:t>Bài giải</a:t>
            </a:r>
          </a:p>
        </p:txBody>
      </p:sp>
      <p:sp>
        <p:nvSpPr>
          <p:cNvPr id="31" name="TextBox 30">
            <a:extLst>
              <a:ext uri="{FF2B5EF4-FFF2-40B4-BE49-F238E27FC236}">
                <a16:creationId xmlns:a16="http://schemas.microsoft.com/office/drawing/2014/main" id="{9C36FC5A-AC70-4166-8E02-4A03256647D6}"/>
              </a:ext>
            </a:extLst>
          </p:cNvPr>
          <p:cNvSpPr txBox="1"/>
          <p:nvPr/>
        </p:nvSpPr>
        <p:spPr>
          <a:xfrm>
            <a:off x="1323087" y="3330521"/>
            <a:ext cx="9605028" cy="584775"/>
          </a:xfrm>
          <a:prstGeom prst="rect">
            <a:avLst/>
          </a:prstGeom>
          <a:noFill/>
        </p:spPr>
        <p:txBody>
          <a:bodyPr wrap="square" rtlCol="0">
            <a:spAutoFit/>
          </a:bodyPr>
          <a:lstStyle/>
          <a:p>
            <a:pPr algn="ctr"/>
            <a:r>
              <a:rPr lang="vi-VN" sz="3200" dirty="0">
                <a:solidFill>
                  <a:srgbClr val="002060"/>
                </a:solidFill>
              </a:rPr>
              <a:t>Cả hai ngày Mai làm được số tấm bưu thiếp là:</a:t>
            </a:r>
          </a:p>
        </p:txBody>
      </p:sp>
      <p:sp>
        <p:nvSpPr>
          <p:cNvPr id="32" name="TextBox 31">
            <a:extLst>
              <a:ext uri="{FF2B5EF4-FFF2-40B4-BE49-F238E27FC236}">
                <a16:creationId xmlns:a16="http://schemas.microsoft.com/office/drawing/2014/main" id="{5EE9B69E-D98D-4E96-9DF2-561E77DBF337}"/>
              </a:ext>
            </a:extLst>
          </p:cNvPr>
          <p:cNvSpPr txBox="1"/>
          <p:nvPr/>
        </p:nvSpPr>
        <p:spPr>
          <a:xfrm>
            <a:off x="2710826" y="4059902"/>
            <a:ext cx="6108831" cy="584775"/>
          </a:xfrm>
          <a:prstGeom prst="rect">
            <a:avLst/>
          </a:prstGeom>
          <a:noFill/>
        </p:spPr>
        <p:txBody>
          <a:bodyPr wrap="square" rtlCol="0">
            <a:spAutoFit/>
          </a:bodyPr>
          <a:lstStyle/>
          <a:p>
            <a:pPr algn="ctr"/>
            <a:r>
              <a:rPr lang="vi-VN" sz="3200" dirty="0">
                <a:solidFill>
                  <a:srgbClr val="002060"/>
                </a:solidFill>
              </a:rPr>
              <a:t>29 + 31 = 60 (tấm)</a:t>
            </a:r>
          </a:p>
        </p:txBody>
      </p:sp>
      <p:sp>
        <p:nvSpPr>
          <p:cNvPr id="33" name="TextBox 32">
            <a:extLst>
              <a:ext uri="{FF2B5EF4-FFF2-40B4-BE49-F238E27FC236}">
                <a16:creationId xmlns:a16="http://schemas.microsoft.com/office/drawing/2014/main" id="{701C1E85-3E60-44DF-B134-47B736AA81E9}"/>
              </a:ext>
            </a:extLst>
          </p:cNvPr>
          <p:cNvSpPr txBox="1"/>
          <p:nvPr/>
        </p:nvSpPr>
        <p:spPr>
          <a:xfrm>
            <a:off x="3641476" y="4864495"/>
            <a:ext cx="6108831" cy="584775"/>
          </a:xfrm>
          <a:prstGeom prst="rect">
            <a:avLst/>
          </a:prstGeom>
          <a:noFill/>
        </p:spPr>
        <p:txBody>
          <a:bodyPr wrap="square" rtlCol="0">
            <a:spAutoFit/>
          </a:bodyPr>
          <a:lstStyle/>
          <a:p>
            <a:pPr algn="r"/>
            <a:r>
              <a:rPr lang="vi-VN" sz="3200" dirty="0">
                <a:solidFill>
                  <a:srgbClr val="002060"/>
                </a:solidFill>
              </a:rPr>
              <a:t>Đáp số: 60 tấm bưu thiếp.</a:t>
            </a:r>
          </a:p>
        </p:txBody>
      </p:sp>
      <p:pic>
        <p:nvPicPr>
          <p:cNvPr id="2" name="bai_4_ngay_thu_nhat_mai_lam_duoc_2_muoi_9_tam_f6659dd3-2012-4dc0-b67b-dd367b10dbf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flipV="1">
            <a:off x="220796" y="6538242"/>
            <a:ext cx="108365" cy="108365"/>
          </a:xfrm>
          <a:prstGeom prst="rect">
            <a:avLst/>
          </a:prstGeom>
        </p:spPr>
      </p:pic>
    </p:spTree>
    <p:extLst>
      <p:ext uri="{BB962C8B-B14F-4D97-AF65-F5344CB8AC3E}">
        <p14:creationId xmlns:p14="http://schemas.microsoft.com/office/powerpoint/2010/main" val="329392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848"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fade">
                                      <p:cBhvr>
                                        <p:cTn id="28" dur="1000"/>
                                        <p:tgtEl>
                                          <p:spTgt spid="32">
                                            <p:txEl>
                                              <p:pRg st="0" end="0"/>
                                            </p:txEl>
                                          </p:spTgt>
                                        </p:tgtEl>
                                      </p:cBhvr>
                                    </p:animEffect>
                                    <p:anim calcmode="lin" valueType="num">
                                      <p:cBhvr>
                                        <p:cTn id="29"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24" grpId="0"/>
      <p:bldP spid="30" grpId="0"/>
      <p:bldP spid="31"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99392C6-494A-4B59-A6A2-4DDD7D22A582}"/>
              </a:ext>
            </a:extLst>
          </p:cNvPr>
          <p:cNvSpPr txBox="1"/>
          <p:nvPr/>
        </p:nvSpPr>
        <p:spPr>
          <a:xfrm>
            <a:off x="1481586" y="441204"/>
            <a:ext cx="10623319" cy="707886"/>
          </a:xfrm>
          <a:prstGeom prst="rect">
            <a:avLst/>
          </a:prstGeom>
          <a:noFill/>
        </p:spPr>
        <p:txBody>
          <a:bodyPr wrap="square" rtlCol="0">
            <a:spAutoFit/>
          </a:bodyPr>
          <a:lstStyle/>
          <a:p>
            <a:pPr algn="just"/>
            <a:r>
              <a:rPr lang="en-US" sz="4000">
                <a:solidFill>
                  <a:srgbClr val="002060"/>
                </a:solidFill>
              </a:rPr>
              <a:t>Số?</a:t>
            </a:r>
            <a:endParaRPr lang="vi-VN" sz="4000" dirty="0">
              <a:solidFill>
                <a:srgbClr val="002060"/>
              </a:solidFill>
            </a:endParaRPr>
          </a:p>
        </p:txBody>
      </p:sp>
      <p:sp>
        <p:nvSpPr>
          <p:cNvPr id="29" name="Oval 28"/>
          <p:cNvSpPr/>
          <p:nvPr/>
        </p:nvSpPr>
        <p:spPr>
          <a:xfrm>
            <a:off x="750067" y="342537"/>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5</a:t>
            </a:r>
          </a:p>
        </p:txBody>
      </p:sp>
      <p:grpSp>
        <p:nvGrpSpPr>
          <p:cNvPr id="13" name="Group 12">
            <a:extLst>
              <a:ext uri="{FF2B5EF4-FFF2-40B4-BE49-F238E27FC236}">
                <a16:creationId xmlns:a16="http://schemas.microsoft.com/office/drawing/2014/main" id="{704A23C0-042C-45F9-83D7-30A7D4227BD6}"/>
              </a:ext>
            </a:extLst>
          </p:cNvPr>
          <p:cNvGrpSpPr/>
          <p:nvPr/>
        </p:nvGrpSpPr>
        <p:grpSpPr>
          <a:xfrm>
            <a:off x="570039" y="1172724"/>
            <a:ext cx="8153295" cy="2862322"/>
            <a:chOff x="737657" y="4607445"/>
            <a:chExt cx="8153295" cy="2862322"/>
          </a:xfrm>
        </p:grpSpPr>
        <p:sp>
          <p:nvSpPr>
            <p:cNvPr id="14" name="TextBox 13">
              <a:extLst>
                <a:ext uri="{FF2B5EF4-FFF2-40B4-BE49-F238E27FC236}">
                  <a16:creationId xmlns:a16="http://schemas.microsoft.com/office/drawing/2014/main" id="{7003AFF7-8D9D-4E02-BC4E-56EA016A4A9D}"/>
                </a:ext>
              </a:extLst>
            </p:cNvPr>
            <p:cNvSpPr txBox="1"/>
            <p:nvPr/>
          </p:nvSpPr>
          <p:spPr>
            <a:xfrm>
              <a:off x="737657" y="4607445"/>
              <a:ext cx="8153295" cy="2862322"/>
            </a:xfrm>
            <a:prstGeom prst="rect">
              <a:avLst/>
            </a:prstGeom>
            <a:noFill/>
          </p:spPr>
          <p:txBody>
            <a:bodyPr wrap="square" rtlCol="0">
              <a:spAutoFit/>
            </a:bodyPr>
            <a:lstStyle/>
            <a:p>
              <a:pPr algn="just">
                <a:lnSpc>
                  <a:spcPct val="150000"/>
                </a:lnSpc>
              </a:pPr>
              <a:r>
                <a:rPr lang="vi-VN" sz="4000" dirty="0"/>
                <a:t>Kiến đỏ phải bò qua bụi cỏ để đến cái kẹo.</a:t>
              </a:r>
            </a:p>
            <a:p>
              <a:pPr algn="just">
                <a:lnSpc>
                  <a:spcPct val="150000"/>
                </a:lnSpc>
              </a:pPr>
              <a:r>
                <a:rPr lang="vi-VN" sz="4000" dirty="0"/>
                <a:t>Kiến đỏ phải bò         cm.</a:t>
              </a:r>
            </a:p>
          </p:txBody>
        </p:sp>
        <p:sp>
          <p:nvSpPr>
            <p:cNvPr id="15" name="Rectangle: Rounded Corners 18">
              <a:extLst>
                <a:ext uri="{FF2B5EF4-FFF2-40B4-BE49-F238E27FC236}">
                  <a16:creationId xmlns:a16="http://schemas.microsoft.com/office/drawing/2014/main" id="{2566484A-AE98-4CFE-B556-AB8B30AAB325}"/>
                </a:ext>
              </a:extLst>
            </p:cNvPr>
            <p:cNvSpPr/>
            <p:nvPr/>
          </p:nvSpPr>
          <p:spPr>
            <a:xfrm>
              <a:off x="4454381" y="6610112"/>
              <a:ext cx="1097280" cy="640080"/>
            </a:xfrm>
            <a:prstGeom prst="roundRect">
              <a:avLst/>
            </a:prstGeom>
            <a:solidFill>
              <a:srgbClr val="FFFFFF"/>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a:t>
              </a:r>
            </a:p>
          </p:txBody>
        </p:sp>
      </p:grpSp>
      <p:sp>
        <p:nvSpPr>
          <p:cNvPr id="16" name="Rectangle: Rounded Corners 20">
            <a:extLst>
              <a:ext uri="{FF2B5EF4-FFF2-40B4-BE49-F238E27FC236}">
                <a16:creationId xmlns:a16="http://schemas.microsoft.com/office/drawing/2014/main" id="{FF0AFB36-08D5-47BA-AED7-4F9EB83ED6C9}"/>
              </a:ext>
            </a:extLst>
          </p:cNvPr>
          <p:cNvSpPr/>
          <p:nvPr/>
        </p:nvSpPr>
        <p:spPr>
          <a:xfrm>
            <a:off x="4440130" y="3242336"/>
            <a:ext cx="928203" cy="562204"/>
          </a:xfrm>
          <a:prstGeom prst="round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0000"/>
                </a:solidFill>
              </a:rPr>
              <a:t>91</a:t>
            </a:r>
          </a:p>
        </p:txBody>
      </p:sp>
      <p:sp>
        <p:nvSpPr>
          <p:cNvPr id="17" name="Rectangle 16">
            <a:extLst>
              <a:ext uri="{FF2B5EF4-FFF2-40B4-BE49-F238E27FC236}">
                <a16:creationId xmlns:a16="http://schemas.microsoft.com/office/drawing/2014/main" id="{00739EDF-B4C7-42A0-9228-BA1592CD3C8C}"/>
              </a:ext>
            </a:extLst>
          </p:cNvPr>
          <p:cNvSpPr/>
          <p:nvPr/>
        </p:nvSpPr>
        <p:spPr>
          <a:xfrm>
            <a:off x="913373" y="4232767"/>
            <a:ext cx="3986989" cy="982513"/>
          </a:xfrm>
          <a:prstGeom prst="rect">
            <a:avLst/>
          </a:prstGeom>
          <a:solidFill>
            <a:srgbClr val="FFFF85"/>
          </a:solidFill>
          <a:effectLst>
            <a:softEdge rad="127000"/>
          </a:effectLst>
        </p:spPr>
        <p:txBody>
          <a:bodyPr wrap="none">
            <a:spAutoFit/>
          </a:bodyPr>
          <a:lstStyle/>
          <a:p>
            <a:pPr>
              <a:lnSpc>
                <a:spcPct val="150000"/>
              </a:lnSpc>
            </a:pPr>
            <a:r>
              <a:rPr lang="vi-VN" sz="4400" dirty="0"/>
              <a:t>37 + 54 =         </a:t>
            </a:r>
          </a:p>
        </p:txBody>
      </p:sp>
      <p:sp>
        <p:nvSpPr>
          <p:cNvPr id="18" name="TextBox 17">
            <a:extLst>
              <a:ext uri="{FF2B5EF4-FFF2-40B4-BE49-F238E27FC236}">
                <a16:creationId xmlns:a16="http://schemas.microsoft.com/office/drawing/2014/main" id="{7FEC0F11-45F2-4CBB-941E-1C289555B568}"/>
              </a:ext>
            </a:extLst>
          </p:cNvPr>
          <p:cNvSpPr txBox="1"/>
          <p:nvPr/>
        </p:nvSpPr>
        <p:spPr>
          <a:xfrm>
            <a:off x="3374723" y="4384283"/>
            <a:ext cx="870751" cy="830997"/>
          </a:xfrm>
          <a:prstGeom prst="rect">
            <a:avLst/>
          </a:prstGeom>
          <a:noFill/>
        </p:spPr>
        <p:txBody>
          <a:bodyPr wrap="none" rtlCol="0">
            <a:spAutoFit/>
          </a:bodyPr>
          <a:lstStyle/>
          <a:p>
            <a:r>
              <a:rPr lang="vi-VN" sz="4800" b="1" dirty="0">
                <a:solidFill>
                  <a:srgbClr val="FF0000"/>
                </a:solidFill>
              </a:rPr>
              <a:t>91</a:t>
            </a:r>
          </a:p>
        </p:txBody>
      </p:sp>
      <p:pic>
        <p:nvPicPr>
          <p:cNvPr id="4" name="11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36987" y="2208179"/>
            <a:ext cx="5480369" cy="4463898"/>
          </a:xfrm>
          <a:prstGeom prst="rect">
            <a:avLst/>
          </a:prstGeom>
        </p:spPr>
      </p:pic>
    </p:spTree>
    <p:extLst>
      <p:ext uri="{BB962C8B-B14F-4D97-AF65-F5344CB8AC3E}">
        <p14:creationId xmlns:p14="http://schemas.microsoft.com/office/powerpoint/2010/main" val="187466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7"/>
                                        </p:tgtEl>
                                        <p:attrNameLst>
                                          <p:attrName>ppt_x</p:attrName>
                                        </p:attrNameLst>
                                      </p:cBhvr>
                                      <p:tavLst>
                                        <p:tav tm="0">
                                          <p:val>
                                            <p:strVal val="ppt_x"/>
                                          </p:val>
                                        </p:tav>
                                        <p:tav tm="100000">
                                          <p:val>
                                            <p:strVal val="ppt_x"/>
                                          </p:val>
                                        </p:tav>
                                      </p:tavLst>
                                    </p:anim>
                                    <p:anim calcmode="lin" valueType="num">
                                      <p:cBhvr additive="base">
                                        <p:cTn id="17" dur="500"/>
                                        <p:tgtEl>
                                          <p:spTgt spid="17"/>
                                        </p:tgtEl>
                                        <p:attrNameLst>
                                          <p:attrName>ppt_y</p:attrName>
                                        </p:attrNameLst>
                                      </p:cBhvr>
                                      <p:tavLst>
                                        <p:tav tm="0">
                                          <p:val>
                                            <p:strVal val="ppt_y"/>
                                          </p:val>
                                        </p:tav>
                                        <p:tav tm="100000">
                                          <p:val>
                                            <p:strVal val="1+ppt_h/2"/>
                                          </p:val>
                                        </p:tav>
                                      </p:tavLst>
                                    </p:anim>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2" presetClass="exit" presetSubtype="4" fill="hold" grpId="1" nodeType="withEffect">
                                  <p:stCondLst>
                                    <p:cond delay="0"/>
                                  </p:stCondLst>
                                  <p:childTnLst>
                                    <p:anim calcmode="lin" valueType="num">
                                      <p:cBhvr additive="base">
                                        <p:cTn id="39" dur="500"/>
                                        <p:tgtEl>
                                          <p:spTgt spid="18"/>
                                        </p:tgtEl>
                                        <p:attrNameLst>
                                          <p:attrName>ppt_x</p:attrName>
                                        </p:attrNameLst>
                                      </p:cBhvr>
                                      <p:tavLst>
                                        <p:tav tm="0">
                                          <p:val>
                                            <p:strVal val="ppt_x"/>
                                          </p:val>
                                        </p:tav>
                                        <p:tav tm="100000">
                                          <p:val>
                                            <p:strVal val="ppt_x"/>
                                          </p:val>
                                        </p:tav>
                                      </p:tavLst>
                                    </p:anim>
                                    <p:anim calcmode="lin" valueType="num">
                                      <p:cBhvr additive="base">
                                        <p:cTn id="40" dur="500"/>
                                        <p:tgtEl>
                                          <p:spTgt spid="18"/>
                                        </p:tgtEl>
                                        <p:attrNameLst>
                                          <p:attrName>ppt_y</p:attrName>
                                        </p:attrNameLst>
                                      </p:cBhvr>
                                      <p:tavLst>
                                        <p:tav tm="0">
                                          <p:val>
                                            <p:strVal val="ppt_y"/>
                                          </p:val>
                                        </p:tav>
                                        <p:tav tm="100000">
                                          <p:val>
                                            <p:strVal val="1+ppt_h/2"/>
                                          </p:val>
                                        </p:tav>
                                      </p:tavLst>
                                    </p:anim>
                                    <p:set>
                                      <p:cBhvr>
                                        <p:cTn id="4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4"/>
                                        </p:tgtEl>
                                      </p:cBhvr>
                                    </p:cmd>
                                  </p:childTnLst>
                                </p:cTn>
                              </p:par>
                            </p:childTnLst>
                          </p:cTn>
                        </p:par>
                      </p:childTnLst>
                    </p:cTn>
                  </p:par>
                </p:childTnLst>
              </p:cTn>
              <p:nextCondLst>
                <p:cond evt="onClick" delay="0">
                  <p:tgtEl>
                    <p:spTgt spid="4"/>
                  </p:tgtEl>
                </p:cond>
              </p:nextCondLst>
            </p:seq>
            <p:video>
              <p:cMediaNode vol="80000">
                <p:cTn id="47" fill="hold" display="0">
                  <p:stCondLst>
                    <p:cond delay="indefinite"/>
                  </p:stCondLst>
                </p:cTn>
                <p:tgtEl>
                  <p:spTgt spid="4"/>
                </p:tgtEl>
              </p:cMediaNode>
            </p:video>
          </p:childTnLst>
        </p:cTn>
      </p:par>
    </p:tnLst>
    <p:bldLst>
      <p:bldP spid="24" grpId="0"/>
      <p:bldP spid="16" grpId="0" animBg="1"/>
      <p:bldP spid="17" grpId="0" animBg="1"/>
      <p:bldP spid="17" grpId="1" animBg="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2"/>
          <p:cNvSpPr txBox="1">
            <a:spLocks noGrp="1"/>
          </p:cNvSpPr>
          <p:nvPr>
            <p:ph type="title"/>
          </p:nvPr>
        </p:nvSpPr>
        <p:spPr>
          <a:xfrm>
            <a:off x="3620126" y="4164986"/>
            <a:ext cx="4828425" cy="1755600"/>
          </a:xfrm>
          <a:prstGeom prst="rect">
            <a:avLst/>
          </a:prstGeom>
        </p:spPr>
        <p:txBody>
          <a:bodyPr spcFirstLastPara="1" wrap="square" lIns="121705" tIns="121705" rIns="121705" bIns="121705" anchor="ctr" anchorCtr="0">
            <a:noAutofit/>
          </a:bodyPr>
          <a:lstStyle/>
          <a:p>
            <a:r>
              <a:rPr lang="en" sz="9600"/>
              <a:t>CỦNG CỐ</a:t>
            </a:r>
            <a:endParaRPr sz="9600"/>
          </a:p>
        </p:txBody>
      </p:sp>
      <p:grpSp>
        <p:nvGrpSpPr>
          <p:cNvPr id="575" name="Google Shape;575;p32"/>
          <p:cNvGrpSpPr/>
          <p:nvPr/>
        </p:nvGrpSpPr>
        <p:grpSpPr>
          <a:xfrm rot="-5400000">
            <a:off x="3178230" y="830777"/>
            <a:ext cx="3671935" cy="679128"/>
            <a:chOff x="4399950" y="2954075"/>
            <a:chExt cx="1287675" cy="238725"/>
          </a:xfrm>
        </p:grpSpPr>
        <p:sp>
          <p:nvSpPr>
            <p:cNvPr id="576" name="Google Shape;576;p32"/>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77" name="Google Shape;577;p32"/>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8" name="Google Shape;578;p32"/>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9" name="Google Shape;579;p32"/>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0" name="Google Shape;580;p32"/>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1" name="Google Shape;581;p32"/>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2" name="Google Shape;582;p32"/>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3" name="Google Shape;583;p32"/>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4" name="Google Shape;584;p32"/>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5" name="Google Shape;585;p32"/>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6" name="Google Shape;586;p32"/>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7" name="Google Shape;587;p32"/>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8" name="Google Shape;588;p32"/>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9" name="Google Shape;589;p32"/>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0" name="Google Shape;590;p32"/>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1" name="Google Shape;591;p32"/>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2" name="Google Shape;592;p32"/>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3" name="Google Shape;593;p32"/>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4" name="Google Shape;594;p32"/>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5" name="Google Shape;595;p32"/>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6" name="Google Shape;596;p32"/>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7" name="Google Shape;597;p32"/>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8" name="Google Shape;598;p32"/>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9" name="Google Shape;599;p32"/>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0" name="Google Shape;600;p32"/>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1" name="Google Shape;601;p32"/>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2" name="Google Shape;602;p32"/>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3" name="Google Shape;603;p32"/>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4" name="Google Shape;604;p32"/>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5" name="Google Shape;605;p32"/>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6" name="Google Shape;606;p32"/>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7" name="Google Shape;607;p32"/>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8" name="Google Shape;608;p32"/>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9" name="Google Shape;609;p32"/>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0" name="Google Shape;610;p32"/>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611" name="Google Shape;611;p32"/>
          <p:cNvGrpSpPr/>
          <p:nvPr/>
        </p:nvGrpSpPr>
        <p:grpSpPr>
          <a:xfrm rot="5186822" flipH="1">
            <a:off x="2234404" y="594873"/>
            <a:ext cx="4529851" cy="767125"/>
            <a:chOff x="4330300" y="3920250"/>
            <a:chExt cx="1682975" cy="210775"/>
          </a:xfrm>
        </p:grpSpPr>
        <p:sp>
          <p:nvSpPr>
            <p:cNvPr id="612" name="Google Shape;612;p32"/>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3" name="Google Shape;613;p32"/>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14" name="Google Shape;614;p32"/>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5" name="Google Shape;615;p32"/>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16" name="Google Shape;616;p32"/>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617" name="Google Shape;617;p32"/>
          <p:cNvGrpSpPr/>
          <p:nvPr/>
        </p:nvGrpSpPr>
        <p:grpSpPr>
          <a:xfrm rot="-5074289" flipH="1">
            <a:off x="4298076" y="-544724"/>
            <a:ext cx="4654017" cy="2935702"/>
            <a:chOff x="2600325" y="3927100"/>
            <a:chExt cx="1196000" cy="691475"/>
          </a:xfrm>
        </p:grpSpPr>
        <p:sp>
          <p:nvSpPr>
            <p:cNvPr id="618" name="Google Shape;618;p32"/>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19" name="Google Shape;619;p32"/>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0" name="Google Shape;620;p32"/>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1" name="Google Shape;621;p32"/>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2" name="Google Shape;622;p32"/>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3" name="Google Shape;623;p32"/>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4" name="Google Shape;624;p32"/>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5" name="Google Shape;625;p32"/>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6" name="Google Shape;626;p32"/>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7" name="Google Shape;627;p32"/>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8" name="Google Shape;628;p32"/>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9" name="Google Shape;629;p32"/>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0" name="Google Shape;630;p32"/>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1" name="Google Shape;631;p32"/>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2" name="Google Shape;632;p32"/>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3" name="Google Shape;633;p32"/>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4" name="Google Shape;634;p32"/>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5" name="Google Shape;635;p32"/>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6" name="Google Shape;636;p32"/>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7" name="Google Shape;637;p32"/>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8" name="Google Shape;638;p32"/>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639" name="Google Shape;639;p32"/>
          <p:cNvGrpSpPr/>
          <p:nvPr/>
        </p:nvGrpSpPr>
        <p:grpSpPr>
          <a:xfrm rot="360163" flipH="1">
            <a:off x="6048402" y="-661168"/>
            <a:ext cx="1544113" cy="3168552"/>
            <a:chOff x="6404350" y="3138600"/>
            <a:chExt cx="658750" cy="1348425"/>
          </a:xfrm>
        </p:grpSpPr>
        <p:sp>
          <p:nvSpPr>
            <p:cNvPr id="640" name="Google Shape;640;p32"/>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41" name="Google Shape;641;p32"/>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2" name="Google Shape;642;p32"/>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3" name="Google Shape;643;p32"/>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4" name="Google Shape;644;p32"/>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5" name="Google Shape;645;p32"/>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6" name="Google Shape;646;p32"/>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7" name="Google Shape;647;p32"/>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8" name="Google Shape;648;p32"/>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9" name="Google Shape;649;p32"/>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50" name="Google Shape;650;p32"/>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51" name="Google Shape;651;p32"/>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52" name="Google Shape;652;p32"/>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53" name="Google Shape;653;p32"/>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54" name="Google Shape;654;p32"/>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55" name="Google Shape;655;p32"/>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56" name="Google Shape;656;p32"/>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57" name="Google Shape;657;p32"/>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58" name="Google Shape;658;p32"/>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59" name="Google Shape;659;p32"/>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0" name="Google Shape;660;p32"/>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661" name="Google Shape;661;p32"/>
          <p:cNvGrpSpPr/>
          <p:nvPr/>
        </p:nvGrpSpPr>
        <p:grpSpPr>
          <a:xfrm rot="3091077">
            <a:off x="5344572" y="24242"/>
            <a:ext cx="3419767" cy="2479302"/>
            <a:chOff x="7365331" y="3876744"/>
            <a:chExt cx="752588" cy="546995"/>
          </a:xfrm>
        </p:grpSpPr>
        <p:sp>
          <p:nvSpPr>
            <p:cNvPr id="662" name="Google Shape;662;p32"/>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 name="Google Shape;663;p32"/>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4" name="Google Shape;664;p32"/>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 name="Google Shape;665;p32"/>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nvGrpSpPr>
          <p:cNvPr id="666" name="Google Shape;666;p32"/>
          <p:cNvGrpSpPr/>
          <p:nvPr/>
        </p:nvGrpSpPr>
        <p:grpSpPr>
          <a:xfrm rot="-5611341">
            <a:off x="3582241" y="496235"/>
            <a:ext cx="4162744" cy="853757"/>
            <a:chOff x="4341300" y="4367325"/>
            <a:chExt cx="1511525" cy="310775"/>
          </a:xfrm>
        </p:grpSpPr>
        <p:sp>
          <p:nvSpPr>
            <p:cNvPr id="667" name="Google Shape;667;p32"/>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68" name="Google Shape;668;p32"/>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9" name="Google Shape;669;p32"/>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0" name="Google Shape;670;p32"/>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 name="Google Shape;671;p32"/>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72" name="Google Shape;672;p32"/>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3" name="Google Shape;673;p32"/>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endParaRPr/>
            </a:p>
          </p:txBody>
        </p:sp>
      </p:grpSp>
    </p:spTree>
  </p:cSld>
  <p:clrMapOvr>
    <a:masterClrMapping/>
  </p:clrMapOvr>
</p:sld>
</file>

<file path=ppt/theme/theme1.xml><?xml version="1.0" encoding="utf-8"?>
<a:theme xmlns:a="http://schemas.openxmlformats.org/drawingml/2006/main" name="Back to School Activities by Slidesgo">
  <a:themeElements>
    <a:clrScheme name="Simple Light">
      <a:dk1>
        <a:srgbClr val="323B5B"/>
      </a:dk1>
      <a:lt1>
        <a:srgbClr val="EDEDED"/>
      </a:lt1>
      <a:dk2>
        <a:srgbClr val="323B5B"/>
      </a:dk2>
      <a:lt2>
        <a:srgbClr val="EDEDED"/>
      </a:lt2>
      <a:accent1>
        <a:srgbClr val="4399AB"/>
      </a:accent1>
      <a:accent2>
        <a:srgbClr val="FFC867"/>
      </a:accent2>
      <a:accent3>
        <a:srgbClr val="8FAEFF"/>
      </a:accent3>
      <a:accent4>
        <a:srgbClr val="FF9067"/>
      </a:accent4>
      <a:accent5>
        <a:srgbClr val="ED4C67"/>
      </a:accent5>
      <a:accent6>
        <a:srgbClr val="AE4FD9"/>
      </a:accent6>
      <a:hlink>
        <a:srgbClr val="323B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189</Words>
  <Application>Microsoft Office PowerPoint</Application>
  <PresentationFormat>Custom</PresentationFormat>
  <Paragraphs>47</Paragraphs>
  <Slides>11</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Chelsea Market</vt:lpstr>
      <vt:lpstr>Fredoka One</vt:lpstr>
      <vt:lpstr>KoHo</vt:lpstr>
      <vt:lpstr>Back to School Activities by Slidesgo</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CỦNG CỐ</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ACTIVITIES</dc:title>
  <dc:creator>PC</dc:creator>
  <cp:lastModifiedBy>Administrator</cp:lastModifiedBy>
  <cp:revision>36</cp:revision>
  <dcterms:modified xsi:type="dcterms:W3CDTF">2025-11-30T12:05:18Z</dcterms:modified>
</cp:coreProperties>
</file>