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314" r:id="rId3"/>
    <p:sldId id="258" r:id="rId4"/>
    <p:sldId id="309" r:id="rId5"/>
    <p:sldId id="274" r:id="rId6"/>
    <p:sldId id="315" r:id="rId7"/>
    <p:sldId id="275" r:id="rId8"/>
    <p:sldId id="316" r:id="rId9"/>
    <p:sldId id="276" r:id="rId10"/>
    <p:sldId id="317" r:id="rId11"/>
    <p:sldId id="277" r:id="rId12"/>
    <p:sldId id="279" r:id="rId13"/>
    <p:sldId id="310" r:id="rId14"/>
    <p:sldId id="280" r:id="rId15"/>
    <p:sldId id="281" r:id="rId16"/>
    <p:sldId id="311" r:id="rId17"/>
    <p:sldId id="312" r:id="rId18"/>
    <p:sldId id="313" r:id="rId19"/>
    <p:sldId id="292" r:id="rId20"/>
    <p:sldId id="293" r:id="rId21"/>
    <p:sldId id="294" r:id="rId22"/>
    <p:sldId id="295" r:id="rId23"/>
    <p:sldId id="307" r:id="rId24"/>
    <p:sldId id="296" r:id="rId25"/>
    <p:sldId id="297" r:id="rId26"/>
    <p:sldId id="298" r:id="rId27"/>
    <p:sldId id="299" r:id="rId28"/>
    <p:sldId id="308" r:id="rId29"/>
    <p:sldId id="301" r:id="rId30"/>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5445"/>
    <a:srgbClr val="445548"/>
    <a:srgbClr val="4F81BD"/>
    <a:srgbClr val="FFFFFF"/>
    <a:srgbClr val="FFCCFF"/>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653" y="62"/>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12/25/2024</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139388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54274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62681-774D-4FB3-B016-87632D413404}"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807670" y="5421040"/>
            <a:ext cx="163936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2226" y="-90837"/>
            <a:ext cx="1709304"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20795" y="559833"/>
            <a:ext cx="1150281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683572" y="155759"/>
            <a:ext cx="2654262" cy="249727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1502" y="4316778"/>
            <a:ext cx="2687441"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790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717517" y="2763034"/>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717517" y="2229667"/>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48042" y="2150100"/>
            <a:ext cx="143127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717517" y="46392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717517" y="4105900"/>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22056" y="3969234"/>
            <a:ext cx="143127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955584" y="2765851"/>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955584" y="2232484"/>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447735" y="2168085"/>
            <a:ext cx="143127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973944" y="46444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973944" y="4111085"/>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83138" y="3998434"/>
            <a:ext cx="1376595"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620146"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2229"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10047348" y="6277566"/>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52923" y="107910"/>
            <a:ext cx="404716"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2681" y="2940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80846" y="4590501"/>
            <a:ext cx="281621" cy="30478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564464" y="1811801"/>
            <a:ext cx="303447" cy="32845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9214" y="168780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6390" y="5311444"/>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9051" y="5588966"/>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6524" y="550294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605716"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8083" y="3996391"/>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41402" y="424447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205613" y="-9112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400963"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833936" y="4622363"/>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816445" y="154474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953784" y="126722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816451" y="654867"/>
            <a:ext cx="107641"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726311" y="1353252"/>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597119"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181234" y="2688878"/>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2061433" y="261172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757537" y="6776394"/>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801872"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09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060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052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273728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62681-774D-4FB3-B016-87632D413404}"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9911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62681-774D-4FB3-B016-87632D413404}" type="datetimeFigureOut">
              <a:rPr lang="en-US" smtClean="0"/>
              <a:t>12/25/2024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428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62681-774D-4FB3-B016-87632D413404}" type="datetimeFigureOut">
              <a:rPr lang="en-US" smtClean="0"/>
              <a:t>12/25/2024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411034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12/25/2024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12/25/2024</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p:cNvSpPr txBox="1">
            <a:spLocks/>
          </p:cNvSpPr>
          <p:nvPr/>
        </p:nvSpPr>
        <p:spPr>
          <a:xfrm>
            <a:off x="0" y="2"/>
            <a:ext cx="12344400"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34331" y="462491"/>
            <a:ext cx="2070259"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30306" y="1254922"/>
            <a:ext cx="8455843"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575" y="4205201"/>
            <a:ext cx="4579858"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6"/>
            <a:ext cx="3491149"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344400"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9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ACDBCC-10B8-4D9D-8C2B-92BB4C5ED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752" y="1318768"/>
            <a:ext cx="4036895" cy="3674890"/>
          </a:xfrm>
          <a:prstGeom prst="rect">
            <a:avLst/>
          </a:prstGeom>
        </p:spPr>
      </p:pic>
    </p:spTree>
    <p:extLst>
      <p:ext uri="{BB962C8B-B14F-4D97-AF65-F5344CB8AC3E}">
        <p14:creationId xmlns:p14="http://schemas.microsoft.com/office/powerpoint/2010/main" val="3767989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67B17-25C0-4992-9EF1-66A412E6A24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4113551" y="1143000"/>
            <a:ext cx="4117298" cy="4191000"/>
          </a:xfrm>
          <a:prstGeom prst="rect">
            <a:avLst/>
          </a:prstGeom>
        </p:spPr>
      </p:pic>
    </p:spTree>
    <p:extLst>
      <p:ext uri="{BB962C8B-B14F-4D97-AF65-F5344CB8AC3E}">
        <p14:creationId xmlns:p14="http://schemas.microsoft.com/office/powerpoint/2010/main" val="1258932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930"/>
        <p:cNvGrpSpPr/>
        <p:nvPr/>
      </p:nvGrpSpPr>
      <p:grpSpPr>
        <a:xfrm>
          <a:off x="0" y="0"/>
          <a:ext cx="0" cy="0"/>
          <a:chOff x="0" y="0"/>
          <a:chExt cx="0" cy="0"/>
        </a:xfrm>
      </p:grpSpPr>
      <p:pic>
        <p:nvPicPr>
          <p:cNvPr id="3" name="Picture 2">
            <a:extLst>
              <a:ext uri="{FF2B5EF4-FFF2-40B4-BE49-F238E27FC236}">
                <a16:creationId xmlns:a16="http://schemas.microsoft.com/office/drawing/2014/main" id="{9EC948F4-C4F8-45F7-A357-BC04280184EC}"/>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tretch>
            <a:fillRect/>
          </a:stretch>
        </p:blipFill>
        <p:spPr>
          <a:xfrm>
            <a:off x="4574097" y="1828800"/>
            <a:ext cx="3319481" cy="2925204"/>
          </a:xfrm>
          <a:prstGeom prst="rect">
            <a:avLst/>
          </a:prstGeom>
        </p:spPr>
      </p:pic>
      <p:pic>
        <p:nvPicPr>
          <p:cNvPr id="4" name="Picture 3">
            <a:extLst>
              <a:ext uri="{FF2B5EF4-FFF2-40B4-BE49-F238E27FC236}">
                <a16:creationId xmlns:a16="http://schemas.microsoft.com/office/drawing/2014/main" id="{8E972257-5921-408D-B287-7F0B3487DE3B}"/>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8534400" y="1519971"/>
            <a:ext cx="2409016" cy="3093155"/>
          </a:xfrm>
          <a:prstGeom prst="rect">
            <a:avLst/>
          </a:prstGeom>
        </p:spPr>
      </p:pic>
      <p:pic>
        <p:nvPicPr>
          <p:cNvPr id="6" name="Picture 5">
            <a:extLst>
              <a:ext uri="{FF2B5EF4-FFF2-40B4-BE49-F238E27FC236}">
                <a16:creationId xmlns:a16="http://schemas.microsoft.com/office/drawing/2014/main" id="{991BBEC5-61DB-47E5-93F6-8F94A74265EB}"/>
              </a:ext>
            </a:extLst>
          </p:cNvPr>
          <p:cNvPicPr>
            <a:picLocks noChangeAspect="1"/>
          </p:cNvPicPr>
          <p:nvPr/>
        </p:nvPicPr>
        <p:blipFill>
          <a:blip r:embed="rId7"/>
          <a:stretch>
            <a:fillRect/>
          </a:stretch>
        </p:blipFill>
        <p:spPr>
          <a:xfrm>
            <a:off x="1400984" y="1600200"/>
            <a:ext cx="3048000" cy="3093155"/>
          </a:xfrm>
          <a:prstGeom prst="rect">
            <a:avLst/>
          </a:prstGeom>
        </p:spPr>
      </p:pic>
    </p:spTree>
    <p:extLst>
      <p:ext uri="{BB962C8B-B14F-4D97-AF65-F5344CB8AC3E}">
        <p14:creationId xmlns:p14="http://schemas.microsoft.com/office/powerpoint/2010/main" val="2894897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6E1A58-3592-44F4-B307-4FC72F97369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828800" y="685800"/>
            <a:ext cx="8915400" cy="5638800"/>
          </a:xfrm>
          <a:prstGeom prst="rect">
            <a:avLst/>
          </a:prstGeom>
        </p:spPr>
      </p:pic>
    </p:spTree>
    <p:extLst>
      <p:ext uri="{BB962C8B-B14F-4D97-AF65-F5344CB8AC3E}">
        <p14:creationId xmlns:p14="http://schemas.microsoft.com/office/powerpoint/2010/main" val="3509282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078"/>
        <p:cNvGrpSpPr/>
        <p:nvPr/>
      </p:nvGrpSpPr>
      <p:grpSpPr>
        <a:xfrm>
          <a:off x="0" y="0"/>
          <a:ext cx="0" cy="0"/>
          <a:chOff x="0" y="0"/>
          <a:chExt cx="0" cy="0"/>
        </a:xfrm>
      </p:grpSpPr>
      <p:sp>
        <p:nvSpPr>
          <p:cNvPr id="8" name="Title 1"/>
          <p:cNvSpPr txBox="1">
            <a:spLocks/>
          </p:cNvSpPr>
          <p:nvPr/>
        </p:nvSpPr>
        <p:spPr>
          <a:xfrm>
            <a:off x="685800" y="5635295"/>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9" name="Title 1"/>
          <p:cNvSpPr txBox="1">
            <a:spLocks/>
          </p:cNvSpPr>
          <p:nvPr/>
        </p:nvSpPr>
        <p:spPr>
          <a:xfrm>
            <a:off x="4495800" y="5526282"/>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10" name="Title 1"/>
          <p:cNvSpPr txBox="1">
            <a:spLocks/>
          </p:cNvSpPr>
          <p:nvPr/>
        </p:nvSpPr>
        <p:spPr>
          <a:xfrm>
            <a:off x="8610600" y="5526283"/>
            <a:ext cx="320040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chú</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tễu</a:t>
            </a:r>
            <a:endParaRPr lang="en-US" sz="6000" dirty="0">
              <a:latin typeface="Arial-Rounded" pitchFamily="34" charset="0"/>
              <a:ea typeface="Arial-Rounded" pitchFamily="34" charset="0"/>
              <a:cs typeface="Arial-Rounded"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8" y="3904650"/>
            <a:ext cx="10109429"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17799"/>
            <a:ext cx="6453766" cy="471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pic>
        <p:nvPicPr>
          <p:cNvPr id="4" name="Picture 3">
            <a:extLst>
              <a:ext uri="{FF2B5EF4-FFF2-40B4-BE49-F238E27FC236}">
                <a16:creationId xmlns:a16="http://schemas.microsoft.com/office/drawing/2014/main" id="{78C43F16-C708-47D4-AE5C-871E34ABC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71600"/>
            <a:ext cx="9601200" cy="4953000"/>
          </a:xfrm>
          <a:prstGeom prst="rect">
            <a:avLst/>
          </a:prstGeom>
        </p:spPr>
      </p:pic>
    </p:spTree>
    <p:extLst>
      <p:ext uri="{BB962C8B-B14F-4D97-AF65-F5344CB8AC3E}">
        <p14:creationId xmlns:p14="http://schemas.microsoft.com/office/powerpoint/2010/main" val="328349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pic>
        <p:nvPicPr>
          <p:cNvPr id="3" name="Picture 2">
            <a:extLst>
              <a:ext uri="{FF2B5EF4-FFF2-40B4-BE49-F238E27FC236}">
                <a16:creationId xmlns:a16="http://schemas.microsoft.com/office/drawing/2014/main" id="{1ABF9F99-64AF-4835-850D-77C89760474A}"/>
              </a:ext>
            </a:extLst>
          </p:cNvPr>
          <p:cNvPicPr>
            <a:picLocks noChangeAspect="1"/>
          </p:cNvPicPr>
          <p:nvPr/>
        </p:nvPicPr>
        <p:blipFill rotWithShape="1">
          <a:blip r:embed="rId3">
            <a:extLst>
              <a:ext uri="{28A0092B-C50C-407E-A947-70E740481C1C}">
                <a14:useLocalDpi xmlns:a14="http://schemas.microsoft.com/office/drawing/2010/main" val="0"/>
              </a:ext>
            </a:extLst>
          </a:blip>
          <a:srcRect r="20341"/>
          <a:stretch/>
        </p:blipFill>
        <p:spPr>
          <a:xfrm>
            <a:off x="1143000" y="1143000"/>
            <a:ext cx="9963506" cy="5181600"/>
          </a:xfrm>
          <a:prstGeom prst="rect">
            <a:avLst/>
          </a:prstGeom>
        </p:spPr>
      </p:pic>
    </p:spTree>
    <p:extLst>
      <p:ext uri="{BB962C8B-B14F-4D97-AF65-F5344CB8AC3E}">
        <p14:creationId xmlns:p14="http://schemas.microsoft.com/office/powerpoint/2010/main" val="1464905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85624" y="76201"/>
            <a:ext cx="6858333"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pic>
        <p:nvPicPr>
          <p:cNvPr id="4" name="Picture 3">
            <a:extLst>
              <a:ext uri="{FF2B5EF4-FFF2-40B4-BE49-F238E27FC236}">
                <a16:creationId xmlns:a16="http://schemas.microsoft.com/office/drawing/2014/main" id="{5B580580-DE49-415E-A800-03492914F7D0}"/>
              </a:ext>
            </a:extLst>
          </p:cNvPr>
          <p:cNvPicPr>
            <a:picLocks noChangeAspect="1"/>
          </p:cNvPicPr>
          <p:nvPr/>
        </p:nvPicPr>
        <p:blipFill rotWithShape="1">
          <a:blip r:embed="rId3">
            <a:extLst>
              <a:ext uri="{28A0092B-C50C-407E-A947-70E740481C1C}">
                <a14:useLocalDpi xmlns:a14="http://schemas.microsoft.com/office/drawing/2010/main" val="0"/>
              </a:ext>
            </a:extLst>
          </a:blip>
          <a:srcRect t="14359"/>
          <a:stretch/>
        </p:blipFill>
        <p:spPr>
          <a:xfrm>
            <a:off x="533400" y="1295400"/>
            <a:ext cx="11277600" cy="4977228"/>
          </a:xfrm>
          <a:prstGeom prst="rect">
            <a:avLst/>
          </a:prstGeom>
          <a:solidFill>
            <a:srgbClr val="485445"/>
          </a:solidFill>
        </p:spPr>
      </p:pic>
    </p:spTree>
    <p:extLst>
      <p:ext uri="{BB962C8B-B14F-4D97-AF65-F5344CB8AC3E}">
        <p14:creationId xmlns:p14="http://schemas.microsoft.com/office/powerpoint/2010/main" val="154726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367BB-D6E4-4750-8022-2B9A47D51A8F}"/>
              </a:ext>
            </a:extLst>
          </p:cNvPr>
          <p:cNvPicPr>
            <a:picLocks noChangeAspect="1"/>
          </p:cNvPicPr>
          <p:nvPr/>
        </p:nvPicPr>
        <p:blipFill>
          <a:blip r:embed="rId2"/>
          <a:stretch>
            <a:fillRect/>
          </a:stretch>
        </p:blipFill>
        <p:spPr>
          <a:xfrm>
            <a:off x="-381000" y="152400"/>
            <a:ext cx="13258800" cy="6553200"/>
          </a:xfrm>
          <a:prstGeom prst="rect">
            <a:avLst/>
          </a:prstGeom>
        </p:spPr>
      </p:pic>
    </p:spTree>
    <p:extLst>
      <p:ext uri="{BB962C8B-B14F-4D97-AF65-F5344CB8AC3E}">
        <p14:creationId xmlns:p14="http://schemas.microsoft.com/office/powerpoint/2010/main" val="911170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9538" y="777240"/>
            <a:ext cx="10023143"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519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737E-E19F-48F2-AFF9-A947A12EF80A}"/>
              </a:ext>
            </a:extLst>
          </p:cNvPr>
          <p:cNvSpPr>
            <a:spLocks noGrp="1"/>
          </p:cNvSpPr>
          <p:nvPr>
            <p:ph type="title"/>
          </p:nvPr>
        </p:nvSpPr>
        <p:spPr/>
        <p:txBody>
          <a:bodyPr/>
          <a:lstStyle/>
          <a:p>
            <a:endParaRPr lang="en-US"/>
          </a:p>
        </p:txBody>
      </p:sp>
      <p:pic>
        <p:nvPicPr>
          <p:cNvPr id="3" name="Tainhanh.net_YouTube_con-chim-non_Media_jbwfKUSDNec_004_360p">
            <a:hlinkClick r:id="" action="ppaction://media"/>
            <a:extLst>
              <a:ext uri="{FF2B5EF4-FFF2-40B4-BE49-F238E27FC236}">
                <a16:creationId xmlns:a16="http://schemas.microsoft.com/office/drawing/2014/main" id="{EDD37C7F-BE4C-4EB7-9FFD-8476381E6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274638"/>
            <a:ext cx="11506200" cy="5973762"/>
          </a:xfrm>
          <a:prstGeom prst="rect">
            <a:avLst/>
          </a:prstGeom>
        </p:spPr>
      </p:pic>
    </p:spTree>
    <p:extLst>
      <p:ext uri="{BB962C8B-B14F-4D97-AF65-F5344CB8AC3E}">
        <p14:creationId xmlns:p14="http://schemas.microsoft.com/office/powerpoint/2010/main" val="1851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48" t="4155" b="62020"/>
          <a:stretch/>
        </p:blipFill>
        <p:spPr>
          <a:xfrm>
            <a:off x="1447800" y="0"/>
            <a:ext cx="9169443" cy="4646131"/>
          </a:xfrm>
          <a:prstGeom prst="rect">
            <a:avLst/>
          </a:prstGeom>
        </p:spPr>
      </p:pic>
      <p:grpSp>
        <p:nvGrpSpPr>
          <p:cNvPr id="7" name="Group 6"/>
          <p:cNvGrpSpPr/>
          <p:nvPr/>
        </p:nvGrpSpPr>
        <p:grpSpPr>
          <a:xfrm>
            <a:off x="218629" y="203423"/>
            <a:ext cx="2660598"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16316" y="4436897"/>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cxnSp>
        <p:nvCxnSpPr>
          <p:cNvPr id="32" name="Straight Connector 31"/>
          <p:cNvCxnSpPr/>
          <p:nvPr/>
        </p:nvCxnSpPr>
        <p:spPr>
          <a:xfrm>
            <a:off x="7203932" y="5179029"/>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634174" y="5243149"/>
            <a:ext cx="9840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6158" y="426761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0896600" y="430396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0816504" y="4624972"/>
            <a:ext cx="1082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245884" y="5788065"/>
            <a:ext cx="89458"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288235" y="568166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9" name="Straight Connector 18"/>
          <p:cNvCxnSpPr/>
          <p:nvPr/>
        </p:nvCxnSpPr>
        <p:spPr>
          <a:xfrm flipH="1">
            <a:off x="10216198" y="5892255"/>
            <a:ext cx="144073"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253110" y="6359724"/>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18" name="Straight Connector 17"/>
          <p:cNvCxnSpPr/>
          <p:nvPr/>
        </p:nvCxnSpPr>
        <p:spPr>
          <a:xfrm>
            <a:off x="9801045" y="5181600"/>
            <a:ext cx="816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999478" y="5163941"/>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86167" y="5776220"/>
            <a:ext cx="7734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38600" y="5746831"/>
            <a:ext cx="71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10600" y="5779744"/>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72886" y="6382651"/>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857250" y="144430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728355" y="3605890"/>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hấu</a:t>
            </a:r>
          </a:p>
        </p:txBody>
      </p:sp>
      <p:sp>
        <p:nvSpPr>
          <p:cNvPr id="5" name="Title 1"/>
          <p:cNvSpPr txBox="1">
            <a:spLocks/>
          </p:cNvSpPr>
          <p:nvPr/>
        </p:nvSpPr>
        <p:spPr>
          <a:xfrm>
            <a:off x="4728356" y="1524569"/>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735507" y="3586840"/>
            <a:ext cx="27457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735507" y="1524569"/>
            <a:ext cx="27076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57250" y="355966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rau</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a:xfrm>
            <a:off x="-202430" y="5648194"/>
            <a:ext cx="413912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145227"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411744"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44" y="533400"/>
            <a:ext cx="2425977" cy="46515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91432"/>
            <a:ext cx="4550126" cy="34125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2438400"/>
            <a:ext cx="4123035" cy="27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8587528" cy="5725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9050" y="2941386"/>
            <a:ext cx="3200400"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cầu</a:t>
            </a:r>
          </a:p>
          <a:p>
            <a:pPr algn="ctr"/>
            <a:r>
              <a:rPr lang="en-US" sz="6600">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22625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ở đâu?</a:t>
            </a:r>
          </a:p>
        </p:txBody>
      </p:sp>
      <p:cxnSp>
        <p:nvCxnSpPr>
          <p:cNvPr id="47" name="Straight Connector 46"/>
          <p:cNvCxnSpPr/>
          <p:nvPr/>
        </p:nvCxnSpPr>
        <p:spPr>
          <a:xfrm flipV="1">
            <a:off x="7848600" y="1691640"/>
            <a:ext cx="4023062"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9968" y="3200400"/>
            <a:ext cx="8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815" y="1691640"/>
            <a:ext cx="5446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38620"/>
            <a:ext cx="121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1881" y="2438620"/>
            <a:ext cx="101353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2465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17" y="3962400"/>
            <a:ext cx="5798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có cây gì?</a:t>
            </a:r>
          </a:p>
        </p:txBody>
      </p:sp>
      <p:sp>
        <p:nvSpPr>
          <p:cNvPr id="16" name="Rounded Rectangle 1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Sau nhà dì có những loài cây nào?</a:t>
            </a:r>
          </a:p>
        </p:txBody>
      </p:sp>
      <p:sp>
        <p:nvSpPr>
          <p:cNvPr id="19" name="Rounded Rectangle 18"/>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Gần nhà dì có cái gì?</a:t>
            </a:r>
          </a:p>
        </p:txBody>
      </p:sp>
      <p:sp>
        <p:nvSpPr>
          <p:cNvPr id="21" name="Rounded Rectangle 20"/>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Xa xa có gì?</a:t>
            </a: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chú tễu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Xin phép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905000" y="1562099"/>
            <a:ext cx="9111861" cy="4991101"/>
          </a:xfrm>
          <a:prstGeom prst="rect">
            <a:avLst/>
          </a:prstGeom>
        </p:spPr>
      </p:pic>
    </p:spTree>
    <p:extLst>
      <p:ext uri="{BB962C8B-B14F-4D97-AF65-F5344CB8AC3E}">
        <p14:creationId xmlns:p14="http://schemas.microsoft.com/office/powerpoint/2010/main" val="3277900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352" y="1143000"/>
            <a:ext cx="7511528"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909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chú tễu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336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014"/>
        <p:cNvGrpSpPr/>
        <p:nvPr/>
      </p:nvGrpSpPr>
      <p:grpSpPr>
        <a:xfrm>
          <a:off x="0" y="0"/>
          <a:ext cx="0" cy="0"/>
          <a:chOff x="0" y="0"/>
          <a:chExt cx="0" cy="0"/>
        </a:xfrm>
      </p:grpSpPr>
      <p:grpSp>
        <p:nvGrpSpPr>
          <p:cNvPr id="3" name="Group 2"/>
          <p:cNvGrpSpPr/>
          <p:nvPr/>
        </p:nvGrpSpPr>
        <p:grpSpPr>
          <a:xfrm>
            <a:off x="3218919" y="1929997"/>
            <a:ext cx="5383242" cy="1138834"/>
            <a:chOff x="143293" y="1429216"/>
            <a:chExt cx="2513144"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Rounded" pitchFamily="34" charset="0"/>
                  <a:ea typeface="Arial-Rounded" pitchFamily="34" charset="0"/>
                  <a:cs typeface="Arial-Rounded" pitchFamily="34" charset="0"/>
                </a:rPr>
                <a:t>Khởi động</a:t>
              </a:r>
            </a:p>
          </p:txBody>
        </p:sp>
        <p:sp>
          <p:nvSpPr>
            <p:cNvPr id="5" name="Oval 4"/>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54704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3D50-659E-4523-B44C-CD84F6123C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BD0C73-718B-4E47-9244-96F8177A54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51337A-F94D-4C8C-B0E3-7C2CDA14EBEE}"/>
              </a:ext>
            </a:extLst>
          </p:cNvPr>
          <p:cNvPicPr>
            <a:picLocks noChangeAspect="1"/>
          </p:cNvPicPr>
          <p:nvPr/>
        </p:nvPicPr>
        <p:blipFill>
          <a:blip r:embed="rId2"/>
          <a:stretch>
            <a:fillRect/>
          </a:stretch>
        </p:blipFill>
        <p:spPr>
          <a:xfrm>
            <a:off x="0" y="22030"/>
            <a:ext cx="12268200" cy="6835970"/>
          </a:xfrm>
          <a:prstGeom prst="rect">
            <a:avLst/>
          </a:prstGeom>
        </p:spPr>
      </p:pic>
      <p:sp>
        <p:nvSpPr>
          <p:cNvPr id="5" name="Rectangle 4">
            <a:extLst>
              <a:ext uri="{FF2B5EF4-FFF2-40B4-BE49-F238E27FC236}">
                <a16:creationId xmlns:a16="http://schemas.microsoft.com/office/drawing/2014/main" id="{43CF8FEF-4A4B-420F-AEA2-DF7B6BC36F8A}"/>
              </a:ext>
            </a:extLst>
          </p:cNvPr>
          <p:cNvSpPr/>
          <p:nvPr/>
        </p:nvSpPr>
        <p:spPr>
          <a:xfrm>
            <a:off x="0" y="6019800"/>
            <a:ext cx="838200" cy="76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04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555"/>
        <p:cNvGrpSpPr/>
        <p:nvPr/>
      </p:nvGrpSpPr>
      <p:grpSpPr>
        <a:xfrm>
          <a:off x="0" y="0"/>
          <a:ext cx="0" cy="0"/>
          <a:chOff x="0" y="0"/>
          <a:chExt cx="0" cy="0"/>
        </a:xfrm>
      </p:grpSpPr>
      <p:pic>
        <p:nvPicPr>
          <p:cNvPr id="2051"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4225" y="1905000"/>
            <a:ext cx="134556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034E34EE-B18A-4A4C-8D1E-84885C332994}"/>
              </a:ext>
            </a:extLst>
          </p:cNvPr>
          <p:cNvPicPr>
            <a:picLocks noChangeAspect="1"/>
          </p:cNvPicPr>
          <p:nvPr/>
        </p:nvPicPr>
        <p:blipFill>
          <a:blip r:embed="rId4"/>
          <a:stretch>
            <a:fillRect/>
          </a:stretch>
        </p:blipFill>
        <p:spPr>
          <a:xfrm>
            <a:off x="914400" y="2537740"/>
            <a:ext cx="1095528" cy="781159"/>
          </a:xfrm>
          <a:prstGeom prst="rect">
            <a:avLst/>
          </a:prstGeom>
        </p:spPr>
      </p:pic>
      <p:pic>
        <p:nvPicPr>
          <p:cNvPr id="15" name="Picture 14">
            <a:extLst>
              <a:ext uri="{FF2B5EF4-FFF2-40B4-BE49-F238E27FC236}">
                <a16:creationId xmlns:a16="http://schemas.microsoft.com/office/drawing/2014/main" id="{9624A6B5-343F-4E94-830F-6ABA4256871D}"/>
              </a:ext>
            </a:extLst>
          </p:cNvPr>
          <p:cNvPicPr>
            <a:picLocks noChangeAspect="1"/>
          </p:cNvPicPr>
          <p:nvPr/>
        </p:nvPicPr>
        <p:blipFill rotWithShape="1">
          <a:blip r:embed="rId4"/>
          <a:srcRect t="10169" b="8808"/>
          <a:stretch/>
        </p:blipFill>
        <p:spPr>
          <a:xfrm>
            <a:off x="2598576" y="2611855"/>
            <a:ext cx="1095528" cy="632927"/>
          </a:xfrm>
          <a:prstGeom prst="rect">
            <a:avLst/>
          </a:prstGeom>
        </p:spPr>
      </p:pic>
      <p:pic>
        <p:nvPicPr>
          <p:cNvPr id="16" name="Picture 15">
            <a:extLst>
              <a:ext uri="{FF2B5EF4-FFF2-40B4-BE49-F238E27FC236}">
                <a16:creationId xmlns:a16="http://schemas.microsoft.com/office/drawing/2014/main" id="{AD140198-494D-40E6-B470-DB99BC4D9C93}"/>
              </a:ext>
            </a:extLst>
          </p:cNvPr>
          <p:cNvPicPr>
            <a:picLocks noChangeAspect="1"/>
          </p:cNvPicPr>
          <p:nvPr/>
        </p:nvPicPr>
        <p:blipFill rotWithShape="1">
          <a:blip r:embed="rId5"/>
          <a:srcRect t="1" b="3529"/>
          <a:stretch/>
        </p:blipFill>
        <p:spPr>
          <a:xfrm>
            <a:off x="4609946" y="2503658"/>
            <a:ext cx="1105054" cy="781159"/>
          </a:xfrm>
          <a:prstGeom prst="rect">
            <a:avLst/>
          </a:prstGeom>
        </p:spPr>
      </p:pic>
      <p:pic>
        <p:nvPicPr>
          <p:cNvPr id="21" name="Picture 20">
            <a:extLst>
              <a:ext uri="{FF2B5EF4-FFF2-40B4-BE49-F238E27FC236}">
                <a16:creationId xmlns:a16="http://schemas.microsoft.com/office/drawing/2014/main" id="{EAFD5BC9-9E8D-4CF4-8638-C14AC43721A5}"/>
              </a:ext>
            </a:extLst>
          </p:cNvPr>
          <p:cNvPicPr>
            <a:picLocks noChangeAspect="1"/>
          </p:cNvPicPr>
          <p:nvPr/>
        </p:nvPicPr>
        <p:blipFill rotWithShape="1">
          <a:blip r:embed="rId5"/>
          <a:srcRect t="1" b="3529"/>
          <a:stretch/>
        </p:blipFill>
        <p:spPr>
          <a:xfrm>
            <a:off x="6629402" y="2503657"/>
            <a:ext cx="1105054" cy="781159"/>
          </a:xfrm>
          <a:prstGeom prst="rect">
            <a:avLst/>
          </a:prstGeom>
        </p:spPr>
      </p:pic>
      <p:pic>
        <p:nvPicPr>
          <p:cNvPr id="20" name="Picture 19">
            <a:extLst>
              <a:ext uri="{FF2B5EF4-FFF2-40B4-BE49-F238E27FC236}">
                <a16:creationId xmlns:a16="http://schemas.microsoft.com/office/drawing/2014/main" id="{19DF63D9-0FFA-4C28-A3D0-6285BB0D05A4}"/>
              </a:ext>
            </a:extLst>
          </p:cNvPr>
          <p:cNvPicPr>
            <a:picLocks noChangeAspect="1"/>
          </p:cNvPicPr>
          <p:nvPr/>
        </p:nvPicPr>
        <p:blipFill rotWithShape="1">
          <a:blip r:embed="rId6"/>
          <a:srcRect l="4695" t="4790" r="1"/>
          <a:stretch/>
        </p:blipFill>
        <p:spPr>
          <a:xfrm>
            <a:off x="10972800" y="2478587"/>
            <a:ext cx="1167863" cy="766195"/>
          </a:xfrm>
          <a:prstGeom prst="rect">
            <a:avLst/>
          </a:prstGeom>
        </p:spPr>
      </p:pic>
      <p:pic>
        <p:nvPicPr>
          <p:cNvPr id="26" name="Picture 25">
            <a:extLst>
              <a:ext uri="{FF2B5EF4-FFF2-40B4-BE49-F238E27FC236}">
                <a16:creationId xmlns:a16="http://schemas.microsoft.com/office/drawing/2014/main" id="{D1E50BC3-AB62-45CB-9318-57BDA7ACEB9D}"/>
              </a:ext>
            </a:extLst>
          </p:cNvPr>
          <p:cNvPicPr>
            <a:picLocks noChangeAspect="1"/>
          </p:cNvPicPr>
          <p:nvPr/>
        </p:nvPicPr>
        <p:blipFill rotWithShape="1">
          <a:blip r:embed="rId6"/>
          <a:srcRect l="4695" t="4790" r="1"/>
          <a:stretch/>
        </p:blipFill>
        <p:spPr>
          <a:xfrm>
            <a:off x="9120932" y="2518621"/>
            <a:ext cx="1167863" cy="766195"/>
          </a:xfrm>
          <a:prstGeom prst="rect">
            <a:avLst/>
          </a:prstGeom>
        </p:spPr>
      </p:pic>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2771C-614B-4A71-A4B3-77EAD99AA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838200"/>
            <a:ext cx="5715000" cy="4572000"/>
          </a:xfrm>
          <a:prstGeom prst="rect">
            <a:avLst/>
          </a:prstGeom>
        </p:spPr>
      </p:pic>
    </p:spTree>
    <p:extLst>
      <p:ext uri="{BB962C8B-B14F-4D97-AF65-F5344CB8AC3E}">
        <p14:creationId xmlns:p14="http://schemas.microsoft.com/office/powerpoint/2010/main" val="125295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FF1CD-7ED5-4392-ACEB-8E11E4A0E90C}"/>
              </a:ext>
            </a:extLst>
          </p:cNvPr>
          <p:cNvPicPr>
            <a:picLocks noChangeAspect="1"/>
          </p:cNvPicPr>
          <p:nvPr/>
        </p:nvPicPr>
        <p:blipFill>
          <a:blip r:embed="rId2"/>
          <a:stretch>
            <a:fillRect/>
          </a:stretch>
        </p:blipFill>
        <p:spPr>
          <a:xfrm>
            <a:off x="3352800" y="304800"/>
            <a:ext cx="5410200" cy="5490350"/>
          </a:xfrm>
          <a:prstGeom prst="rect">
            <a:avLst/>
          </a:prstGeom>
        </p:spPr>
      </p:pic>
    </p:spTree>
    <p:extLst>
      <p:ext uri="{BB962C8B-B14F-4D97-AF65-F5344CB8AC3E}">
        <p14:creationId xmlns:p14="http://schemas.microsoft.com/office/powerpoint/2010/main" val="150188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F722B-9072-4C6D-9BD9-68820722B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447800"/>
            <a:ext cx="5943600" cy="3789321"/>
          </a:xfrm>
          <a:prstGeom prst="rect">
            <a:avLst/>
          </a:prstGeom>
        </p:spPr>
      </p:pic>
    </p:spTree>
    <p:extLst>
      <p:ext uri="{BB962C8B-B14F-4D97-AF65-F5344CB8AC3E}">
        <p14:creationId xmlns:p14="http://schemas.microsoft.com/office/powerpoint/2010/main" val="196626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895"/>
        <p:cNvGrpSpPr/>
        <p:nvPr/>
      </p:nvGrpSpPr>
      <p:grpSpPr>
        <a:xfrm>
          <a:off x="0" y="0"/>
          <a:ext cx="0" cy="0"/>
          <a:chOff x="0" y="0"/>
          <a:chExt cx="0" cy="0"/>
        </a:xfrm>
      </p:grpSpPr>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C42318AB-EEF7-4187-AE3F-22D9A711B133}"/>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tretch>
            <a:fillRect/>
          </a:stretch>
        </p:blipFill>
        <p:spPr>
          <a:xfrm>
            <a:off x="3200400" y="838200"/>
            <a:ext cx="5181600" cy="4566147"/>
          </a:xfrm>
          <a:prstGeom prst="rect">
            <a:avLst/>
          </a:prstGeom>
        </p:spPr>
      </p:pic>
    </p:spTree>
    <p:extLst>
      <p:ext uri="{BB962C8B-B14F-4D97-AF65-F5344CB8AC3E}">
        <p14:creationId xmlns:p14="http://schemas.microsoft.com/office/powerpoint/2010/main" val="1064030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TotalTime>
  <Words>268</Words>
  <Application>Microsoft Office PowerPoint</Application>
  <PresentationFormat>Custom</PresentationFormat>
  <Paragraphs>52</Paragraphs>
  <Slides>29</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.VnArial</vt:lpstr>
      <vt:lpstr>Arial</vt:lpstr>
      <vt:lpstr>Arial Rounded MT Bold</vt:lpstr>
      <vt:lpstr>Arial-Rounded</vt:lpstr>
      <vt:lpstr>AvantGarde</vt:lpstr>
      <vt:lpstr>Calibri</vt:lpstr>
      <vt:lpstr>Luckiest Guy</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53</cp:revision>
  <dcterms:created xsi:type="dcterms:W3CDTF">2021-06-01T16:00:24Z</dcterms:created>
  <dcterms:modified xsi:type="dcterms:W3CDTF">2024-12-25T05:09:08Z</dcterms:modified>
</cp:coreProperties>
</file>