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5"/>
  </p:notesMasterIdLst>
  <p:sldIdLst>
    <p:sldId id="27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2024/6/28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C11C6-68B0-4F02-A6C2-636D72D501A3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7272808" cy="5256584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920880" cy="554461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7" cy="5904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1772816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67: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6912767" cy="5184576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704856" cy="4968552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88640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1340768"/>
            <a:ext cx="432048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       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2031" y="2581221"/>
            <a:ext cx="4248472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uộc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407707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07707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ruốc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271226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8"/>
            <a:ext cx="7200800" cy="5567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6021288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8208912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5805264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3"/>
            <a:ext cx="8064895" cy="51290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1886" y="562454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7632848" cy="432048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45</Words>
  <Application>Microsoft Office PowerPoint</Application>
  <PresentationFormat>On-screen Show (4:3)</PresentationFormat>
  <Paragraphs>14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Microsoft YaHei</vt:lpstr>
      <vt:lpstr>宋体</vt:lpstr>
      <vt:lpstr>宋体</vt:lpstr>
      <vt:lpstr>Arial</vt:lpstr>
      <vt:lpstr>Calibri</vt:lpstr>
      <vt:lpstr>Chivo</vt:lpstr>
      <vt:lpstr>Chivo Light</vt:lpstr>
      <vt:lpstr>Shadows Into Light Two</vt:lpstr>
      <vt:lpstr>Tahoma</vt:lpstr>
      <vt:lpstr>Times New Roman</vt:lpstr>
      <vt:lpstr>Office Theme</vt:lpstr>
      <vt:lpstr>Aumerle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5</cp:revision>
  <dcterms:created xsi:type="dcterms:W3CDTF">2020-08-21T17:40:00Z</dcterms:created>
  <dcterms:modified xsi:type="dcterms:W3CDTF">2024-06-28T19:14:15Z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