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1" r:id="rId2"/>
    <p:sldMasterId id="2147483704" r:id="rId3"/>
    <p:sldMasterId id="2147483716" r:id="rId4"/>
    <p:sldMasterId id="2147483729" r:id="rId5"/>
  </p:sldMasterIdLst>
  <p:notesMasterIdLst>
    <p:notesMasterId r:id="rId39"/>
  </p:notesMasterIdLst>
  <p:handoutMasterIdLst>
    <p:handoutMasterId r:id="rId40"/>
  </p:handoutMasterIdLst>
  <p:sldIdLst>
    <p:sldId id="388" r:id="rId6"/>
    <p:sldId id="390" r:id="rId7"/>
    <p:sldId id="411" r:id="rId8"/>
    <p:sldId id="258" r:id="rId9"/>
    <p:sldId id="260" r:id="rId10"/>
    <p:sldId id="261" r:id="rId11"/>
    <p:sldId id="391" r:id="rId12"/>
    <p:sldId id="392" r:id="rId13"/>
    <p:sldId id="393" r:id="rId14"/>
    <p:sldId id="407" r:id="rId15"/>
    <p:sldId id="394" r:id="rId16"/>
    <p:sldId id="395" r:id="rId17"/>
    <p:sldId id="396" r:id="rId18"/>
    <p:sldId id="262" r:id="rId19"/>
    <p:sldId id="397" r:id="rId20"/>
    <p:sldId id="398" r:id="rId21"/>
    <p:sldId id="399" r:id="rId22"/>
    <p:sldId id="408" r:id="rId23"/>
    <p:sldId id="400" r:id="rId24"/>
    <p:sldId id="273" r:id="rId25"/>
    <p:sldId id="318" r:id="rId26"/>
    <p:sldId id="282" r:id="rId27"/>
    <p:sldId id="401" r:id="rId28"/>
    <p:sldId id="402" r:id="rId29"/>
    <p:sldId id="403" r:id="rId30"/>
    <p:sldId id="404" r:id="rId31"/>
    <p:sldId id="409" r:id="rId32"/>
    <p:sldId id="410" r:id="rId33"/>
    <p:sldId id="310" r:id="rId34"/>
    <p:sldId id="293" r:id="rId35"/>
    <p:sldId id="294" r:id="rId36"/>
    <p:sldId id="295" r:id="rId37"/>
    <p:sldId id="40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913746-F951-0D8B-0830-2D5DF9699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C7871-312F-17F3-4C53-DD79A0683C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28/11/2025</a:t>
            </a:fld>
            <a:endParaRPr lang="en-US"/>
          </a:p>
        </p:txBody>
      </p:sp>
      <p:sp>
        <p:nvSpPr>
          <p:cNvPr id="4" name="Footer Placeholder 3">
            <a:extLst>
              <a:ext uri="{FF2B5EF4-FFF2-40B4-BE49-F238E27FC236}">
                <a16:creationId xmlns:a16="http://schemas.microsoft.com/office/drawing/2014/main" id="{DCF447F3-84C2-1E57-7A35-A8498EB8F9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84DED4-9688-8371-0C16-880C80908F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596487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28/11/2025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extLst>
      <p:ext uri="{BB962C8B-B14F-4D97-AF65-F5344CB8AC3E}">
        <p14:creationId xmlns:p14="http://schemas.microsoft.com/office/powerpoint/2010/main" val="318097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283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658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55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592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0556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9678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50662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28103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4737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7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93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2025/11/28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434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98997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78708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5510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4779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986774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86527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8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6634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806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66976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79959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28/11/2025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690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790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807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66480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154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5077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8771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89613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1083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90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586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849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0492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261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14868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0261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7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197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212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4644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42513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211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973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2781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7711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3943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01511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97398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0638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94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5827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2025/11/28</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8492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11" name="Picture 10" descr="A picture containing text, font, graphics, design&#10;&#10;Description automatically generated">
            <a:extLst>
              <a:ext uri="{FF2B5EF4-FFF2-40B4-BE49-F238E27FC236}">
                <a16:creationId xmlns:a16="http://schemas.microsoft.com/office/drawing/2014/main" id="{23F95B54-E0BF-FF7E-348E-D335165E5B6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extLst>
      <p:ext uri="{BB962C8B-B14F-4D97-AF65-F5344CB8AC3E}">
        <p14:creationId xmlns:p14="http://schemas.microsoft.com/office/powerpoint/2010/main" val="2771524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cture containing text, font, graphics, design&#10;&#10;Description automatically generated">
            <a:extLst>
              <a:ext uri="{FF2B5EF4-FFF2-40B4-BE49-F238E27FC236}">
                <a16:creationId xmlns:a16="http://schemas.microsoft.com/office/drawing/2014/main" id="{2A60AB86-0521-9835-62E4-3D0233E18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extLst>
      <p:ext uri="{BB962C8B-B14F-4D97-AF65-F5344CB8AC3E}">
        <p14:creationId xmlns:p14="http://schemas.microsoft.com/office/powerpoint/2010/main" val="634307862"/>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28/11/2025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8966355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271002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extLst>
      <p:ext uri="{BB962C8B-B14F-4D97-AF65-F5344CB8AC3E}">
        <p14:creationId xmlns:p14="http://schemas.microsoft.com/office/powerpoint/2010/main" val="17841894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7.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15.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15.png"/><Relationship Id="rId15" Type="http://schemas.openxmlformats.org/officeDocument/2006/relationships/image" Target="../media/image52.jpe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47.png"/><Relationship Id="rId1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em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g"/><Relationship Id="rId1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5.png"/><Relationship Id="rId4" Type="http://schemas.microsoft.com/office/2007/relationships/hdphoto" Target="../media/hdphoto1.wdp"/><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1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1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3.xml"/><Relationship Id="rId7" Type="http://schemas.openxmlformats.org/officeDocument/2006/relationships/image" Target="../media/image76.emf"/><Relationship Id="rId12" Type="http://schemas.openxmlformats.org/officeDocument/2006/relationships/image" Target="../media/image8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80.png"/><Relationship Id="rId5" Type="http://schemas.openxmlformats.org/officeDocument/2006/relationships/slideLayout" Target="../slideLayouts/slideLayout41.xml"/><Relationship Id="rId10" Type="http://schemas.openxmlformats.org/officeDocument/2006/relationships/image" Target="../media/image79.png"/><Relationship Id="rId4" Type="http://schemas.openxmlformats.org/officeDocument/2006/relationships/tags" Target="../tags/tag4.xml"/><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slide" Target="slide31.xml"/><Relationship Id="rId18" Type="http://schemas.openxmlformats.org/officeDocument/2006/relationships/image" Target="../media/image90.png"/><Relationship Id="rId3" Type="http://schemas.openxmlformats.org/officeDocument/2006/relationships/audio" Target="../media/audio1.wav"/><Relationship Id="rId21" Type="http://schemas.openxmlformats.org/officeDocument/2006/relationships/image" Target="../media/image93.png"/><Relationship Id="rId7" Type="http://schemas.microsoft.com/office/2007/relationships/hdphoto" Target="../media/hdphoto7.wdp"/><Relationship Id="rId12" Type="http://schemas.openxmlformats.org/officeDocument/2006/relationships/image" Target="../media/image86.png"/><Relationship Id="rId17" Type="http://schemas.microsoft.com/office/2007/relationships/hdphoto" Target="../media/hdphoto8.wdp"/><Relationship Id="rId2" Type="http://schemas.openxmlformats.org/officeDocument/2006/relationships/notesSlide" Target="../notesSlides/notesSlide5.xml"/><Relationship Id="rId16" Type="http://schemas.openxmlformats.org/officeDocument/2006/relationships/image" Target="../media/image89.png"/><Relationship Id="rId20" Type="http://schemas.openxmlformats.org/officeDocument/2006/relationships/image" Target="../media/image92.png"/><Relationship Id="rId1" Type="http://schemas.openxmlformats.org/officeDocument/2006/relationships/slideLayout" Target="../slideLayouts/slideLayout40.xml"/><Relationship Id="rId6" Type="http://schemas.openxmlformats.org/officeDocument/2006/relationships/image" Target="../media/image83.png"/><Relationship Id="rId11" Type="http://schemas.openxmlformats.org/officeDocument/2006/relationships/slide" Target="slide32.xml"/><Relationship Id="rId5" Type="http://schemas.microsoft.com/office/2007/relationships/hdphoto" Target="../media/hdphoto6.wdp"/><Relationship Id="rId15" Type="http://schemas.openxmlformats.org/officeDocument/2006/relationships/image" Target="../media/image88.png"/><Relationship Id="rId10" Type="http://schemas.openxmlformats.org/officeDocument/2006/relationships/image" Target="../media/image85.png"/><Relationship Id="rId19" Type="http://schemas.openxmlformats.org/officeDocument/2006/relationships/image" Target="../media/image91.png"/><Relationship Id="rId4" Type="http://schemas.openxmlformats.org/officeDocument/2006/relationships/image" Target="../media/image82.png"/><Relationship Id="rId9" Type="http://schemas.openxmlformats.org/officeDocument/2006/relationships/slide" Target="slide30.xml"/><Relationship Id="rId14" Type="http://schemas.openxmlformats.org/officeDocument/2006/relationships/image" Target="../media/image87.png"/><Relationship Id="rId22" Type="http://schemas.openxmlformats.org/officeDocument/2006/relationships/slide" Target="slide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microsoft.com/office/2007/relationships/hdphoto" Target="../media/hdphoto9.wdp"/><Relationship Id="rId12" Type="http://schemas.openxmlformats.org/officeDocument/2006/relationships/image" Target="../media/image78.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97.png"/><Relationship Id="rId11" Type="http://schemas.openxmlformats.org/officeDocument/2006/relationships/slide" Target="slide29.xml"/><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0.png"/><Relationship Id="rId7" Type="http://schemas.microsoft.com/office/2007/relationships/hdphoto" Target="../media/hdphoto9.wdp"/><Relationship Id="rId12" Type="http://schemas.openxmlformats.org/officeDocument/2006/relationships/image" Target="../media/image78.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97.png"/><Relationship Id="rId11" Type="http://schemas.openxmlformats.org/officeDocument/2006/relationships/slide" Target="slide29.xml"/><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slide" Target="slide29.xml"/><Relationship Id="rId3" Type="http://schemas.openxmlformats.org/officeDocument/2006/relationships/image" Target="../media/image95.png"/><Relationship Id="rId7" Type="http://schemas.openxmlformats.org/officeDocument/2006/relationships/image" Target="../media/image96.png"/><Relationship Id="rId12" Type="http://schemas.openxmlformats.org/officeDocument/2006/relationships/image" Target="../media/image99.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00.png"/><Relationship Id="rId11" Type="http://schemas.microsoft.com/office/2007/relationships/hdphoto" Target="../media/hdphoto10.wdp"/><Relationship Id="rId5" Type="http://schemas.microsoft.com/office/2007/relationships/hdphoto" Target="../media/hdphoto9.wdp"/><Relationship Id="rId10" Type="http://schemas.openxmlformats.org/officeDocument/2006/relationships/image" Target="../media/image98.png"/><Relationship Id="rId4" Type="http://schemas.openxmlformats.org/officeDocument/2006/relationships/image" Target="../media/image97.png"/><Relationship Id="rId9" Type="http://schemas.microsoft.com/office/2007/relationships/hdphoto" Target="../media/hdphoto11.wdp"/><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a:extLst>
              <a:ext uri="{FF2B5EF4-FFF2-40B4-BE49-F238E27FC236}">
                <a16:creationId xmlns:a16="http://schemas.microsoft.com/office/drawing/2014/main" id="{1875348E-E87A-E898-2B27-C40BECF9F17D}"/>
              </a:ext>
            </a:extLst>
          </p:cNvPr>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2" name="Freeform 8">
            <a:extLst>
              <a:ext uri="{FF2B5EF4-FFF2-40B4-BE49-F238E27FC236}">
                <a16:creationId xmlns:a16="http://schemas.microsoft.com/office/drawing/2014/main" id="{2319868B-AC60-3009-AE66-117A6A602A03}"/>
              </a:ext>
            </a:extLst>
          </p:cNvPr>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Freeform 8">
            <a:extLst>
              <a:ext uri="{FF2B5EF4-FFF2-40B4-BE49-F238E27FC236}">
                <a16:creationId xmlns:a16="http://schemas.microsoft.com/office/drawing/2014/main" id="{08C4EC31-30BB-1452-EAC6-762568E19483}"/>
              </a:ext>
            </a:extLst>
          </p:cNvPr>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8">
            <a:extLst>
              <a:ext uri="{FF2B5EF4-FFF2-40B4-BE49-F238E27FC236}">
                <a16:creationId xmlns:a16="http://schemas.microsoft.com/office/drawing/2014/main" id="{FBF9C8BC-5FC6-0D60-B7FC-A39666BA050D}"/>
              </a:ext>
            </a:extLst>
          </p:cNvPr>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35" name="Hình ảnh 24">
            <a:extLst>
              <a:ext uri="{FF2B5EF4-FFF2-40B4-BE49-F238E27FC236}">
                <a16:creationId xmlns:a16="http://schemas.microsoft.com/office/drawing/2014/main" id="{706C1B5C-750C-1C4F-D783-F4924B542826}"/>
              </a:ext>
            </a:extLst>
          </p:cNvPr>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a:extLst>
              <a:ext uri="{FF2B5EF4-FFF2-40B4-BE49-F238E27FC236}">
                <a16:creationId xmlns:a16="http://schemas.microsoft.com/office/drawing/2014/main" id="{CB2A70EC-3B62-2A46-D398-65D32241790D}"/>
              </a:ext>
            </a:extLst>
          </p:cNvPr>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a:extLst>
              <a:ext uri="{FF2B5EF4-FFF2-40B4-BE49-F238E27FC236}">
                <a16:creationId xmlns:a16="http://schemas.microsoft.com/office/drawing/2014/main" id="{9D3A060A-01E2-FD36-BF33-0BA9620D625B}"/>
              </a:ext>
            </a:extLst>
          </p:cNvPr>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a:extLst>
              <a:ext uri="{FF2B5EF4-FFF2-40B4-BE49-F238E27FC236}">
                <a16:creationId xmlns:a16="http://schemas.microsoft.com/office/drawing/2014/main" id="{2F874A72-560A-10DA-C783-F307F5D9B09E}"/>
              </a:ext>
            </a:extLst>
          </p:cNvPr>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a:extLst>
              <a:ext uri="{FF2B5EF4-FFF2-40B4-BE49-F238E27FC236}">
                <a16:creationId xmlns:a16="http://schemas.microsoft.com/office/drawing/2014/main" id="{B23943D3-E7CE-3ECE-58C9-CBD0D0F351E4}"/>
              </a:ext>
            </a:extLst>
          </p:cNvPr>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a:extLst>
              <a:ext uri="{FF2B5EF4-FFF2-40B4-BE49-F238E27FC236}">
                <a16:creationId xmlns:a16="http://schemas.microsoft.com/office/drawing/2014/main" id="{B29723D1-76F2-E109-6FD2-C7933C599E08}"/>
              </a:ext>
            </a:extLst>
          </p:cNvPr>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a:extLst>
              <a:ext uri="{FF2B5EF4-FFF2-40B4-BE49-F238E27FC236}">
                <a16:creationId xmlns:a16="http://schemas.microsoft.com/office/drawing/2014/main" id="{A004091C-6AFA-56D3-2637-0AB0E81DE60D}"/>
              </a:ext>
            </a:extLst>
          </p:cNvPr>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42" name="Hình ảnh 6">
            <a:extLst>
              <a:ext uri="{FF2B5EF4-FFF2-40B4-BE49-F238E27FC236}">
                <a16:creationId xmlns:a16="http://schemas.microsoft.com/office/drawing/2014/main" id="{BD35949C-F3CF-2A2C-3B19-FA63DC4448E4}"/>
              </a:ext>
            </a:extLst>
          </p:cNvPr>
          <p:cNvPicPr>
            <a:picLocks noChangeAspect="1"/>
          </p:cNvPicPr>
          <p:nvPr/>
        </p:nvPicPr>
        <p:blipFill>
          <a:blip r:embed="rId14"/>
          <a:stretch>
            <a:fillRect/>
          </a:stretch>
        </p:blipFill>
        <p:spPr>
          <a:xfrm>
            <a:off x="2939429" y="1244684"/>
            <a:ext cx="2180848" cy="1998215"/>
          </a:xfrm>
          <a:prstGeom prst="rect">
            <a:avLst/>
          </a:prstGeom>
        </p:spPr>
      </p:pic>
    </p:spTree>
    <p:extLst>
      <p:ext uri="{BB962C8B-B14F-4D97-AF65-F5344CB8AC3E}">
        <p14:creationId xmlns:p14="http://schemas.microsoft.com/office/powerpoint/2010/main" val="188076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C4D3E78F-7876-0425-5584-E168D6B2AAA9}"/>
              </a:ext>
            </a:extLst>
          </p:cNvPr>
          <p:cNvPicPr>
            <a:picLocks noChangeAspect="1"/>
          </p:cNvPicPr>
          <p:nvPr/>
        </p:nvPicPr>
        <p:blipFill>
          <a:blip r:embed="rId3"/>
          <a:stretch>
            <a:fillRect/>
          </a:stretch>
        </p:blipFill>
        <p:spPr>
          <a:xfrm>
            <a:off x="3965263" y="1070569"/>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9E4AF8F4-DE17-45D3-F79A-3F15AD6258EC}"/>
              </a:ext>
            </a:extLst>
          </p:cNvPr>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a:extLst>
              <a:ext uri="{FF2B5EF4-FFF2-40B4-BE49-F238E27FC236}">
                <a16:creationId xmlns:a16="http://schemas.microsoft.com/office/drawing/2014/main" id="{1642452B-9C70-B2FD-077B-314F221BAF23}"/>
              </a:ext>
            </a:extLst>
          </p:cNvPr>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extLst>
      <p:ext uri="{BB962C8B-B14F-4D97-AF65-F5344CB8AC3E}">
        <p14:creationId xmlns:p14="http://schemas.microsoft.com/office/powerpoint/2010/main" val="36392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a:extLst>
              <a:ext uri="{FF2B5EF4-FFF2-40B4-BE49-F238E27FC236}">
                <a16:creationId xmlns:a16="http://schemas.microsoft.com/office/drawing/2014/main" id="{84F11785-EC0B-A842-5A4C-BE6A02420191}"/>
              </a:ext>
            </a:extLst>
          </p:cNvPr>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a:extLst>
              <a:ext uri="{FF2B5EF4-FFF2-40B4-BE49-F238E27FC236}">
                <a16:creationId xmlns:a16="http://schemas.microsoft.com/office/drawing/2014/main" id="{E2B85A52-653E-C183-9EDA-61AB57FDBCCD}"/>
              </a:ext>
            </a:extLst>
          </p:cNvPr>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a:extLst>
              <a:ext uri="{FF2B5EF4-FFF2-40B4-BE49-F238E27FC236}">
                <a16:creationId xmlns:a16="http://schemas.microsoft.com/office/drawing/2014/main" id="{4A636E31-ED53-F421-85B5-9187950C73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a:extLst>
              <a:ext uri="{FF2B5EF4-FFF2-40B4-BE49-F238E27FC236}">
                <a16:creationId xmlns:a16="http://schemas.microsoft.com/office/drawing/2014/main" id="{33FE1422-BECD-AB92-1D16-83FBDF343179}"/>
              </a:ext>
            </a:extLst>
          </p:cNvPr>
          <p:cNvPicPr>
            <a:picLocks noChangeAspect="1"/>
          </p:cNvPicPr>
          <p:nvPr/>
        </p:nvPicPr>
        <p:blipFill>
          <a:blip r:embed="rId8"/>
          <a:stretch>
            <a:fillRect/>
          </a:stretch>
        </p:blipFill>
        <p:spPr>
          <a:xfrm>
            <a:off x="4938261" y="214433"/>
            <a:ext cx="6011177" cy="1609483"/>
          </a:xfrm>
          <a:prstGeom prst="rect">
            <a:avLst/>
          </a:prstGeom>
        </p:spPr>
      </p:pic>
      <p:pic>
        <p:nvPicPr>
          <p:cNvPr id="10" name="Picture 9">
            <a:extLst>
              <a:ext uri="{FF2B5EF4-FFF2-40B4-BE49-F238E27FC236}">
                <a16:creationId xmlns:a16="http://schemas.microsoft.com/office/drawing/2014/main" id="{FE5516E1-D652-5A18-13C7-CA94598375AA}"/>
              </a:ext>
            </a:extLst>
          </p:cNvPr>
          <p:cNvPicPr>
            <a:picLocks noChangeAspect="1"/>
          </p:cNvPicPr>
          <p:nvPr/>
        </p:nvPicPr>
        <p:blipFill>
          <a:blip r:embed="rId9"/>
          <a:stretch>
            <a:fillRect/>
          </a:stretch>
        </p:blipFill>
        <p:spPr>
          <a:xfrm>
            <a:off x="5348287" y="1614487"/>
            <a:ext cx="5119688" cy="4162049"/>
          </a:xfrm>
          <a:prstGeom prst="rect">
            <a:avLst/>
          </a:prstGeom>
        </p:spPr>
      </p:pic>
    </p:spTree>
    <p:extLst>
      <p:ext uri="{BB962C8B-B14F-4D97-AF65-F5344CB8AC3E}">
        <p14:creationId xmlns:p14="http://schemas.microsoft.com/office/powerpoint/2010/main" val="18943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7718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a:extLst>
              <a:ext uri="{FF2B5EF4-FFF2-40B4-BE49-F238E27FC236}">
                <a16:creationId xmlns:a16="http://schemas.microsoft.com/office/drawing/2014/main" id="{C86BCA78-422E-41B7-40F4-2DE7DFC3B5B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extLst>
      <p:ext uri="{BB962C8B-B14F-4D97-AF65-F5344CB8AC3E}">
        <p14:creationId xmlns:p14="http://schemas.microsoft.com/office/powerpoint/2010/main" val="36128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257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AF1F2D67-7943-EB22-67DD-3843EB476D82}"/>
              </a:ext>
            </a:extLst>
          </p:cNvPr>
          <p:cNvPicPr>
            <a:picLocks noChangeAspect="1"/>
          </p:cNvPicPr>
          <p:nvPr/>
        </p:nvPicPr>
        <p:blipFill>
          <a:blip r:embed="rId6"/>
          <a:stretch>
            <a:fillRect/>
          </a:stretch>
        </p:blipFill>
        <p:spPr>
          <a:xfrm>
            <a:off x="2066925" y="2332987"/>
            <a:ext cx="7577137" cy="2877187"/>
          </a:xfrm>
          <a:prstGeom prst="rect">
            <a:avLst/>
          </a:prstGeom>
        </p:spPr>
      </p:pic>
    </p:spTree>
    <p:extLst>
      <p:ext uri="{BB962C8B-B14F-4D97-AF65-F5344CB8AC3E}">
        <p14:creationId xmlns:p14="http://schemas.microsoft.com/office/powerpoint/2010/main" val="297434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a:extLst>
              <a:ext uri="{FF2B5EF4-FFF2-40B4-BE49-F238E27FC236}">
                <a16:creationId xmlns:a16="http://schemas.microsoft.com/office/drawing/2014/main" id="{88275E8C-CC44-A01A-F6F7-8244CCFD031B}"/>
              </a:ext>
            </a:extLst>
          </p:cNvPr>
          <p:cNvSpPr/>
          <p:nvPr/>
        </p:nvSpPr>
        <p:spPr>
          <a:xfrm>
            <a:off x="942975" y="342033"/>
            <a:ext cx="3505200" cy="677108"/>
          </a:xfrm>
          <a:prstGeom prst="rect">
            <a:avLst/>
          </a:prstGeom>
          <a:noFill/>
        </p:spPr>
        <p:txBody>
          <a:bodyPr wrap="square" lIns="60960" tIns="30480" rIns="60960" bIns="30480">
            <a:spAutoFit/>
          </a:bodyPr>
          <a:lstStyle/>
          <a:p>
            <a:pPr algn="just" defTabSz="60963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a:extLst>
              <a:ext uri="{FF2B5EF4-FFF2-40B4-BE49-F238E27FC236}">
                <a16:creationId xmlns:a16="http://schemas.microsoft.com/office/drawing/2014/main" id="{D94C667B-177D-ECE8-EE8F-562FA95CA25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14776" y="1885950"/>
            <a:ext cx="2289014" cy="4610099"/>
          </a:xfrm>
          <a:prstGeom prst="rect">
            <a:avLst/>
          </a:prstGeom>
        </p:spPr>
      </p:pic>
      <p:pic>
        <p:nvPicPr>
          <p:cNvPr id="11" name="Hình ảnh 47">
            <a:extLst>
              <a:ext uri="{FF2B5EF4-FFF2-40B4-BE49-F238E27FC236}">
                <a16:creationId xmlns:a16="http://schemas.microsoft.com/office/drawing/2014/main" id="{83B7A946-65C3-3623-806E-F705F59F86A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772150" y="1876425"/>
            <a:ext cx="2200275" cy="4572000"/>
          </a:xfrm>
          <a:prstGeom prst="rect">
            <a:avLst/>
          </a:prstGeom>
        </p:spPr>
      </p:pic>
      <p:pic>
        <p:nvPicPr>
          <p:cNvPr id="13" name="Hình ảnh 48">
            <a:extLst>
              <a:ext uri="{FF2B5EF4-FFF2-40B4-BE49-F238E27FC236}">
                <a16:creationId xmlns:a16="http://schemas.microsoft.com/office/drawing/2014/main" id="{3418B351-C49A-CE42-F60B-10D1BE7FB44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67625" y="2019299"/>
            <a:ext cx="2247900" cy="4314825"/>
          </a:xfrm>
          <a:prstGeom prst="rect">
            <a:avLst/>
          </a:prstGeom>
        </p:spPr>
      </p:pic>
      <p:pic>
        <p:nvPicPr>
          <p:cNvPr id="14" name="Hình ảnh 53">
            <a:extLst>
              <a:ext uri="{FF2B5EF4-FFF2-40B4-BE49-F238E27FC236}">
                <a16:creationId xmlns:a16="http://schemas.microsoft.com/office/drawing/2014/main" id="{91820FD9-2A10-5C40-39C2-47ABCD2593ED}"/>
              </a:ext>
            </a:extLst>
          </p:cNvPr>
          <p:cNvPicPr>
            <a:picLocks noChangeAspect="1"/>
          </p:cNvPicPr>
          <p:nvPr/>
        </p:nvPicPr>
        <p:blipFill>
          <a:blip r:embed="rId9"/>
          <a:stretch>
            <a:fillRect/>
          </a:stretch>
        </p:blipFill>
        <p:spPr>
          <a:xfrm>
            <a:off x="4814913" y="596577"/>
            <a:ext cx="1718177" cy="1963631"/>
          </a:xfrm>
          <a:prstGeom prst="rect">
            <a:avLst/>
          </a:prstGeom>
        </p:spPr>
      </p:pic>
      <p:pic>
        <p:nvPicPr>
          <p:cNvPr id="15" name="Hình ảnh 54">
            <a:extLst>
              <a:ext uri="{FF2B5EF4-FFF2-40B4-BE49-F238E27FC236}">
                <a16:creationId xmlns:a16="http://schemas.microsoft.com/office/drawing/2014/main" id="{575263AF-F0F3-55A2-EA0A-34700BCBCD61}"/>
              </a:ext>
            </a:extLst>
          </p:cNvPr>
          <p:cNvPicPr>
            <a:picLocks noChangeAspect="1"/>
          </p:cNvPicPr>
          <p:nvPr/>
        </p:nvPicPr>
        <p:blipFill>
          <a:blip r:embed="rId10"/>
          <a:stretch>
            <a:fillRect/>
          </a:stretch>
        </p:blipFill>
        <p:spPr>
          <a:xfrm>
            <a:off x="6609554" y="616932"/>
            <a:ext cx="1718177" cy="1965747"/>
          </a:xfrm>
          <a:prstGeom prst="rect">
            <a:avLst/>
          </a:prstGeom>
        </p:spPr>
      </p:pic>
      <p:pic>
        <p:nvPicPr>
          <p:cNvPr id="16" name="Hình ảnh 55">
            <a:extLst>
              <a:ext uri="{FF2B5EF4-FFF2-40B4-BE49-F238E27FC236}">
                <a16:creationId xmlns:a16="http://schemas.microsoft.com/office/drawing/2014/main" id="{BCBA1E32-48D4-0D2B-A86C-1E94DAF25BF0}"/>
              </a:ext>
            </a:extLst>
          </p:cNvPr>
          <p:cNvPicPr>
            <a:picLocks noChangeAspect="1"/>
          </p:cNvPicPr>
          <p:nvPr/>
        </p:nvPicPr>
        <p:blipFill>
          <a:blip r:embed="rId11"/>
          <a:stretch>
            <a:fillRect/>
          </a:stretch>
        </p:blipFill>
        <p:spPr>
          <a:xfrm>
            <a:off x="8514923" y="727076"/>
            <a:ext cx="1720293" cy="1974211"/>
          </a:xfrm>
          <a:prstGeom prst="rect">
            <a:avLst/>
          </a:prstGeom>
        </p:spPr>
      </p:pic>
      <p:sp>
        <p:nvSpPr>
          <p:cNvPr id="19" name="Freeform 9">
            <a:extLst>
              <a:ext uri="{FF2B5EF4-FFF2-40B4-BE49-F238E27FC236}">
                <a16:creationId xmlns:a16="http://schemas.microsoft.com/office/drawing/2014/main" id="{CB679D59-8CCE-12EC-F6F6-B8B819F95D76}"/>
              </a:ext>
            </a:extLst>
          </p:cNvPr>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0" name="Freeform 9">
            <a:extLst>
              <a:ext uri="{FF2B5EF4-FFF2-40B4-BE49-F238E27FC236}">
                <a16:creationId xmlns:a16="http://schemas.microsoft.com/office/drawing/2014/main" id="{D2014A7C-300F-FC8C-B513-81FE544901BA}"/>
              </a:ext>
            </a:extLst>
          </p:cNvPr>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1" name="Freeform 9">
            <a:extLst>
              <a:ext uri="{FF2B5EF4-FFF2-40B4-BE49-F238E27FC236}">
                <a16:creationId xmlns:a16="http://schemas.microsoft.com/office/drawing/2014/main" id="{7BA934DE-BB56-DBF3-2293-22B318154F2C}"/>
              </a:ext>
            </a:extLst>
          </p:cNvPr>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9" name="Freeform 3">
            <a:extLst>
              <a:ext uri="{FF2B5EF4-FFF2-40B4-BE49-F238E27FC236}">
                <a16:creationId xmlns:a16="http://schemas.microsoft.com/office/drawing/2014/main" id="{D09A9C14-74A8-1AB4-0B73-FF13D2CDC5BA}"/>
              </a:ext>
            </a:extLst>
          </p:cNvPr>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Rectangle: Rounded Corners 32">
            <a:extLst>
              <a:ext uri="{FF2B5EF4-FFF2-40B4-BE49-F238E27FC236}">
                <a16:creationId xmlns:a16="http://schemas.microsoft.com/office/drawing/2014/main" id="{60927CA5-EE26-D19F-4671-9AC4DC47F776}"/>
              </a:ext>
            </a:extLst>
          </p:cNvPr>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570973AB-B62A-4361-4598-DA799D3F012B}"/>
              </a:ext>
            </a:extLst>
          </p:cNvPr>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5D42CABA-0EA4-0D00-19C6-BC29E096885A}"/>
              </a:ext>
            </a:extLst>
          </p:cNvPr>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a:extLst>
              <a:ext uri="{FF2B5EF4-FFF2-40B4-BE49-F238E27FC236}">
                <a16:creationId xmlns:a16="http://schemas.microsoft.com/office/drawing/2014/main" id="{EB0F61C8-3DF4-9EC9-C36B-3EDD996C27BC}"/>
              </a:ext>
            </a:extLst>
          </p:cNvPr>
          <p:cNvSpPr/>
          <p:nvPr/>
        </p:nvSpPr>
        <p:spPr>
          <a:xfrm>
            <a:off x="5044125" y="219937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7" name="Hình chữ nhật 8">
            <a:extLst>
              <a:ext uri="{FF2B5EF4-FFF2-40B4-BE49-F238E27FC236}">
                <a16:creationId xmlns:a16="http://schemas.microsoft.com/office/drawing/2014/main" id="{93B66C14-A416-3636-AF97-D00FA42B63E0}"/>
              </a:ext>
            </a:extLst>
          </p:cNvPr>
          <p:cNvSpPr/>
          <p:nvPr/>
        </p:nvSpPr>
        <p:spPr>
          <a:xfrm>
            <a:off x="6844350" y="2151748"/>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8" name="Hình chữ nhật 8">
            <a:extLst>
              <a:ext uri="{FF2B5EF4-FFF2-40B4-BE49-F238E27FC236}">
                <a16:creationId xmlns:a16="http://schemas.microsoft.com/office/drawing/2014/main" id="{26329E77-ECD4-DD66-E031-2B8535C5EB37}"/>
              </a:ext>
            </a:extLst>
          </p:cNvPr>
          <p:cNvSpPr/>
          <p:nvPr/>
        </p:nvSpPr>
        <p:spPr>
          <a:xfrm>
            <a:off x="8777925" y="210412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Tree>
    <p:extLst>
      <p:ext uri="{BB962C8B-B14F-4D97-AF65-F5344CB8AC3E}">
        <p14:creationId xmlns:p14="http://schemas.microsoft.com/office/powerpoint/2010/main" val="17574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550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a:extLst>
              <a:ext uri="{FF2B5EF4-FFF2-40B4-BE49-F238E27FC236}">
                <a16:creationId xmlns:a16="http://schemas.microsoft.com/office/drawing/2014/main" id="{9E116C8E-9748-30DF-24C3-1F183004D052}"/>
              </a:ext>
            </a:extLst>
          </p:cNvPr>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a:extLst>
              <a:ext uri="{FF2B5EF4-FFF2-40B4-BE49-F238E27FC236}">
                <a16:creationId xmlns:a16="http://schemas.microsoft.com/office/drawing/2014/main" id="{D4C06077-4EF7-5471-A9F2-5984D9815F9B}"/>
              </a:ext>
            </a:extLst>
          </p:cNvPr>
          <p:cNvGrpSpPr/>
          <p:nvPr/>
        </p:nvGrpSpPr>
        <p:grpSpPr>
          <a:xfrm>
            <a:off x="7073205" y="2469931"/>
            <a:ext cx="4205759" cy="3067959"/>
            <a:chOff x="8604068" y="6331731"/>
            <a:chExt cx="3235139" cy="2359924"/>
          </a:xfrm>
        </p:grpSpPr>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0" name="TextBox 9">
              <a:extLst>
                <a:ext uri="{FF2B5EF4-FFF2-40B4-BE49-F238E27FC236}">
                  <a16:creationId xmlns:a16="http://schemas.microsoft.com/office/drawing/2014/main" id="{58410F73-A31A-F160-FA69-89761C9826DC}"/>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a:extLst>
              <a:ext uri="{FF2B5EF4-FFF2-40B4-BE49-F238E27FC236}">
                <a16:creationId xmlns:a16="http://schemas.microsoft.com/office/drawing/2014/main" id="{3C86B937-3875-0C03-EAF6-750C740C1354}"/>
              </a:ext>
            </a:extLst>
          </p:cNvPr>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extLst>
      <p:ext uri="{BB962C8B-B14F-4D97-AF65-F5344CB8AC3E}">
        <p14:creationId xmlns:p14="http://schemas.microsoft.com/office/powerpoint/2010/main" val="27576621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a:extLst>
              <a:ext uri="{FF2B5EF4-FFF2-40B4-BE49-F238E27FC236}">
                <a16:creationId xmlns:a16="http://schemas.microsoft.com/office/drawing/2014/main" id="{BB299638-F4C9-F5D1-653B-B892DAAA0A3E}"/>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131F883A-78F0-6C41-3A94-DF3662B9F02D}"/>
              </a:ext>
            </a:extLst>
          </p:cNvPr>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a:extLst>
              <a:ext uri="{FF2B5EF4-FFF2-40B4-BE49-F238E27FC236}">
                <a16:creationId xmlns:a16="http://schemas.microsoft.com/office/drawing/2014/main" id="{C63613B0-E036-808A-373A-DE7B2A844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a:extLst>
              <a:ext uri="{FF2B5EF4-FFF2-40B4-BE49-F238E27FC236}">
                <a16:creationId xmlns:a16="http://schemas.microsoft.com/office/drawing/2014/main" id="{1DEC8C41-E2B4-E2E8-2F7C-417A5699143E}"/>
              </a:ext>
            </a:extLst>
          </p:cNvPr>
          <p:cNvPicPr>
            <a:picLocks noChangeAspect="1"/>
          </p:cNvPicPr>
          <p:nvPr/>
        </p:nvPicPr>
        <p:blipFill>
          <a:blip r:embed="rId3"/>
          <a:stretch>
            <a:fillRect/>
          </a:stretch>
        </p:blipFill>
        <p:spPr>
          <a:xfrm>
            <a:off x="1019174" y="1176337"/>
            <a:ext cx="967335" cy="842963"/>
          </a:xfrm>
          <a:prstGeom prst="rect">
            <a:avLst/>
          </a:prstGeom>
        </p:spPr>
      </p:pic>
    </p:spTree>
    <p:extLst>
      <p:ext uri="{BB962C8B-B14F-4D97-AF65-F5344CB8AC3E}">
        <p14:creationId xmlns:p14="http://schemas.microsoft.com/office/powerpoint/2010/main" val="29668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a:extLst>
              <a:ext uri="{FF2B5EF4-FFF2-40B4-BE49-F238E27FC236}">
                <a16:creationId xmlns:a16="http://schemas.microsoft.com/office/drawing/2014/main" id="{8D6C7679-F018-7827-D76A-5AC5520D5BC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extLst>
      <p:ext uri="{BB962C8B-B14F-4D97-AF65-F5344CB8AC3E}">
        <p14:creationId xmlns:p14="http://schemas.microsoft.com/office/powerpoint/2010/main" val="219656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590799" y="180974"/>
            <a:ext cx="6486527" cy="923925"/>
            <a:chOff x="220394" y="27439"/>
            <a:chExt cx="2446724"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a:extLst>
              <a:ext uri="{FF2B5EF4-FFF2-40B4-BE49-F238E27FC236}">
                <a16:creationId xmlns:a16="http://schemas.microsoft.com/office/drawing/2014/main" id="{D22D4764-C91E-673C-9118-C0A0FE395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448B6180-12CB-024C-3F7F-8C1511AFEB64}"/>
              </a:ext>
            </a:extLst>
          </p:cNvPr>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a:extLst>
              <a:ext uri="{FF2B5EF4-FFF2-40B4-BE49-F238E27FC236}">
                <a16:creationId xmlns:a16="http://schemas.microsoft.com/office/drawing/2014/main" id="{26A28563-EECD-CA9A-4E8F-E67844041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10900805-CF58-6D6B-4639-664082846D0E}"/>
              </a:ext>
            </a:extLst>
          </p:cNvPr>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0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247899" y="295272"/>
            <a:ext cx="7934326"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a:extLst>
              <a:ext uri="{FF2B5EF4-FFF2-40B4-BE49-F238E27FC236}">
                <a16:creationId xmlns:a16="http://schemas.microsoft.com/office/drawing/2014/main" id="{17F12A40-1B70-ABB0-6F3A-45A2915535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3844A478-3A6B-B4E8-EDE5-DFC9304D55D0}"/>
              </a:ext>
            </a:extLst>
          </p:cNvPr>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a:extLst>
              <a:ext uri="{FF2B5EF4-FFF2-40B4-BE49-F238E27FC236}">
                <a16:creationId xmlns:a16="http://schemas.microsoft.com/office/drawing/2014/main" id="{11AA90B1-BC57-8F94-5F61-8DEBC44AE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6C5D02AD-BA3A-B8F3-0438-C67BA162920F}"/>
              </a:ext>
            </a:extLst>
          </p:cNvPr>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8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6591301"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a:extLst>
              <a:ext uri="{FF2B5EF4-FFF2-40B4-BE49-F238E27FC236}">
                <a16:creationId xmlns:a16="http://schemas.microsoft.com/office/drawing/2014/main" id="{0603DC2A-DC39-8A95-54EF-B86767A75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AAAFF5A8-DBC4-DF3D-67CD-C637BA4175B0}"/>
              </a:ext>
            </a:extLst>
          </p:cNvPr>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a:extLst>
              <a:ext uri="{FF2B5EF4-FFF2-40B4-BE49-F238E27FC236}">
                <a16:creationId xmlns:a16="http://schemas.microsoft.com/office/drawing/2014/main" id="{C37E9181-65FC-9D5E-ED4A-F0A628B49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6F485D56-4AF2-9C36-2A33-F431F11B58B4}"/>
              </a:ext>
            </a:extLst>
          </p:cNvPr>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0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7524751" cy="1262468"/>
            <a:chOff x="-67033" y="-36378"/>
            <a:chExt cx="2992835" cy="4228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a:extLst>
              <a:ext uri="{FF2B5EF4-FFF2-40B4-BE49-F238E27FC236}">
                <a16:creationId xmlns:a16="http://schemas.microsoft.com/office/drawing/2014/main" id="{F1A402A3-71BE-D8D7-BD70-1D36340E4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D6811C4E-CC9C-BE41-55ED-8C5DF2D41ED3}"/>
              </a:ext>
            </a:extLst>
          </p:cNvPr>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a:extLst>
              <a:ext uri="{FF2B5EF4-FFF2-40B4-BE49-F238E27FC236}">
                <a16:creationId xmlns:a16="http://schemas.microsoft.com/office/drawing/2014/main" id="{C213A655-90E2-1047-5DE3-BD44F6614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827A398A-FCD4-798F-A45A-621B3C515E66}"/>
              </a:ext>
            </a:extLst>
          </p:cNvPr>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90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E52BC39-8887-8093-1301-C958BEBC69D3}"/>
              </a:ext>
            </a:extLst>
          </p:cNvPr>
          <p:cNvPicPr>
            <a:picLocks noChangeAspect="1"/>
          </p:cNvPicPr>
          <p:nvPr/>
        </p:nvPicPr>
        <p:blipFill>
          <a:blip r:embed="rId6"/>
          <a:stretch>
            <a:fillRect/>
          </a:stretch>
        </p:blipFill>
        <p:spPr>
          <a:xfrm>
            <a:off x="6253852" y="1366472"/>
            <a:ext cx="6066046" cy="4029805"/>
          </a:xfrm>
          <a:prstGeom prst="rect">
            <a:avLst/>
          </a:prstGeom>
        </p:spPr>
      </p:pic>
    </p:spTree>
    <p:extLst>
      <p:ext uri="{BB962C8B-B14F-4D97-AF65-F5344CB8AC3E}">
        <p14:creationId xmlns:p14="http://schemas.microsoft.com/office/powerpoint/2010/main" val="36638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p:blipFill>
        <p:spPr>
          <a:xfrm>
            <a:off x="4022906" y="2317470"/>
            <a:ext cx="6432965" cy="5385737"/>
          </a:xfrm>
          <a:prstGeom prst="rect">
            <a:avLst/>
          </a:prstGeom>
        </p:spPr>
      </p:pic>
      <p:sp>
        <p:nvSpPr>
          <p:cNvPr id="5" name="PA_文本框 12">
            <a:extLst>
              <a:ext uri="{FF2B5EF4-FFF2-40B4-BE49-F238E27FC236}">
                <a16:creationId xmlns:a16="http://schemas.microsoft.com/office/drawing/2014/main" id="{513D0BBD-E8FE-4B80-A9F1-F5502C781CD2}"/>
              </a:ext>
            </a:extLst>
          </p:cNvPr>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a:extLst>
              <a:ext uri="{FF2B5EF4-FFF2-40B4-BE49-F238E27FC236}">
                <a16:creationId xmlns:a16="http://schemas.microsoft.com/office/drawing/2014/main" id="{513D0BBD-E8FE-4B80-A9F1-F5502C781CD2}"/>
              </a:ext>
            </a:extLst>
          </p:cNvPr>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a:extLst>
              <a:ext uri="{FF2B5EF4-FFF2-40B4-BE49-F238E27FC236}">
                <a16:creationId xmlns:a16="http://schemas.microsoft.com/office/drawing/2014/main" id="{513D0BBD-E8FE-4B80-A9F1-F5502C781CD2}"/>
              </a:ext>
            </a:extLst>
          </p:cNvPr>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a:extLst>
              <a:ext uri="{FF2B5EF4-FFF2-40B4-BE49-F238E27FC236}">
                <a16:creationId xmlns:a16="http://schemas.microsoft.com/office/drawing/2014/main" id="{513D0BBD-E8FE-4B80-A9F1-F5502C781CD2}"/>
              </a:ext>
            </a:extLst>
          </p:cNvPr>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hangingPunct="1">
              <a:spcBef>
                <a:spcPct val="50000"/>
              </a:spcBef>
            </a:pPr>
            <a:r>
              <a:rPr lang="en-US" altLang="en-US" sz="4267" b="1" dirty="0">
                <a:solidFill>
                  <a:srgbClr val="0033CC"/>
                </a:solidFill>
                <a:latin typeface="Times New Roman" panose="02020603050405020304" pitchFamily="18" charset="0"/>
                <a:cs typeface="Times New Roman" panose="02020603050405020304" pitchFamily="18" charset="0"/>
              </a:rPr>
              <a:t>Click </a:t>
            </a:r>
            <a:r>
              <a:rPr lang="en-US" altLang="en-US" sz="4267" b="1" dirty="0" err="1">
                <a:solidFill>
                  <a:srgbClr val="0033CC"/>
                </a:solidFill>
                <a:latin typeface="Times New Roman" panose="02020603050405020304" pitchFamily="18" charset="0"/>
                <a:cs typeface="Times New Roman" panose="02020603050405020304" pitchFamily="18" charset="0"/>
              </a:rPr>
              <a:t>chiếc</a:t>
            </a:r>
            <a:r>
              <a:rPr lang="en-US" altLang="en-US" sz="4267" b="1" dirty="0">
                <a:solidFill>
                  <a:srgbClr val="0033CC"/>
                </a:solidFill>
                <a:latin typeface="Times New Roman" panose="02020603050405020304" pitchFamily="18" charset="0"/>
                <a:cs typeface="Times New Roman" panose="02020603050405020304" pitchFamily="18" charset="0"/>
              </a:rPr>
              <a:t> </a:t>
            </a:r>
            <a:r>
              <a:rPr lang="en-US" altLang="en-US" sz="4267" b="1" dirty="0" err="1">
                <a:solidFill>
                  <a:srgbClr val="0033CC"/>
                </a:solidFill>
                <a:latin typeface="Times New Roman" panose="02020603050405020304" pitchFamily="18" charset="0"/>
                <a:cs typeface="Times New Roman" panose="02020603050405020304" pitchFamily="18" charset="0"/>
              </a:rPr>
              <a:t>tàu</a:t>
            </a:r>
            <a:r>
              <a:rPr lang="en-US" altLang="en-US" sz="4267" b="1" dirty="0">
                <a:solidFill>
                  <a:srgbClr val="0033CC"/>
                </a:solidFill>
                <a:latin typeface="Times New Roman" panose="02020603050405020304" pitchFamily="18" charset="0"/>
                <a:cs typeface="Times New Roman" panose="02020603050405020304" pitchFamily="18" charset="0"/>
              </a:rPr>
              <a:t> </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377" eaLnBrk="1" hangingPunct="1">
              <a:spcBef>
                <a:spcPct val="50000"/>
              </a:spcBef>
            </a:pP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377" eaLnBrk="1" hangingPunct="1">
              <a:spcBef>
                <a:spcPct val="50000"/>
              </a:spcBef>
            </a:pP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7"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a:extLst>
              <a:ext uri="{FF2B5EF4-FFF2-40B4-BE49-F238E27FC236}">
                <a16:creationId xmlns:a16="http://schemas.microsoft.com/office/drawing/2014/main" id="{F6E8E44B-33E8-C0EA-76AA-136569C2FEF9}"/>
              </a:ext>
            </a:extLst>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1305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52497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377"/>
            <a:r>
              <a:rPr lang="en-US" sz="4267" b="1" dirty="0">
                <a:solidFill>
                  <a:prstClr val="black"/>
                </a:solidFill>
                <a:latin typeface="Cambria" panose="02040503050406030204" pitchFamily="18" charset="0"/>
                <a:ea typeface="Cambria" panose="02040503050406030204" pitchFamily="18" charset="0"/>
              </a:rPr>
              <a:t>1. </a:t>
            </a:r>
            <a:r>
              <a:rPr lang="vi-VN" sz="4267"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7"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5706" y="2895123"/>
              <a:ext cx="3942344" cy="1110785"/>
            </a:xfrm>
            <a:prstGeom prst="rect">
              <a:avLst/>
            </a:prstGeom>
          </p:spPr>
        </p:pic>
        <p:sp>
          <p:nvSpPr>
            <p:cNvPr id="17"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4878" t="-1" r="24427" b="-2096"/>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867423" y="1791106"/>
              <a:ext cx="3942344" cy="1110785"/>
            </a:xfrm>
            <a:prstGeom prst="rect">
              <a:avLst/>
            </a:prstGeom>
          </p:spPr>
        </p:pic>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10005977" y="4788018"/>
            <a:ext cx="2377625" cy="2383343"/>
          </a:xfrm>
          <a:prstGeom prst="rect">
            <a:avLst/>
          </a:prstGeom>
        </p:spPr>
      </p:pic>
    </p:spTree>
    <p:extLst>
      <p:ext uri="{BB962C8B-B14F-4D97-AF65-F5344CB8AC3E}">
        <p14:creationId xmlns:p14="http://schemas.microsoft.com/office/powerpoint/2010/main" val="11946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377"/>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3363" y="2787430"/>
              <a:ext cx="394234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4878" t="-1" r="24427" b="-2096"/>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936558" y="1597470"/>
              <a:ext cx="3496242" cy="1110785"/>
            </a:xfrm>
            <a:prstGeom prst="rect">
              <a:avLst/>
            </a:prstGeom>
          </p:spPr>
        </p:pic>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9789293" y="4649547"/>
            <a:ext cx="2377625" cy="2383343"/>
          </a:xfrm>
          <a:prstGeom prst="rect">
            <a:avLst/>
          </a:prstGeom>
        </p:spPr>
      </p:pic>
    </p:spTree>
    <p:extLst>
      <p:ext uri="{BB962C8B-B14F-4D97-AF65-F5344CB8AC3E}">
        <p14:creationId xmlns:p14="http://schemas.microsoft.com/office/powerpoint/2010/main" val="16690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377"/>
            <a:r>
              <a:rPr lang="en-US" sz="3733" b="1" dirty="0">
                <a:solidFill>
                  <a:prstClr val="black"/>
                </a:solidFill>
                <a:latin typeface="Cambria" panose="02040503050406030204" pitchFamily="18" charset="0"/>
                <a:ea typeface="Cambria" panose="02040503050406030204" pitchFamily="18" charset="0"/>
              </a:rPr>
              <a:t>3. </a:t>
            </a:r>
            <a:r>
              <a:rPr lang="vi-VN" sz="3733"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3"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909753" y="2850871"/>
              <a:ext cx="328829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24878" t="-1" r="24427" b="-2096"/>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162833" y="2798898"/>
              <a:ext cx="3556414" cy="1110785"/>
            </a:xfrm>
            <a:prstGeom prst="rect">
              <a:avLst/>
            </a:prstGeom>
          </p:spPr>
        </p:pic>
        <p:sp>
          <p:nvSpPr>
            <p:cNvPr id="8"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p:blipFill>
        <p:spPr>
          <a:xfrm>
            <a:off x="10077485" y="4401055"/>
            <a:ext cx="2377625" cy="2383343"/>
          </a:xfrm>
          <a:prstGeom prst="rect">
            <a:avLst/>
          </a:prstGeom>
        </p:spPr>
      </p:pic>
    </p:spTree>
    <p:extLst>
      <p:ext uri="{BB962C8B-B14F-4D97-AF65-F5344CB8AC3E}">
        <p14:creationId xmlns:p14="http://schemas.microsoft.com/office/powerpoint/2010/main" val="14832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3" name="Picture 2">
            <a:extLst>
              <a:ext uri="{FF2B5EF4-FFF2-40B4-BE49-F238E27FC236}">
                <a16:creationId xmlns:a16="http://schemas.microsoft.com/office/drawing/2014/main" id="{994065FD-0C52-9DC4-B937-4593B14CDA53}"/>
              </a:ext>
            </a:extLst>
          </p:cNvPr>
          <p:cNvPicPr>
            <a:picLocks noChangeAspect="1"/>
          </p:cNvPicPr>
          <p:nvPr/>
        </p:nvPicPr>
        <p:blipFill>
          <a:blip r:embed="rId6"/>
          <a:stretch>
            <a:fillRect/>
          </a:stretch>
        </p:blipFill>
        <p:spPr>
          <a:xfrm>
            <a:off x="987208" y="657807"/>
            <a:ext cx="9934343" cy="5200068"/>
          </a:xfrm>
          <a:prstGeom prst="rect">
            <a:avLst/>
          </a:prstGeom>
        </p:spPr>
      </p:pic>
    </p:spTree>
    <p:extLst>
      <p:ext uri="{BB962C8B-B14F-4D97-AF65-F5344CB8AC3E}">
        <p14:creationId xmlns:p14="http://schemas.microsoft.com/office/powerpoint/2010/main" val="26167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8" name="图片 27"/>
          <p:cNvPicPr>
            <a:picLocks noChangeAspect="1"/>
          </p:cNvPicPr>
          <p:nvPr/>
        </p:nvPicPr>
        <p:blipFill>
          <a:blip r:embed="rId6"/>
          <a:stretch>
            <a:fillRect/>
          </a:stretch>
        </p:blipFill>
        <p:spPr>
          <a:xfrm>
            <a:off x="2759959" y="326475"/>
            <a:ext cx="9369288" cy="5969304"/>
          </a:xfrm>
          <a:prstGeom prst="rect">
            <a:avLst/>
          </a:prstGeom>
        </p:spPr>
      </p:pic>
      <p:sp>
        <p:nvSpPr>
          <p:cNvPr id="4" name="TextBox 3">
            <a:extLst>
              <a:ext uri="{FF2B5EF4-FFF2-40B4-BE49-F238E27FC236}">
                <a16:creationId xmlns:a16="http://schemas.microsoft.com/office/drawing/2014/main" id="{7C50C547-BD48-31D0-543B-9CE9966436DA}"/>
              </a:ext>
            </a:extLst>
          </p:cNvPr>
          <p:cNvSpPr txBox="1"/>
          <p:nvPr/>
        </p:nvSpPr>
        <p:spPr>
          <a:xfrm>
            <a:off x="3350418" y="2008912"/>
            <a:ext cx="8289131" cy="3880549"/>
          </a:xfrm>
          <a:prstGeom prst="rect">
            <a:avLst/>
          </a:prstGeom>
          <a:noFill/>
        </p:spPr>
        <p:txBody>
          <a:bodyPr wrap="square">
            <a:spAutoFit/>
          </a:bodyPr>
          <a:lstStyle/>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Quan sát và làm được TN đơn giản để phát hiện ra một số tính chất của nước. </a:t>
            </a:r>
            <a:endParaRPr lang="en-US" sz="2200" b="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Nêu được một số tính chất của nước (không màu, không mùi, không vị, không có hình dạng nhất định; chảy từ cao xuống thấp, chảy lan ra khắp mọi phía; thấm qua một số vật và hoà tan một số chất).</a:t>
            </a:r>
            <a:endParaRPr lang="en-US" sz="2200" b="1" dirty="0">
              <a:solidFill>
                <a:srgbClr val="FF0000"/>
              </a:solidFill>
              <a:latin typeface="Calibri" panose="020F0502020204030204" pitchFamily="34" charset="0"/>
              <a:cs typeface="Calibri" panose="020F0502020204030204" pitchFamily="34" charset="0"/>
            </a:endParaRPr>
          </a:p>
          <a:p>
            <a:pPr marL="342900" indent="-342900"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Vận dụng được tính chất của nước trong một số trường hợp đơn giản. Nêu được và liên hệ thực tế ở gia đình và địa phương về ứng dụng một số tính chất của nước.</a:t>
            </a:r>
            <a:endParaRPr lang="vi-VN" sz="2200" b="1" dirty="0">
              <a:solidFill>
                <a:srgbClr val="FF000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Nêu được và liên hệ thực tế ở gia đình và địa phương về vai trò của nước trong đời sống, sản xuất và sinh hoạt.</a:t>
            </a:r>
            <a:endParaRPr lang="vi-VN" sz="2200" b="1" dirty="0">
              <a:solidFill>
                <a:srgbClr val="FF0000"/>
              </a:solidFill>
              <a:effectLst/>
              <a:latin typeface="Calibri" panose="020F0502020204030204" pitchFamily="34" charset="0"/>
              <a:cs typeface="Calibri" panose="020F0502020204030204" pitchFamily="34" charset="0"/>
            </a:endParaRPr>
          </a:p>
        </p:txBody>
      </p:sp>
      <p:pic>
        <p:nvPicPr>
          <p:cNvPr id="5" name="图片 3" descr="ccxz">
            <a:extLst>
              <a:ext uri="{FF2B5EF4-FFF2-40B4-BE49-F238E27FC236}">
                <a16:creationId xmlns:a16="http://schemas.microsoft.com/office/drawing/2014/main" id="{4436C002-9A41-7862-6B60-2DDA18799C94}"/>
              </a:ext>
            </a:extLst>
          </p:cNvPr>
          <p:cNvPicPr>
            <a:picLocks noChangeAspect="1"/>
          </p:cNvPicPr>
          <p:nvPr/>
        </p:nvPicPr>
        <p:blipFill>
          <a:blip r:embed="rId7"/>
          <a:srcRect l="22863" t="18799" r="11123" b="16087"/>
          <a:stretch>
            <a:fillRect/>
          </a:stretch>
        </p:blipFill>
        <p:spPr>
          <a:xfrm>
            <a:off x="-89535" y="3848100"/>
            <a:ext cx="3293297" cy="3243580"/>
          </a:xfrm>
          <a:prstGeom prst="rect">
            <a:avLst/>
          </a:prstGeom>
        </p:spPr>
      </p:pic>
      <p:pic>
        <p:nvPicPr>
          <p:cNvPr id="6" name="Picture 5">
            <a:extLst>
              <a:ext uri="{FF2B5EF4-FFF2-40B4-BE49-F238E27FC236}">
                <a16:creationId xmlns:a16="http://schemas.microsoft.com/office/drawing/2014/main" id="{C89E7E7A-0710-CD6B-016D-88BD64B0E8BC}"/>
              </a:ext>
            </a:extLst>
          </p:cNvPr>
          <p:cNvPicPr>
            <a:picLocks noChangeAspect="1"/>
          </p:cNvPicPr>
          <p:nvPr/>
        </p:nvPicPr>
        <p:blipFill>
          <a:blip r:embed="rId8"/>
          <a:stretch>
            <a:fillRect/>
          </a:stretch>
        </p:blipFill>
        <p:spPr>
          <a:xfrm>
            <a:off x="4797327" y="1088085"/>
            <a:ext cx="5188146" cy="1176630"/>
          </a:xfrm>
          <a:prstGeom prst="rect">
            <a:avLst/>
          </a:prstGeom>
        </p:spPr>
      </p:pic>
    </p:spTree>
    <p:extLst>
      <p:ext uri="{BB962C8B-B14F-4D97-AF65-F5344CB8AC3E}">
        <p14:creationId xmlns:p14="http://schemas.microsoft.com/office/powerpoint/2010/main" val="156623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a:extLst>
              <a:ext uri="{FF2B5EF4-FFF2-40B4-BE49-F238E27FC236}">
                <a16:creationId xmlns:a16="http://schemas.microsoft.com/office/drawing/2014/main" id="{2A2D7F99-FFCC-93A4-2E59-ABBD212C3426}"/>
              </a:ext>
            </a:extLst>
          </p:cNvPr>
          <p:cNvPicPr>
            <a:picLocks noChangeAspect="1"/>
          </p:cNvPicPr>
          <p:nvPr/>
        </p:nvPicPr>
        <p:blipFill>
          <a:blip r:embed="rId9"/>
          <a:stretch>
            <a:fillRect/>
          </a:stretch>
        </p:blipFill>
        <p:spPr>
          <a:xfrm>
            <a:off x="3307985" y="1481546"/>
            <a:ext cx="5480779" cy="3761558"/>
          </a:xfrm>
          <a:prstGeom prst="rect">
            <a:avLst/>
          </a:prstGeom>
        </p:spPr>
      </p:pic>
    </p:spTree>
    <p:extLst>
      <p:ext uri="{BB962C8B-B14F-4D97-AF65-F5344CB8AC3E}">
        <p14:creationId xmlns:p14="http://schemas.microsoft.com/office/powerpoint/2010/main" val="399627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6401ED1-61BB-1AE5-E20D-FAD7BD1D5018}"/>
              </a:ext>
            </a:extLst>
          </p:cNvPr>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a:extLst>
              <a:ext uri="{FF2B5EF4-FFF2-40B4-BE49-F238E27FC236}">
                <a16:creationId xmlns:a16="http://schemas.microsoft.com/office/drawing/2014/main" id="{B5D1BCAE-46F0-1AB9-FDF9-D830C766868A}"/>
              </a:ext>
            </a:extLst>
          </p:cNvPr>
          <p:cNvPicPr>
            <a:picLocks noChangeAspect="1"/>
          </p:cNvPicPr>
          <p:nvPr/>
        </p:nvPicPr>
        <p:blipFill>
          <a:blip r:embed="rId6"/>
          <a:stretch>
            <a:fillRect/>
          </a:stretch>
        </p:blipFill>
        <p:spPr>
          <a:xfrm>
            <a:off x="690562" y="704850"/>
            <a:ext cx="600075" cy="533400"/>
          </a:xfrm>
          <a:prstGeom prst="rect">
            <a:avLst/>
          </a:prstGeom>
        </p:spPr>
      </p:pic>
      <p:sp>
        <p:nvSpPr>
          <p:cNvPr id="10" name="TextBox 9">
            <a:extLst>
              <a:ext uri="{FF2B5EF4-FFF2-40B4-BE49-F238E27FC236}">
                <a16:creationId xmlns:a16="http://schemas.microsoft.com/office/drawing/2014/main" id="{1E245284-9F10-8E56-CF58-36113F87FC46}"/>
              </a:ext>
            </a:extLst>
          </p:cNvPr>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a:extLst>
              <a:ext uri="{FF2B5EF4-FFF2-40B4-BE49-F238E27FC236}">
                <a16:creationId xmlns:a16="http://schemas.microsoft.com/office/drawing/2014/main" id="{A81135E7-C331-86EB-9FA3-25223754A685}"/>
              </a:ext>
            </a:extLst>
          </p:cNvPr>
          <p:cNvPicPr>
            <a:picLocks noChangeAspect="1"/>
          </p:cNvPicPr>
          <p:nvPr/>
        </p:nvPicPr>
        <p:blipFill>
          <a:blip r:embed="rId7"/>
          <a:stretch>
            <a:fillRect/>
          </a:stretch>
        </p:blipFill>
        <p:spPr>
          <a:xfrm>
            <a:off x="1795462" y="1395412"/>
            <a:ext cx="8582025" cy="3133725"/>
          </a:xfrm>
          <a:prstGeom prst="rect">
            <a:avLst/>
          </a:prstGeom>
        </p:spPr>
      </p:pic>
    </p:spTree>
    <p:extLst>
      <p:ext uri="{BB962C8B-B14F-4D97-AF65-F5344CB8AC3E}">
        <p14:creationId xmlns:p14="http://schemas.microsoft.com/office/powerpoint/2010/main" val="149875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a:extLst>
              <a:ext uri="{FF2B5EF4-FFF2-40B4-BE49-F238E27FC236}">
                <a16:creationId xmlns:a16="http://schemas.microsoft.com/office/drawing/2014/main" id="{BF24344D-A2D8-A9B7-AF28-7FB1C3942BCA}"/>
              </a:ext>
            </a:extLst>
          </p:cNvPr>
          <p:cNvGrpSpPr/>
          <p:nvPr/>
        </p:nvGrpSpPr>
        <p:grpSpPr>
          <a:xfrm>
            <a:off x="6153399" y="3566239"/>
            <a:ext cx="6238626" cy="2834561"/>
            <a:chOff x="5875675" y="3566239"/>
            <a:chExt cx="6238626" cy="2834561"/>
          </a:xfrm>
        </p:grpSpPr>
        <p:pic>
          <p:nvPicPr>
            <p:cNvPr id="2" name="Picture 318">
              <a:extLst>
                <a:ext uri="{FF2B5EF4-FFF2-40B4-BE49-F238E27FC236}">
                  <a16:creationId xmlns:a16="http://schemas.microsoft.com/office/drawing/2014/main" id="{C88796E0-ED67-778C-D209-7B29A0A18978}"/>
                </a:ext>
              </a:extLst>
            </p:cNvPr>
            <p:cNvPicPr>
              <a:picLocks noChangeAspect="1"/>
            </p:cNvPicPr>
            <p:nvPr/>
          </p:nvPicPr>
          <p:blipFill>
            <a:blip r:embed="rId6"/>
            <a:stretch>
              <a:fillRect/>
            </a:stretch>
          </p:blipFill>
          <p:spPr>
            <a:xfrm>
              <a:off x="5875675" y="3566239"/>
              <a:ext cx="6238626" cy="2834561"/>
            </a:xfrm>
            <a:prstGeom prst="rect">
              <a:avLst/>
            </a:prstGeom>
          </p:spPr>
        </p:pic>
        <p:sp>
          <p:nvSpPr>
            <p:cNvPr id="4" name="TextBox 3">
              <a:extLst>
                <a:ext uri="{FF2B5EF4-FFF2-40B4-BE49-F238E27FC236}">
                  <a16:creationId xmlns:a16="http://schemas.microsoft.com/office/drawing/2014/main" id="{346F8EAC-AB00-BC90-45CC-3C80F4FF7C95}"/>
                </a:ext>
              </a:extLst>
            </p:cNvPr>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a:extLst>
              <a:ext uri="{FF2B5EF4-FFF2-40B4-BE49-F238E27FC236}">
                <a16:creationId xmlns:a16="http://schemas.microsoft.com/office/drawing/2014/main" id="{465D6EAC-799C-8D11-71EA-028BE477811C}"/>
              </a:ext>
            </a:extLst>
          </p:cNvPr>
          <p:cNvGrpSpPr/>
          <p:nvPr/>
        </p:nvGrpSpPr>
        <p:grpSpPr>
          <a:xfrm>
            <a:off x="6391275" y="2257425"/>
            <a:ext cx="5410200" cy="1493489"/>
            <a:chOff x="220394" y="27442"/>
            <a:chExt cx="4162483" cy="3094823"/>
          </a:xfrm>
          <a:solidFill>
            <a:srgbClr val="CCFFFF"/>
          </a:solidFill>
        </p:grpSpPr>
        <p:sp>
          <p:nvSpPr>
            <p:cNvPr id="7" name="椭圆 31">
              <a:extLst>
                <a:ext uri="{FF2B5EF4-FFF2-40B4-BE49-F238E27FC236}">
                  <a16:creationId xmlns:a16="http://schemas.microsoft.com/office/drawing/2014/main" id="{2D24276D-9FFF-927F-2AFA-A5EEE0F9999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a:extLst>
                <a:ext uri="{FF2B5EF4-FFF2-40B4-BE49-F238E27FC236}">
                  <a16:creationId xmlns:a16="http://schemas.microsoft.com/office/drawing/2014/main" id="{04D1618F-A9B9-8F98-D93E-1325DC8625E2}"/>
                </a:ext>
              </a:extLst>
            </p:cNvPr>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a:extLst>
              <a:ext uri="{FF2B5EF4-FFF2-40B4-BE49-F238E27FC236}">
                <a16:creationId xmlns:a16="http://schemas.microsoft.com/office/drawing/2014/main" id="{2A76959D-7FA0-8FD2-48C8-36CD0CB55536}"/>
              </a:ext>
            </a:extLst>
          </p:cNvPr>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a:extLst>
              <a:ext uri="{FF2B5EF4-FFF2-40B4-BE49-F238E27FC236}">
                <a16:creationId xmlns:a16="http://schemas.microsoft.com/office/drawing/2014/main" id="{9D1EED52-610D-DB8C-EA41-03315E6680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extLst>
      <p:ext uri="{BB962C8B-B14F-4D97-AF65-F5344CB8AC3E}">
        <p14:creationId xmlns:p14="http://schemas.microsoft.com/office/powerpoint/2010/main" val="8858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a:extLst>
              <a:ext uri="{FF2B5EF4-FFF2-40B4-BE49-F238E27FC236}">
                <a16:creationId xmlns:a16="http://schemas.microsoft.com/office/drawing/2014/main" id="{D59DF010-F42D-D3E2-5CE6-6730C5A5BC3D}"/>
              </a:ext>
            </a:extLst>
          </p:cNvPr>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a:extLst>
              <a:ext uri="{FF2B5EF4-FFF2-40B4-BE49-F238E27FC236}">
                <a16:creationId xmlns:a16="http://schemas.microsoft.com/office/drawing/2014/main" id="{4CE75E3F-4DDD-A172-D506-DAA1AA05D475}"/>
              </a:ext>
            </a:extLst>
          </p:cNvPr>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a:extLst>
              <a:ext uri="{FF2B5EF4-FFF2-40B4-BE49-F238E27FC236}">
                <a16:creationId xmlns:a16="http://schemas.microsoft.com/office/drawing/2014/main" id="{3F764C00-5238-C482-7DF4-59CBBD11BE3A}"/>
              </a:ext>
            </a:extLst>
          </p:cNvPr>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a:extLst>
              <a:ext uri="{FF2B5EF4-FFF2-40B4-BE49-F238E27FC236}">
                <a16:creationId xmlns:a16="http://schemas.microsoft.com/office/drawing/2014/main" id="{C0DF85A7-54ED-93F6-2050-DD475C2D6266}"/>
              </a:ext>
            </a:extLst>
          </p:cNvPr>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a:extLst>
              <a:ext uri="{FF2B5EF4-FFF2-40B4-BE49-F238E27FC236}">
                <a16:creationId xmlns:a16="http://schemas.microsoft.com/office/drawing/2014/main" id="{5310F5D2-BA78-1E70-538B-4C25EB60B99A}"/>
              </a:ext>
            </a:extLst>
          </p:cNvPr>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a:extLst>
              <a:ext uri="{FF2B5EF4-FFF2-40B4-BE49-F238E27FC236}">
                <a16:creationId xmlns:a16="http://schemas.microsoft.com/office/drawing/2014/main" id="{64730F0E-4392-C28E-F7AD-01E0D323AA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extLst>
      <p:ext uri="{BB962C8B-B14F-4D97-AF65-F5344CB8AC3E}">
        <p14:creationId xmlns:p14="http://schemas.microsoft.com/office/powerpoint/2010/main" val="42756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a:extLst>
              <a:ext uri="{FF2B5EF4-FFF2-40B4-BE49-F238E27FC236}">
                <a16:creationId xmlns:a16="http://schemas.microsoft.com/office/drawing/2014/main" id="{6815ECDB-190A-F431-A750-2AD6DC4B31D3}"/>
              </a:ext>
            </a:extLst>
          </p:cNvPr>
          <p:cNvGraphicFramePr>
            <a:graphicFrameLocks noGrp="1"/>
          </p:cNvGraphicFramePr>
          <p:nvPr>
            <p:extLst>
              <p:ext uri="{D42A27DB-BD31-4B8C-83A1-F6EECF244321}">
                <p14:modId xmlns:p14="http://schemas.microsoft.com/office/powerpoint/2010/main" val="1217022961"/>
              </p:ext>
            </p:extLst>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434097260"/>
                    </a:ext>
                  </a:extLst>
                </a:gridCol>
                <a:gridCol w="1943100">
                  <a:extLst>
                    <a:ext uri="{9D8B030D-6E8A-4147-A177-3AD203B41FA5}">
                      <a16:colId xmlns:a16="http://schemas.microsoft.com/office/drawing/2014/main" val="1894196965"/>
                    </a:ext>
                  </a:extLst>
                </a:gridCol>
                <a:gridCol w="1943100">
                  <a:extLst>
                    <a:ext uri="{9D8B030D-6E8A-4147-A177-3AD203B41FA5}">
                      <a16:colId xmlns:a16="http://schemas.microsoft.com/office/drawing/2014/main" val="3032863884"/>
                    </a:ext>
                  </a:extLst>
                </a:gridCol>
                <a:gridCol w="1754505">
                  <a:extLst>
                    <a:ext uri="{9D8B030D-6E8A-4147-A177-3AD203B41FA5}">
                      <a16:colId xmlns:a16="http://schemas.microsoft.com/office/drawing/2014/main" val="3830917706"/>
                    </a:ext>
                  </a:extLst>
                </a:gridCol>
                <a:gridCol w="1998345">
                  <a:extLst>
                    <a:ext uri="{9D8B030D-6E8A-4147-A177-3AD203B41FA5}">
                      <a16:colId xmlns:a16="http://schemas.microsoft.com/office/drawing/2014/main" val="1113894549"/>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1959624"/>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931976"/>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578285"/>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553159"/>
                  </a:ext>
                </a:extLst>
              </a:tr>
            </a:tbl>
          </a:graphicData>
        </a:graphic>
      </p:graphicFrame>
      <p:sp>
        <p:nvSpPr>
          <p:cNvPr id="4" name="TextBox 3">
            <a:extLst>
              <a:ext uri="{FF2B5EF4-FFF2-40B4-BE49-F238E27FC236}">
                <a16:creationId xmlns:a16="http://schemas.microsoft.com/office/drawing/2014/main" id="{48C3AA3A-B8C7-0305-73B1-73D67027C44C}"/>
              </a:ext>
            </a:extLst>
          </p:cNvPr>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60A3C7-349A-488D-2398-A080ADEC2C59}"/>
              </a:ext>
            </a:extLst>
          </p:cNvPr>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FE82D0A-7DA9-3729-DC2D-283B18EC6607}"/>
              </a:ext>
            </a:extLst>
          </p:cNvPr>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8E7DBF4-D88E-39B8-E224-514621D53400}"/>
              </a:ext>
            </a:extLst>
          </p:cNvPr>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E6F773-AA18-3177-83B6-E50F9F80442F}"/>
              </a:ext>
            </a:extLst>
          </p:cNvPr>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AAC1C6D-2CAF-4115-8A6C-A4554765A835}"/>
              </a:ext>
            </a:extLst>
          </p:cNvPr>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BA7452D-B889-5F62-13D8-94D970D898C7}"/>
              </a:ext>
            </a:extLst>
          </p:cNvPr>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D6E6970-91D2-F662-2E5A-DD590F6933EB}"/>
              </a:ext>
            </a:extLst>
          </p:cNvPr>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1048A3C-9BD0-C9B8-EE04-9153F01D3464}"/>
              </a:ext>
            </a:extLst>
          </p:cNvPr>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CEF1561-64FB-A0E0-A61F-85037B1C3287}"/>
              </a:ext>
            </a:extLst>
          </p:cNvPr>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E7404C5-3227-9241-9FA6-EC185A4C067D}"/>
              </a:ext>
            </a:extLst>
          </p:cNvPr>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AB5816B-7F47-FAD7-863D-86AC1A10F792}"/>
              </a:ext>
            </a:extLst>
          </p:cNvPr>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extLst>
      <p:ext uri="{BB962C8B-B14F-4D97-AF65-F5344CB8AC3E}">
        <p14:creationId xmlns:p14="http://schemas.microsoft.com/office/powerpoint/2010/main" val="224575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910</Words>
  <Application>Microsoft Office PowerPoint</Application>
  <PresentationFormat>Widescreen</PresentationFormat>
  <Paragraphs>94</Paragraphs>
  <Slides>33</Slides>
  <Notes>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33</vt:i4>
      </vt:variant>
    </vt:vector>
  </HeadingPairs>
  <TitlesOfParts>
    <vt:vector size="52" baseType="lpstr">
      <vt:lpstr>宋体</vt:lpstr>
      <vt:lpstr>Arial</vt:lpstr>
      <vt:lpstr>Calibri</vt:lpstr>
      <vt:lpstr>Calibri Light</vt:lpstr>
      <vt:lpstr>Cambria</vt:lpstr>
      <vt:lpstr>等线</vt:lpstr>
      <vt:lpstr>Georgia</vt:lpstr>
      <vt:lpstr>Times New Roman</vt:lpstr>
      <vt:lpstr>UTM Bienvenue</vt:lpstr>
      <vt:lpstr>Wingdings</vt:lpstr>
      <vt:lpstr>思源黑体 CN</vt:lpstr>
      <vt:lpstr>思源黑体 CN Bold</vt:lpstr>
      <vt:lpstr>楷体</vt:lpstr>
      <vt:lpstr>钻石甜心手机字体</vt:lpstr>
      <vt:lpstr>Office 主题​​</vt:lpstr>
      <vt:lpstr>Office Theme</vt:lpstr>
      <vt:lpstr>1_Chủ đề 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2023-04-05T11:15:16Z</dcterms:created>
  <dcterms:modified xsi:type="dcterms:W3CDTF">2025-11-28T15:09:19Z</dcterms:modified>
</cp:coreProperties>
</file>