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  <p:sldMasterId id="2147483691" r:id="rId4"/>
    <p:sldMasterId id="2147483703" r:id="rId5"/>
  </p:sldMasterIdLst>
  <p:notesMasterIdLst>
    <p:notesMasterId r:id="rId27"/>
  </p:notesMasterIdLst>
  <p:sldIdLst>
    <p:sldId id="273" r:id="rId6"/>
    <p:sldId id="272" r:id="rId7"/>
    <p:sldId id="275" r:id="rId8"/>
    <p:sldId id="263" r:id="rId9"/>
    <p:sldId id="276" r:id="rId10"/>
    <p:sldId id="260" r:id="rId11"/>
    <p:sldId id="308" r:id="rId12"/>
    <p:sldId id="261" r:id="rId13"/>
    <p:sldId id="1578" r:id="rId14"/>
    <p:sldId id="295" r:id="rId15"/>
    <p:sldId id="1580" r:id="rId16"/>
    <p:sldId id="297" r:id="rId17"/>
    <p:sldId id="262" r:id="rId18"/>
    <p:sldId id="1577" r:id="rId19"/>
    <p:sldId id="268" r:id="rId20"/>
    <p:sldId id="311" r:id="rId21"/>
    <p:sldId id="1579" r:id="rId22"/>
    <p:sldId id="267" r:id="rId23"/>
    <p:sldId id="312" r:id="rId24"/>
    <p:sldId id="313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7441-1C76-417D-AF4C-058C919AA6FF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FEACA-C71F-4088-B121-C0D427F78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35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5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1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E80C-ADDB-6BEC-F49D-8C1AB91C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992E52-2302-94AC-2A75-1244198C3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A5F40-B3CB-4450-CFD0-B7E1A4F3D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88BC5-54BD-17D3-6FC9-C888EA8D6E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FEACA-C71F-4088-B121-C0D427F783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03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2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2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FEACA-C71F-4088-B121-C0D427F783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44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9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30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01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0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0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9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67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97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7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5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8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80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2FE942-8C21-4115-8680-D88995117483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DD77F0-F64C-4D05-AF46-5691E19E7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5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979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6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81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2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1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55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81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23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A45832-1D41-43E2-95CC-817C57DA4AE1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0AD-EE28-3117-E1C5-652F8B92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0E960-F8CE-B12C-E84E-6E05BC367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F919-1A45-75D1-660B-667AB7A5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7368-485E-52B4-9F9A-8D834026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81073-A1E1-5E3B-FF2A-42867F9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0C125-81B7-F956-DDE7-08684A8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27"/>
          <a:stretch/>
        </p:blipFill>
        <p:spPr>
          <a:xfrm>
            <a:off x="-51405" y="0"/>
            <a:ext cx="1229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4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865-F9C7-A1F1-66F2-43C826D7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8AF7-4396-118D-7A2B-E2DBC8C4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50E8-F8A3-9BB1-84E3-8B5F4D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1D8-8FD2-3814-A201-106370E6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D2DC-4B28-A2E0-49FA-D6045548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03AAC-F32C-13B1-4EC3-1B43CFF95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748" y="0"/>
            <a:ext cx="12431496" cy="7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F96C-B8D8-D096-939F-C4A577F2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37D1-AE11-A9CC-53E9-2ABEC98E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E3A9-08F4-CB7D-D428-0AAF9BA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91F0-5F27-4294-0D33-E559549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D3E5-318F-CDEA-B11C-675FC00D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B7F-67EF-0903-630D-71861718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54" y="0"/>
            <a:ext cx="12320954" cy="7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7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0E83-C580-CAE1-2B08-08B22EF44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180" y="-1"/>
            <a:ext cx="12290180" cy="6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24D-FF04-3424-5CB6-8868824F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8B2BE-2B12-E023-31C6-D2285A5D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A62DE-D262-7E0E-CDF7-79CBA4E4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60CFB-6805-F767-3273-9E56D715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C07E-9032-EB43-0FE3-4D5DDB5C2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F64D-CCF2-0989-D3FB-24864DB6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874D1-B015-3536-6974-C38EE7B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1E057-17D4-55DC-81F8-2B834D8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7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A2ED88-1E05-CFE8-5E97-BC5595B2F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95" y="-105508"/>
            <a:ext cx="12470464" cy="7069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0BC8B-965A-CD81-97F4-745EEFB2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1F957-CD77-1899-E8FE-2B1F8119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2858-0E3E-058D-873F-0E8996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2DD6-2487-8AC5-C6F2-F88C3E0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0DB12-3790-7D74-4B18-60F4A1DE58FF}"/>
              </a:ext>
            </a:extLst>
          </p:cNvPr>
          <p:cNvSpPr/>
          <p:nvPr userDrawn="1"/>
        </p:nvSpPr>
        <p:spPr>
          <a:xfrm>
            <a:off x="353210" y="995233"/>
            <a:ext cx="11485580" cy="5631904"/>
          </a:xfrm>
          <a:custGeom>
            <a:avLst/>
            <a:gdLst>
              <a:gd name="connsiteX0" fmla="*/ 0 w 11485580"/>
              <a:gd name="connsiteY0" fmla="*/ 938669 h 5631904"/>
              <a:gd name="connsiteX1" fmla="*/ 938669 w 11485580"/>
              <a:gd name="connsiteY1" fmla="*/ 0 h 5631904"/>
              <a:gd name="connsiteX2" fmla="*/ 10546911 w 11485580"/>
              <a:gd name="connsiteY2" fmla="*/ 0 h 5631904"/>
              <a:gd name="connsiteX3" fmla="*/ 11485580 w 11485580"/>
              <a:gd name="connsiteY3" fmla="*/ 938669 h 5631904"/>
              <a:gd name="connsiteX4" fmla="*/ 11485580 w 11485580"/>
              <a:gd name="connsiteY4" fmla="*/ 4693235 h 5631904"/>
              <a:gd name="connsiteX5" fmla="*/ 10546911 w 11485580"/>
              <a:gd name="connsiteY5" fmla="*/ 5631904 h 5631904"/>
              <a:gd name="connsiteX6" fmla="*/ 938669 w 11485580"/>
              <a:gd name="connsiteY6" fmla="*/ 5631904 h 5631904"/>
              <a:gd name="connsiteX7" fmla="*/ 0 w 11485580"/>
              <a:gd name="connsiteY7" fmla="*/ 4693235 h 5631904"/>
              <a:gd name="connsiteX8" fmla="*/ 0 w 11485580"/>
              <a:gd name="connsiteY8" fmla="*/ 938669 h 563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85580" h="5631904" fill="none" extrusionOk="0">
                <a:moveTo>
                  <a:pt x="0" y="938669"/>
                </a:moveTo>
                <a:cubicBezTo>
                  <a:pt x="3350" y="510922"/>
                  <a:pt x="425554" y="8891"/>
                  <a:pt x="938669" y="0"/>
                </a:cubicBezTo>
                <a:cubicBezTo>
                  <a:pt x="2109281" y="72427"/>
                  <a:pt x="7990490" y="61419"/>
                  <a:pt x="10546911" y="0"/>
                </a:cubicBezTo>
                <a:cubicBezTo>
                  <a:pt x="11059635" y="-39163"/>
                  <a:pt x="11408864" y="397051"/>
                  <a:pt x="11485580" y="938669"/>
                </a:cubicBezTo>
                <a:cubicBezTo>
                  <a:pt x="11586456" y="2323087"/>
                  <a:pt x="11378267" y="2900336"/>
                  <a:pt x="11485580" y="4693235"/>
                </a:cubicBezTo>
                <a:cubicBezTo>
                  <a:pt x="11500817" y="5134318"/>
                  <a:pt x="11031389" y="5593862"/>
                  <a:pt x="10546911" y="5631904"/>
                </a:cubicBezTo>
                <a:cubicBezTo>
                  <a:pt x="8133221" y="5661731"/>
                  <a:pt x="4063608" y="5552598"/>
                  <a:pt x="938669" y="5631904"/>
                </a:cubicBezTo>
                <a:cubicBezTo>
                  <a:pt x="465977" y="5626735"/>
                  <a:pt x="-30236" y="5217627"/>
                  <a:pt x="0" y="4693235"/>
                </a:cubicBezTo>
                <a:cubicBezTo>
                  <a:pt x="50037" y="3390047"/>
                  <a:pt x="770" y="2757878"/>
                  <a:pt x="0" y="938669"/>
                </a:cubicBezTo>
                <a:close/>
              </a:path>
              <a:path w="11485580" h="5631904" stroke="0" extrusionOk="0">
                <a:moveTo>
                  <a:pt x="0" y="938669"/>
                </a:moveTo>
                <a:cubicBezTo>
                  <a:pt x="42602" y="431868"/>
                  <a:pt x="442881" y="47138"/>
                  <a:pt x="938669" y="0"/>
                </a:cubicBezTo>
                <a:cubicBezTo>
                  <a:pt x="3041528" y="123000"/>
                  <a:pt x="6358703" y="-96860"/>
                  <a:pt x="10546911" y="0"/>
                </a:cubicBezTo>
                <a:cubicBezTo>
                  <a:pt x="11044356" y="-15981"/>
                  <a:pt x="11492337" y="406633"/>
                  <a:pt x="11485580" y="938669"/>
                </a:cubicBezTo>
                <a:cubicBezTo>
                  <a:pt x="11488753" y="2023864"/>
                  <a:pt x="11579847" y="3924282"/>
                  <a:pt x="11485580" y="4693235"/>
                </a:cubicBezTo>
                <a:cubicBezTo>
                  <a:pt x="11407980" y="5239761"/>
                  <a:pt x="10984551" y="5618685"/>
                  <a:pt x="10546911" y="5631904"/>
                </a:cubicBezTo>
                <a:cubicBezTo>
                  <a:pt x="6938321" y="5471197"/>
                  <a:pt x="5605631" y="5671571"/>
                  <a:pt x="938669" y="5631904"/>
                </a:cubicBezTo>
                <a:cubicBezTo>
                  <a:pt x="356860" y="5619100"/>
                  <a:pt x="-15770" y="5204504"/>
                  <a:pt x="0" y="4693235"/>
                </a:cubicBezTo>
                <a:cubicBezTo>
                  <a:pt x="32216" y="2975654"/>
                  <a:pt x="57206" y="1824351"/>
                  <a:pt x="0" y="9386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46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A8E70-8819-4DAE-DD42-0272AEE5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DAFC-2E97-174C-7593-667CEBBA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1447-9393-A9FD-AF50-145FFE6E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6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651-2BAA-843F-4F38-1CC117CE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744AB-1B62-E2EE-96C0-F9D3A0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0ECF-A8CF-55E0-DD1E-E1059D85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F4D8C-5921-E3CA-7D04-78ADB465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9610E-1BCE-F6BC-5CE3-9E81372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C479-ED32-274D-F728-57DBC6E7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8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E875-6D21-A16B-3AAA-343AB14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80A4F-E773-2540-DF7D-A9466F61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CE8A-4718-B89E-5482-40D7DB85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A4A-ED3A-73FE-F946-FCAF66D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54F0F-193A-1CC3-C1F7-5C592672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B4F7-4FB2-F6AD-8D56-2FD16F2E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48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885-848F-AB14-95CA-148622BC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22045-C480-105A-9393-AD300910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D18E-19F8-66BC-4C95-10396CDD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345C-72EF-BCF5-06F6-0CAD3449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0DD4-3307-A23E-1D46-FB5E2DBE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8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9DA5A-1DA2-73B7-0BCD-053D60B3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75F3-CA0F-403A-7AE1-2350F8C0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157F-0AD4-FC16-2CBE-470B661E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99CA-EE13-F01F-C02F-A22EF9D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CDB-E697-F020-0D59-D9142EF2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1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9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3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8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28/11/2025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6DBD89-B439-67AD-7744-57DAFBDF0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75689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D0756A-4153-6950-538D-D5072D6C1C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75689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9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214BDC-5D70-5F23-E807-88B78CB3B0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0" y="175689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1000">
        <p:fade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8EC14F-CA0B-A426-9EFD-FE915A484D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07221"/>
            <a:ext cx="1403490" cy="14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6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20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28EB4D-F460-B953-76F7-41EDB6EA8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238" y="907350"/>
            <a:ext cx="6773243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sẽ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 chối sang nhà bạn để xem phim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trông em giúp bác hàng xóm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phải rất bận thì bác mới nhờ em giúp trông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37DF6-2FCD-48B7-A14C-A77C0D83B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50" y="1817438"/>
            <a:ext cx="5401891" cy="300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350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B56A-2488-D4E4-BF4E-CC61CCAC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291D0A-69B7-34D9-FC41-4D6B0CFE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839ED15D-80F7-228A-8915-BB2088BB2DD6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sẽ khuyên các bạn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nên bấm chuông nhà cô hàng xóm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đó là một việc làm vô ý thức và có thể gây ảnh hưởng và làm cô hàng xóm khó chịu.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A2E3BEB-9430-6528-5211-06EB5E32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B9D091-AB4F-E75D-3F54-F926235E0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0260"/>
            <a:ext cx="5404950" cy="332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50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khuyên các bạn nên </a:t>
            </a:r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rủ hai chị em nhà hàng xóm chơi cùng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vì đã là hàng xóm thì cần đoàn kết, quan tâm, chia sẻ cùng nhau.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82ED7-1CF6-41DA-BEAD-9904D3DD0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0" y="1708894"/>
            <a:ext cx="5450640" cy="2395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8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419598" y="142240"/>
            <a:ext cx="7467602" cy="5927782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893070" y="787978"/>
            <a:ext cx="6709650" cy="4422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 phiền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hàng xóm cần nghỉ ngơi, cũng như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nghịch ngợm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gây sự khó chịu, ảnh hưởng đến tình cảm của hàng xóm, láng giềng. Đã là hàng xóm láng giềng thì chúng ta phải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 kết, chia sẻ, quan tâm đến nhau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chia rẽ, không kỳ thị hàng xóm láng giềng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95699" y="2834937"/>
              <a:ext cx="1729920" cy="120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 NHỚ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C4DC8-45A6-274E-C7AB-30BED014A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7331B-7D1E-19D7-D0AB-6621EB930C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620C3B-E847-6F1A-2223-E9CFAC2A4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926332-B03D-9A38-95C7-15B8B417F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46D5D30B-DAC5-36A8-AEF7-5FD3DE5CE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8" y="7045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1373316" y="184404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04720" y="2329973"/>
              <a:ext cx="5955926" cy="2304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giềng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582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E0E17-2FC5-8B30-4BBD-17B9240FD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5B42B-0DDD-9103-8ABE-31DAE01E52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4" name="Picture 3" descr="A cartoon of a child&#10;&#10;AI-generated content may be incorrect.">
            <a:extLst>
              <a:ext uri="{FF2B5EF4-FFF2-40B4-BE49-F238E27FC236}">
                <a16:creationId xmlns:a16="http://schemas.microsoft.com/office/drawing/2014/main" id="{A478A423-FF17-B243-9029-00406F97E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68" y="411480"/>
            <a:ext cx="4077103" cy="6446520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15037C7E-76E8-3DD8-998C-F0665F050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260" y="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CBCC0-6859-44D2-939B-3FD7701747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F1FFB2-2EDE-45F2-8B8C-A9AE221E5B70}"/>
              </a:ext>
            </a:extLst>
          </p:cNvPr>
          <p:cNvGrpSpPr/>
          <p:nvPr/>
        </p:nvGrpSpPr>
        <p:grpSpPr>
          <a:xfrm>
            <a:off x="416560" y="251757"/>
            <a:ext cx="11623040" cy="1424643"/>
            <a:chOff x="3182748" y="251757"/>
            <a:chExt cx="8323452" cy="14246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0E7DFC-CCE3-4A0C-BC4C-B015BCBF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251757"/>
              <a:ext cx="8323452" cy="1424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F84901-911C-47B2-BFCB-1CB8BC2EDEFD}"/>
                </a:ext>
              </a:extLst>
            </p:cNvPr>
            <p:cNvSpPr txBox="1"/>
            <p:nvPr/>
          </p:nvSpPr>
          <p:spPr>
            <a:xfrm>
              <a:off x="3472525" y="640276"/>
              <a:ext cx="792453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việc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thể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sự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tâm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xóm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láng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giềng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0EB63D-6794-4C53-A9C1-AC8876539DDF}"/>
              </a:ext>
            </a:extLst>
          </p:cNvPr>
          <p:cNvSpPr/>
          <p:nvPr/>
        </p:nvSpPr>
        <p:spPr>
          <a:xfrm>
            <a:off x="1549400" y="1928157"/>
            <a:ext cx="9108440" cy="103856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đột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339ACC-B463-45A2-98A6-C5BE222E6ABE}"/>
              </a:ext>
            </a:extLst>
          </p:cNvPr>
          <p:cNvSpPr/>
          <p:nvPr/>
        </p:nvSpPr>
        <p:spPr>
          <a:xfrm>
            <a:off x="1541780" y="3170512"/>
            <a:ext cx="9108440" cy="103856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thư mời họp tổ dân phố giúp chú hàng xóm khi cả nhà chú đi vắng.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9CEE9FD-8EC9-4EED-81C6-8DA724E8C749}"/>
              </a:ext>
            </a:extLst>
          </p:cNvPr>
          <p:cNvSpPr/>
          <p:nvPr/>
        </p:nvSpPr>
        <p:spPr>
          <a:xfrm>
            <a:off x="1549400" y="4460832"/>
            <a:ext cx="9108440" cy="92680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nghỉ phép giúp bạn hàng xóm khi gia đình bạn có chuyện buồn.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BF377D1-836A-457C-A303-AEA948022D51}"/>
              </a:ext>
            </a:extLst>
          </p:cNvPr>
          <p:cNvSpPr/>
          <p:nvPr/>
        </p:nvSpPr>
        <p:spPr>
          <a:xfrm>
            <a:off x="1549400" y="5679438"/>
            <a:ext cx="9108440" cy="10261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động mang quà quê sang chia sẻ với gia đình hàng xóm.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B6F584-B992-4FDF-8F3B-E74D130A9599}"/>
              </a:ext>
            </a:extLst>
          </p:cNvPr>
          <p:cNvGrpSpPr/>
          <p:nvPr/>
        </p:nvGrpSpPr>
        <p:grpSpPr>
          <a:xfrm>
            <a:off x="81280" y="1844040"/>
            <a:ext cx="8709904" cy="3276601"/>
            <a:chOff x="1373316" y="1844040"/>
            <a:chExt cx="7417868" cy="327660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FB79CE-9845-4B0A-82A2-548C99269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28401E-DFBD-47B9-AB4D-020154E613C5}"/>
                </a:ext>
              </a:extLst>
            </p:cNvPr>
            <p:cNvSpPr txBox="1"/>
            <p:nvPr/>
          </p:nvSpPr>
          <p:spPr>
            <a:xfrm>
              <a:off x="2283268" y="2676743"/>
              <a:ext cx="6103531" cy="1504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giềng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xóm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tối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lửa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8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3006D-DC96-4660-DEA6-D349B66D6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b="332"/>
          <a:stretch/>
        </p:blipFill>
        <p:spPr>
          <a:xfrm>
            <a:off x="-82476" y="-15489"/>
            <a:ext cx="12274475" cy="3945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481A6-654D-6CE2-0F90-2DB9DCF1C4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997" t="29246" r="10477" b="35595"/>
          <a:stretch/>
        </p:blipFill>
        <p:spPr>
          <a:xfrm>
            <a:off x="-96819" y="4130267"/>
            <a:ext cx="12192000" cy="2939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C0F24-88BB-64B4-22E0-C2BDD9486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533"/>
          <a:stretch/>
        </p:blipFill>
        <p:spPr>
          <a:xfrm>
            <a:off x="-96819" y="-177104"/>
            <a:ext cx="12192000" cy="6858000"/>
          </a:xfrm>
          <a:prstGeom prst="rect">
            <a:avLst/>
          </a:prstGeom>
          <a:effectLst>
            <a:innerShdw blurRad="63500" dist="50800" dir="13500000">
              <a:schemeClr val="bg1">
                <a:lumMod val="65000"/>
                <a:alpha val="50000"/>
              </a:scheme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BD747-6C27-B692-62AA-160709C08A9E}"/>
              </a:ext>
            </a:extLst>
          </p:cNvPr>
          <p:cNvSpPr txBox="1"/>
          <p:nvPr/>
        </p:nvSpPr>
        <p:spPr>
          <a:xfrm>
            <a:off x="3334142" y="1365211"/>
            <a:ext cx="7284327" cy="2466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52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578349" y="1668040"/>
            <a:ext cx="7467602" cy="3655800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6DC4400-89CF-47E7-BDBD-15E25BFA1154}"/>
              </a:ext>
            </a:extLst>
          </p:cNvPr>
          <p:cNvSpPr txBox="1"/>
          <p:nvPr/>
        </p:nvSpPr>
        <p:spPr>
          <a:xfrm>
            <a:off x="4980630" y="2145411"/>
            <a:ext cx="6709650" cy="2805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việc quan tâm, giúp đỡ hàng xóm láng giềng bằng những việc phù hợp với khả năng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501720" y="1828800"/>
            <a:ext cx="3917880" cy="3200400"/>
            <a:chOff x="501720" y="1828800"/>
            <a:chExt cx="3917880" cy="32004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720" y="1828800"/>
              <a:ext cx="3917880" cy="32004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453459" y="3505497"/>
              <a:ext cx="1729920" cy="573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80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461053-C895-7DD1-EB0D-1119FA588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39" y="1616150"/>
            <a:ext cx="9392807" cy="2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49F7D-355A-4980-A27B-772E6C3A5C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A1FBF-05A7-4CA8-973E-E963624AF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1362" y="12954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FC989F-CE93-48A0-8B6F-8280BBC32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20" y="1089248"/>
            <a:ext cx="2597668" cy="5768752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C5CB0A3C-BDB7-948E-9178-05D42E0DE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71" y="80749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8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48808" y="675798"/>
              <a:ext cx="84901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4897087" y="465138"/>
              <a:ext cx="5204921" cy="11254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5CF1BD-2172-491A-BEA1-EDA836BA1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89" y="1571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6331671" y="1571571"/>
            <a:ext cx="5189769" cy="2422425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552950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thấy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cười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đùa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ầm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ĩ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ốm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23FC406-4378-43E1-AD86-505698F650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360" y="4286318"/>
            <a:ext cx="5356311" cy="252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6437010" y="4286318"/>
            <a:ext cx="5189769" cy="2422425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705600" y="186944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2.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nhờ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trông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rủ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sang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phim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40446E-31B5-4107-8AAF-526AC888D7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42F52B-D49D-4A58-BA1B-3F8CA7367003}"/>
              </a:ext>
            </a:extLst>
          </p:cNvPr>
          <p:cNvGrpSpPr/>
          <p:nvPr/>
        </p:nvGrpSpPr>
        <p:grpSpPr>
          <a:xfrm>
            <a:off x="325120" y="1168242"/>
            <a:ext cx="11490960" cy="5689760"/>
            <a:chOff x="685800" y="1942976"/>
            <a:chExt cx="10820400" cy="4915025"/>
          </a:xfrm>
        </p:grpSpPr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7DBCF1C5-CCC0-4C74-B9AC-0B82EDBC3A02}"/>
                </a:ext>
              </a:extLst>
            </p:cNvPr>
            <p:cNvSpPr/>
            <p:nvPr/>
          </p:nvSpPr>
          <p:spPr>
            <a:xfrm>
              <a:off x="685800" y="1942976"/>
              <a:ext cx="10820400" cy="4915024"/>
            </a:xfrm>
            <a:prstGeom prst="round2SameRect">
              <a:avLst/>
            </a:prstGeom>
            <a:solidFill>
              <a:srgbClr val="9DE4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747E506-F7D1-4D96-96F7-23E77325718A}"/>
                </a:ext>
              </a:extLst>
            </p:cNvPr>
            <p:cNvSpPr/>
            <p:nvPr/>
          </p:nvSpPr>
          <p:spPr>
            <a:xfrm>
              <a:off x="898878" y="2102555"/>
              <a:ext cx="10439400" cy="4755446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48994E-50C0-48E4-B27F-46DAB9492137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ED24F56-5A72-4C4D-B036-81B84BEF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26D5FF-8851-4104-9BBC-0D68830E9F4D}"/>
                </a:ext>
              </a:extLst>
            </p:cNvPr>
            <p:cNvSpPr txBox="1"/>
            <p:nvPr/>
          </p:nvSpPr>
          <p:spPr>
            <a:xfrm>
              <a:off x="948808" y="675798"/>
              <a:ext cx="849016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7043D-489D-4E39-8B28-A0AC82D6F73D}"/>
              </a:ext>
            </a:extLst>
          </p:cNvPr>
          <p:cNvGrpSpPr/>
          <p:nvPr/>
        </p:nvGrpSpPr>
        <p:grpSpPr>
          <a:xfrm>
            <a:off x="3651966" y="41848"/>
            <a:ext cx="6183846" cy="92964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ECEA30-A021-497F-A7AA-777E4AAF0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A8561B-C0D6-4349-ACF9-9B041489680C}"/>
                </a:ext>
              </a:extLst>
            </p:cNvPr>
            <p:cNvSpPr txBox="1"/>
            <p:nvPr/>
          </p:nvSpPr>
          <p:spPr>
            <a:xfrm>
              <a:off x="4897087" y="525596"/>
              <a:ext cx="5204921" cy="112543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31CE73-8C75-43FF-925F-DEF4BCDA1BBB}"/>
              </a:ext>
            </a:extLst>
          </p:cNvPr>
          <p:cNvGrpSpPr/>
          <p:nvPr/>
        </p:nvGrpSpPr>
        <p:grpSpPr>
          <a:xfrm>
            <a:off x="5776707" y="1724464"/>
            <a:ext cx="5189769" cy="2055549"/>
            <a:chOff x="6331671" y="1571571"/>
            <a:chExt cx="5189769" cy="24224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3FD159A-A363-44D8-803E-8B2C4F528AF9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256E674-3D88-4582-AA29-34F6BFE7E133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53609048-23D5-4D7B-B1CA-D3E34CC89183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B84E66-5419-4715-8B72-C3E0EFEC13BE}"/>
                </a:ext>
              </a:extLst>
            </p:cNvPr>
            <p:cNvSpPr txBox="1"/>
            <p:nvPr/>
          </p:nvSpPr>
          <p:spPr>
            <a:xfrm>
              <a:off x="6705601" y="1869440"/>
              <a:ext cx="4681666" cy="17410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rủ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9A9A7F7-ACBE-4D6A-894D-70487548BCB8}"/>
              </a:ext>
            </a:extLst>
          </p:cNvPr>
          <p:cNvGrpSpPr/>
          <p:nvPr/>
        </p:nvGrpSpPr>
        <p:grpSpPr>
          <a:xfrm>
            <a:off x="5973260" y="4286319"/>
            <a:ext cx="5653519" cy="2137342"/>
            <a:chOff x="6331671" y="1571571"/>
            <a:chExt cx="5189769" cy="242242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58C85D7-D024-4F09-BCA5-1F06F2DC4D20}"/>
                </a:ext>
              </a:extLst>
            </p:cNvPr>
            <p:cNvGrpSpPr/>
            <p:nvPr/>
          </p:nvGrpSpPr>
          <p:grpSpPr>
            <a:xfrm>
              <a:off x="6331671" y="1571571"/>
              <a:ext cx="5189769" cy="2422425"/>
              <a:chOff x="838202" y="737756"/>
              <a:chExt cx="7619998" cy="528204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426A5E6-AE77-4638-B389-0202DB5F44B2}"/>
                  </a:ext>
                </a:extLst>
              </p:cNvPr>
              <p:cNvSpPr/>
              <p:nvPr/>
            </p:nvSpPr>
            <p:spPr>
              <a:xfrm>
                <a:off x="838202" y="737756"/>
                <a:ext cx="7619998" cy="5282044"/>
              </a:xfrm>
              <a:prstGeom prst="roundRect">
                <a:avLst>
                  <a:gd name="adj" fmla="val 21913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3E9CFB80-7A83-4412-AA06-7BDBA78FDC3B}"/>
                  </a:ext>
                </a:extLst>
              </p:cNvPr>
              <p:cNvSpPr/>
              <p:nvPr/>
            </p:nvSpPr>
            <p:spPr>
              <a:xfrm>
                <a:off x="1035205" y="946961"/>
                <a:ext cx="7225992" cy="4863633"/>
              </a:xfrm>
              <a:prstGeom prst="roundRect">
                <a:avLst>
                  <a:gd name="adj" fmla="val 1939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A9ED5-B293-475D-850F-C58877ACF7F3}"/>
                </a:ext>
              </a:extLst>
            </p:cNvPr>
            <p:cNvSpPr txBox="1"/>
            <p:nvPr/>
          </p:nvSpPr>
          <p:spPr>
            <a:xfrm>
              <a:off x="6682584" y="1713060"/>
              <a:ext cx="4576327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4. Lan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Mai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chơi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Thúy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xóm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khiến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rất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buồn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Lan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Mai,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959C5A-DD38-40E8-AED3-996406C40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1" y="1571571"/>
            <a:ext cx="4057650" cy="249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2ACE57-116F-414F-A641-086013367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166" y="4285717"/>
            <a:ext cx="4812094" cy="211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FDE130-B51B-401B-9FDF-679313022B71}"/>
              </a:ext>
            </a:extLst>
          </p:cNvPr>
          <p:cNvGrpSpPr/>
          <p:nvPr/>
        </p:nvGrpSpPr>
        <p:grpSpPr>
          <a:xfrm>
            <a:off x="895839" y="1163320"/>
            <a:ext cx="7417868" cy="327660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9433" y="2391857"/>
              <a:ext cx="5955926" cy="22696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Đưa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ra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xử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lí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tình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huống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phân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công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đóng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vai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lang="en-US" sz="4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BB3CC4-0A01-4844-BBF5-20C7F3710DCD}"/>
              </a:ext>
            </a:extLst>
          </p:cNvPr>
          <p:cNvGrpSpPr/>
          <p:nvPr/>
        </p:nvGrpSpPr>
        <p:grpSpPr>
          <a:xfrm>
            <a:off x="7406641" y="4114800"/>
            <a:ext cx="4635152" cy="2420591"/>
            <a:chOff x="892354" y="3758439"/>
            <a:chExt cx="4278451" cy="2175001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5AA7D924-992E-4350-8E31-121F340B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BAF972B-25F2-4655-A2B2-2217EE508E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6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B9E7FD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9E7FD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B3941F-8E4A-45B7-9BE8-FE3D683C0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2B78C3-161A-41EB-8F30-B211633C0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29" y="1825573"/>
            <a:ext cx="5571582" cy="281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AEC13F-0D01-41C2-85C8-0A8BC32A3B59}"/>
              </a:ext>
            </a:extLst>
          </p:cNvPr>
          <p:cNvSpPr/>
          <p:nvPr/>
        </p:nvSpPr>
        <p:spPr>
          <a:xfrm flipH="1">
            <a:off x="5823990" y="1708894"/>
            <a:ext cx="6227680" cy="375718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nói cho các bạn biết </a:t>
            </a:r>
            <a:r>
              <a:rPr lang="vi-VN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bác hàng xóm đang bị ốm, bác cần không gian yên tĩnh để nghỉ ngơi</a:t>
            </a:r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sau đó em rủ các bạn ra chỗ khác chơi.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37419A-92BC-4D5E-BB80-F623651AC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56F8-E625-4C72-A155-C95A9DB89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9180B6B3-3ABA-7356-0CEA-379648A7F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550</Words>
  <Application>Microsoft Office PowerPoint</Application>
  <PresentationFormat>Widescreen</PresentationFormat>
  <Paragraphs>41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#9Slide02 Noi dung dai</vt:lpstr>
      <vt:lpstr>#9Slide02 Tieu de dai</vt:lpstr>
      <vt:lpstr>Aptos</vt:lpstr>
      <vt:lpstr>Aptos Display</vt:lpstr>
      <vt:lpstr>Arial</vt:lpstr>
      <vt:lpstr>Calibri</vt:lpstr>
      <vt:lpstr>Calibri Light</vt:lpstr>
      <vt:lpstr>Cambria</vt:lpstr>
      <vt:lpstr>Georgia</vt:lpstr>
      <vt:lpstr>iCiel Cadena</vt:lpstr>
      <vt:lpstr>1_Office Theme</vt:lpstr>
      <vt:lpstr>1_Simple Light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2022-07-21T01:10:23Z</dcterms:created>
  <dcterms:modified xsi:type="dcterms:W3CDTF">2025-11-28T15:06:50Z</dcterms:modified>
</cp:coreProperties>
</file>