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267" r:id="rId3"/>
    <p:sldId id="266" r:id="rId4"/>
    <p:sldId id="303" r:id="rId5"/>
    <p:sldId id="308" r:id="rId6"/>
    <p:sldId id="309" r:id="rId7"/>
    <p:sldId id="289" r:id="rId8"/>
    <p:sldId id="290" r:id="rId9"/>
    <p:sldId id="291" r:id="rId10"/>
    <p:sldId id="297" r:id="rId11"/>
    <p:sldId id="298" r:id="rId12"/>
    <p:sldId id="301" r:id="rId13"/>
    <p:sldId id="296" r:id="rId14"/>
    <p:sldId id="293" r:id="rId15"/>
    <p:sldId id="300" r:id="rId16"/>
    <p:sldId id="294" r:id="rId17"/>
    <p:sldId id="268" r:id="rId18"/>
    <p:sldId id="269" r:id="rId19"/>
    <p:sldId id="302" r:id="rId20"/>
    <p:sldId id="304" r:id="rId21"/>
    <p:sldId id="265" r:id="rId22"/>
    <p:sldId id="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14E9F4"/>
    <a:srgbClr val="F3F35B"/>
    <a:srgbClr val="E1EF31"/>
    <a:srgbClr val="7CB953"/>
    <a:srgbClr val="A1E6E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2F62-8497-424E-9408-2FFA19F8BAE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00C7E-5326-42D7-8A20-6796D82E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8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C7E-5326-42D7-8A20-6796D82EC4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1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C7E-5326-42D7-8A20-6796D82EC4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7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7AF4-33E5-46E7-944E-003826896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C268B-7D5A-42E0-B48A-B48176AFF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4CDB-2136-45D2-A881-5C7DDE8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A99CE-7731-4636-94AF-664B435D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2E1C-7147-4AC0-91DC-33DFDE5E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EF1E-5FF0-44A6-8515-6A05CFCE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3747F-0FEB-47DA-BD88-C4B69502D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95EC4-0816-4AC8-9698-D49FECA4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88A8E-6E58-400B-958C-1E6A79CE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7808-CA0E-403A-AE2A-35A037C9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9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17411-4B2B-4763-AF1D-FABD997E1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72997-96DA-4823-BA08-F1D41D024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37F69-C534-4EE2-AA62-256D7A00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D00D3-4E0F-4ED4-A3F3-9DA512B0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2B8C-29F9-4F35-9100-C215E338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E69E-2625-49D9-8E03-CE60D64E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16F0-5292-4CAE-B9E4-C018892A5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8C5C0-55AA-46C9-855D-86FC403D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7033-A902-4D54-ABE6-2BF7DFA0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1056-EBFB-4ECC-9054-8F63D41D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5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1E3F-EAA2-4C1E-AC48-204A3B3D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57866-2864-45ED-85DD-DE4D90013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767D-9FB3-42EE-B7F3-97D1CB0A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94BBA-B68E-449D-9CD6-912F854F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BAEF-2612-4C03-AF99-76152CE5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2131-BB0F-416D-A1BC-B483FEFE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DC767-5745-4691-B7B3-07E2B1082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D5A78-B1E2-4010-8163-770CDC6D5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A12D-E5A9-4CF7-8D06-342F66ED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14B91-8ABC-4EB0-9321-A48672A4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D15D3-25B1-4D3C-B1CF-46FE45B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93DC-C37C-4BF4-9328-D5009F2F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777E8-FAC6-41CF-ACF5-5A4226D9E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0434A-7C04-4047-82F8-A70FDEDF7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227E0-F40E-47B1-8699-07BD3CE2D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C381E-2DE9-4118-BC66-1F9C65078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DCE9D-C894-4780-9CB2-DDC78356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A35E6-1717-4116-989A-B4A41C28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95F78-9619-45B4-B86F-92EB992B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9C82-F6D2-41DE-B148-D204635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EC357-2CF9-45CD-82D8-93F7829E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F5DD3-2B2A-442B-B5EF-8530D01B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66C15-250C-48B5-972F-E72E560B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156422-3F35-442E-AF0B-62CE293E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7CF6B-686F-4FEC-9004-4ED201F1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70E57-04C2-4C74-98FB-02C0C8BE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5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ED3D-64AA-4159-BC16-3D3420A9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949FA-3E89-4EF3-A58B-8C2766B0F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73AE-B66D-4D26-B969-EE756B3AB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540A5-4F03-46D4-ACA2-AD06B575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48794-EF94-40BB-868F-BC549DCEE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EA454-7739-48F6-AFF5-108E77BD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9BBD-CE4D-4E35-B778-38EBED00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88815-91F9-4844-8B9B-E7D23E94A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0419C-C459-4285-89F2-BBA5B6EE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EC015-D80F-4DA6-A752-AD03D24D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84057-7A2D-4123-87C6-0C04B3A5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E11BE-516B-4CCC-9C87-4A0D071C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3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3A2DF-DFEB-41D3-B038-7ACFA513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FA717-39BB-4F83-8117-059F45DB0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BB319-D6A4-4A16-AA4B-4E16A6A95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2B91-DA95-47AC-9F54-2287DBD7320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3A37B-F796-4571-9B0A-A75848509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4CBEB-078E-47F5-B175-7D8DB4B7C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6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slide" Target="slide15.xml"/><Relationship Id="rId4" Type="http://schemas.microsoft.com/office/2007/relationships/hdphoto" Target="../media/hdphoto5.wdp"/><Relationship Id="rId9" Type="http://schemas.openxmlformats.org/officeDocument/2006/relationships/slide" Target="slide13.xml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6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slide" Target="slide15.xml"/><Relationship Id="rId4" Type="http://schemas.microsoft.com/office/2007/relationships/hdphoto" Target="../media/hdphoto5.wdp"/><Relationship Id="rId9" Type="http://schemas.openxmlformats.org/officeDocument/2006/relationships/slide" Target="slide13.xml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0" Type="http://schemas.microsoft.com/office/2007/relationships/hdphoto" Target="../media/hdphoto3.wdp"/><Relationship Id="rId4" Type="http://schemas.openxmlformats.org/officeDocument/2006/relationships/hyperlink" Target="NHAC%20TO%20CHUC%20TRO%20CHOI.mp4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gif"/><Relationship Id="rId7" Type="http://schemas.openxmlformats.org/officeDocument/2006/relationships/image" Target="../media/image17.png"/><Relationship Id="rId2" Type="http://schemas.openxmlformats.org/officeDocument/2006/relationships/hyperlink" Target="NHAC%20TO%20CHUC%20TRO%20CHOI.mp4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gif"/><Relationship Id="rId7" Type="http://schemas.openxmlformats.org/officeDocument/2006/relationships/image" Target="../media/image17.png"/><Relationship Id="rId2" Type="http://schemas.openxmlformats.org/officeDocument/2006/relationships/hyperlink" Target="NHAC%20TO%20CHUC%20TRO%20CHOI.mp4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CC0099"/>
            </a:gs>
            <a:gs pos="32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079F9-75A2-4728-982C-2E3E4CAC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6109"/>
            <a:ext cx="12192000" cy="2529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1DFB0-FF81-45F5-89AC-E5A10605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11" b="9333"/>
          <a:stretch/>
        </p:blipFill>
        <p:spPr>
          <a:xfrm>
            <a:off x="1" y="3378900"/>
            <a:ext cx="9813934" cy="1220222"/>
          </a:xfrm>
          <a:prstGeom prst="rect">
            <a:avLst/>
          </a:prstGeom>
        </p:spPr>
      </p:pic>
      <p:pic>
        <p:nvPicPr>
          <p:cNvPr id="1026" name="Picture 2" descr="Hình ảnh Bức Tường đường Hiệu ứng Nền đỏ PNG , Bức Tường đường Phố, Tường, Bức  Tường Màu đỏ PNG và Vector với nền trong suốt để tải xuống miễn phí">
            <a:extLst>
              <a:ext uri="{FF2B5EF4-FFF2-40B4-BE49-F238E27FC236}">
                <a16:creationId xmlns:a16="http://schemas.microsoft.com/office/drawing/2014/main" id="{EFC02AED-4EB2-4349-B91B-45CF2598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88" y="4130407"/>
            <a:ext cx="9657003" cy="6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ành Trong Suốt Một Cành Cây PNG , Cành Cây, Cây Giằng, Vật Liệu  Chi Nhánh PNG trong suốt và Vector để tải xuống miễn phí">
            <a:extLst>
              <a:ext uri="{FF2B5EF4-FFF2-40B4-BE49-F238E27FC236}">
                <a16:creationId xmlns:a16="http://schemas.microsoft.com/office/drawing/2014/main" id="{FB5B99F6-B955-4509-9D07-E73D8988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73" y="1564728"/>
            <a:ext cx="2828957" cy="17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CBE8BE-13CB-4919-BC4B-6CB58E3A7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482" r="54501" b="28691"/>
          <a:stretch/>
        </p:blipFill>
        <p:spPr>
          <a:xfrm>
            <a:off x="7241458" y="2011680"/>
            <a:ext cx="4950542" cy="2741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32E67-655B-45D9-BA90-696E903AB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93083" y="977031"/>
            <a:ext cx="4026311" cy="5309385"/>
          </a:xfrm>
          <a:prstGeom prst="rect">
            <a:avLst/>
          </a:prstGeom>
        </p:spPr>
      </p:pic>
      <p:pic>
        <p:nvPicPr>
          <p:cNvPr id="2052" name="Picture 4" descr="Hình ảnh Cây Hoạt Hình Cây Xanh PNG , Phim Hoạt Hình Cây, Cây Xanh, Cây PNG  trong suốt và Vector để tải xuống miễn phí">
            <a:extLst>
              <a:ext uri="{FF2B5EF4-FFF2-40B4-BE49-F238E27FC236}">
                <a16:creationId xmlns:a16="http://schemas.microsoft.com/office/drawing/2014/main" id="{12399521-0932-4997-B9DA-EADD5116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3" y="956015"/>
            <a:ext cx="3937819" cy="49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D5168-3F68-4E6B-9371-7D0E8FA28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32" y="5984618"/>
            <a:ext cx="952500" cy="1019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CC39B-ACBD-454E-924D-B16B8F797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" y="6361738"/>
            <a:ext cx="952500" cy="1019175"/>
          </a:xfrm>
          <a:prstGeom prst="rect">
            <a:avLst/>
          </a:prstGeom>
        </p:spPr>
      </p:pic>
      <p:pic>
        <p:nvPicPr>
          <p:cNvPr id="2054" name="Picture 6" descr="Hình ảnh Sân Trường PNG, Vector, PSD, và biểu tượng để tải về miễn phí |  pngtree">
            <a:extLst>
              <a:ext uri="{FF2B5EF4-FFF2-40B4-BE49-F238E27FC236}">
                <a16:creationId xmlns:a16="http://schemas.microsoft.com/office/drawing/2014/main" id="{C83B8D9A-312F-4A71-A3D8-6A984CCA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69" y="3740731"/>
            <a:ext cx="1886549" cy="18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Sân Trường PNG, Vector, PSD, và biểu tượng để tải về miễn phí |  pngtree">
            <a:extLst>
              <a:ext uri="{FF2B5EF4-FFF2-40B4-BE49-F238E27FC236}">
                <a16:creationId xmlns:a16="http://schemas.microsoft.com/office/drawing/2014/main" id="{9458BB9C-F3F0-4267-A686-62C59D91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88" y="4137048"/>
            <a:ext cx="1804447" cy="11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774B9-A350-4329-A1DA-B615722B5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995" b="85938" l="34265" r="57868">
                        <a14:foregroundMark x1="38897" y1="56901" x2="38897" y2="56901"/>
                        <a14:foregroundMark x1="40882" y1="52995" x2="40882" y2="52995"/>
                        <a14:foregroundMark x1="35441" y1="62891" x2="35441" y2="62891"/>
                        <a14:foregroundMark x1="35956" y1="64583" x2="37426" y2="62240"/>
                        <a14:foregroundMark x1="35588" y1="65755" x2="36912" y2="69792"/>
                        <a14:foregroundMark x1="36912" y1="69792" x2="37794" y2="70443"/>
                        <a14:foregroundMark x1="36397" y1="73177" x2="36397" y2="73177"/>
                        <a14:foregroundMark x1="36912" y1="74740" x2="36912" y2="74740"/>
                        <a14:foregroundMark x1="38824" y1="75521" x2="38824" y2="75521"/>
                        <a14:foregroundMark x1="35221" y1="75260" x2="38529" y2="75260"/>
                        <a14:foregroundMark x1="37721" y1="77344" x2="39779" y2="77214"/>
                        <a14:foregroundMark x1="39779" y1="77214" x2="39779" y2="77214"/>
                        <a14:foregroundMark x1="35809" y1="78255" x2="36103" y2="82813"/>
                        <a14:foregroundMark x1="36103" y1="82813" x2="36103" y2="82813"/>
                        <a14:foregroundMark x1="38824" y1="78776" x2="39118" y2="83854"/>
                        <a14:foregroundMark x1="38309" y1="81510" x2="38309" y2="81510"/>
                        <a14:foregroundMark x1="38603" y1="83464" x2="38603" y2="83464"/>
                        <a14:foregroundMark x1="38603" y1="83464" x2="38603" y2="83464"/>
                        <a14:foregroundMark x1="36397" y1="80729" x2="36397" y2="80729"/>
                        <a14:foregroundMark x1="38529" y1="84635" x2="38529" y2="84635"/>
                        <a14:foregroundMark x1="45882" y1="85286" x2="45882" y2="85286"/>
                        <a14:foregroundMark x1="44559" y1="85156" x2="44559" y2="85156"/>
                        <a14:foregroundMark x1="45441" y1="85417" x2="45441" y2="85417"/>
                        <a14:foregroundMark x1="46544" y1="85156" x2="46544" y2="85156"/>
                        <a14:foregroundMark x1="46324" y1="85938" x2="46324" y2="85938"/>
                        <a14:foregroundMark x1="54706" y1="75391" x2="54706" y2="75391"/>
                        <a14:foregroundMark x1="56985" y1="76302" x2="56985" y2="76302"/>
                        <a14:foregroundMark x1="57868" y1="73047" x2="57868" y2="73047"/>
                        <a14:foregroundMark x1="53750" y1="78125" x2="53750" y2="78125"/>
                        <a14:foregroundMark x1="53824" y1="82292" x2="53824" y2="82292"/>
                        <a14:foregroundMark x1="56029" y1="82682" x2="56029" y2="82682"/>
                        <a14:foregroundMark x1="52426" y1="79818" x2="52426" y2="79818"/>
                        <a14:foregroundMark x1="51544" y1="77214" x2="51544" y2="77214"/>
                        <a14:foregroundMark x1="52500" y1="80990" x2="52500" y2="80990"/>
                        <a14:foregroundMark x1="44338" y1="67057" x2="44338" y2="67057"/>
                        <a14:foregroundMark x1="43456" y1="66146" x2="43456" y2="66146"/>
                        <a14:foregroundMark x1="51765" y1="64583" x2="51765" y2="64583"/>
                        <a14:foregroundMark x1="40221" y1="54167" x2="40221" y2="54167"/>
                        <a14:foregroundMark x1="42868" y1="53516" x2="42868" y2="53516"/>
                        <a14:foregroundMark x1="48529" y1="61198" x2="48529" y2="61198"/>
                        <a14:foregroundMark x1="48015" y1="61198" x2="48015" y2="61198"/>
                        <a14:foregroundMark x1="34265" y1="65104" x2="34265" y2="65104"/>
                        <a14:foregroundMark x1="39632" y1="55859" x2="39632" y2="55859"/>
                        <a14:foregroundMark x1="38456" y1="57292" x2="41250" y2="55599"/>
                        <a14:foregroundMark x1="41250" y1="55599" x2="41324" y2="55599"/>
                        <a14:foregroundMark x1="47206" y1="55469" x2="48309" y2="57161"/>
                        <a14:backgroundMark x1="49853" y1="59375" x2="49853" y2="59375"/>
                        <a14:backgroundMark x1="48897" y1="60547" x2="48897" y2="60547"/>
                        <a14:backgroundMark x1="48309" y1="60677" x2="48309" y2="60677"/>
                        <a14:backgroundMark x1="48162" y1="60677" x2="48162" y2="6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9" t="50000" r="40943" b="13122"/>
          <a:stretch/>
        </p:blipFill>
        <p:spPr>
          <a:xfrm>
            <a:off x="161131" y="3687097"/>
            <a:ext cx="5001588" cy="31309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 descr="Hình ảnh Hoa Trong Chậu Hoa Nhà Máy Hoa Thực Vật PNG , Hoa Trong Chậu, Cây  Hoa Trong Chậu Hoa Thực Vật, Chậu Hoa PNG trong suốt và Vector để tải">
            <a:extLst>
              <a:ext uri="{FF2B5EF4-FFF2-40B4-BE49-F238E27FC236}">
                <a16:creationId xmlns:a16="http://schemas.microsoft.com/office/drawing/2014/main" id="{F26CB509-7F4C-46AE-9E9C-75C4366F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98" y="4385570"/>
            <a:ext cx="414094" cy="4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Hoa Cảnh, Chậu Cây, Tải Hình Cây Cảnh PNG 44 - Free.Vector6.com">
            <a:extLst>
              <a:ext uri="{FF2B5EF4-FFF2-40B4-BE49-F238E27FC236}">
                <a16:creationId xmlns:a16="http://schemas.microsoft.com/office/drawing/2014/main" id="{237C028C-2376-4BBB-98E1-E7292B48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81" y="4543424"/>
            <a:ext cx="277533" cy="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ACE02-AEA9-4FE2-B9C8-786853149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8" y="5984617"/>
            <a:ext cx="952500" cy="10191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1F2905-CDCC-43C1-ACF9-5F7A81607C40}"/>
              </a:ext>
            </a:extLst>
          </p:cNvPr>
          <p:cNvSpPr/>
          <p:nvPr/>
        </p:nvSpPr>
        <p:spPr>
          <a:xfrm>
            <a:off x="3202419" y="406418"/>
            <a:ext cx="57871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CEC563-E553-457A-BF62-F49F19878703}"/>
              </a:ext>
            </a:extLst>
          </p:cNvPr>
          <p:cNvSpPr/>
          <p:nvPr/>
        </p:nvSpPr>
        <p:spPr>
          <a:xfrm>
            <a:off x="4481075" y="2098801"/>
            <a:ext cx="3905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 LỜI HỨA</a:t>
            </a:r>
          </a:p>
        </p:txBody>
      </p:sp>
    </p:spTree>
    <p:extLst>
      <p:ext uri="{BB962C8B-B14F-4D97-AF65-F5344CB8AC3E}">
        <p14:creationId xmlns:p14="http://schemas.microsoft.com/office/powerpoint/2010/main" val="10111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A4B04-F96E-4AAF-BE15-31335EB4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560" y="2728986"/>
            <a:ext cx="6343650" cy="443865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F40C988-E56C-4F20-85FB-6A6E9E47F1E3}"/>
              </a:ext>
            </a:extLst>
          </p:cNvPr>
          <p:cNvSpPr/>
          <p:nvPr/>
        </p:nvSpPr>
        <p:spPr>
          <a:xfrm>
            <a:off x="5694632" y="798342"/>
            <a:ext cx="5894363" cy="2887394"/>
          </a:xfrm>
          <a:prstGeom prst="wedgeRoundRectCallout">
            <a:avLst>
              <a:gd name="adj1" fmla="val -93148"/>
              <a:gd name="adj2" fmla="val 7877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1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26000">
              <a:srgbClr val="A1E6EF"/>
            </a:gs>
            <a:gs pos="88000">
              <a:srgbClr val="92D05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y 5">
            <a:extLst>
              <a:ext uri="{FF2B5EF4-FFF2-40B4-BE49-F238E27FC236}">
                <a16:creationId xmlns:a16="http://schemas.microsoft.com/office/drawing/2014/main" id="{F55B4E59-9261-40A7-91D1-C9F9610F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4219087" y="799537"/>
            <a:ext cx="2172304" cy="6219221"/>
          </a:xfrm>
          <a:prstGeom prst="rect">
            <a:avLst/>
          </a:prstGeom>
        </p:spPr>
      </p:pic>
      <p:pic>
        <p:nvPicPr>
          <p:cNvPr id="20" name="cay 1">
            <a:extLst>
              <a:ext uri="{FF2B5EF4-FFF2-40B4-BE49-F238E27FC236}">
                <a16:creationId xmlns:a16="http://schemas.microsoft.com/office/drawing/2014/main" id="{C250BB43-1EFC-49BD-AEE0-4AE78F2F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139510" y="2708610"/>
            <a:ext cx="1489259" cy="4263690"/>
          </a:xfrm>
          <a:prstGeom prst="rect">
            <a:avLst/>
          </a:prstGeom>
        </p:spPr>
      </p:pic>
      <p:pic>
        <p:nvPicPr>
          <p:cNvPr id="19" name="cay 2">
            <a:extLst>
              <a:ext uri="{FF2B5EF4-FFF2-40B4-BE49-F238E27FC236}">
                <a16:creationId xmlns:a16="http://schemas.microsoft.com/office/drawing/2014/main" id="{2DFCAF2E-5377-4AED-860E-D300384ED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2123554" y="1652874"/>
            <a:ext cx="1871984" cy="5359417"/>
          </a:xfrm>
          <a:prstGeom prst="rect">
            <a:avLst/>
          </a:prstGeom>
        </p:spPr>
      </p:pic>
      <p:pic>
        <p:nvPicPr>
          <p:cNvPr id="18" name="cay 3">
            <a:extLst>
              <a:ext uri="{FF2B5EF4-FFF2-40B4-BE49-F238E27FC236}">
                <a16:creationId xmlns:a16="http://schemas.microsoft.com/office/drawing/2014/main" id="{3C887805-5AC2-4E86-B67E-EEA91174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6517484" y="252768"/>
            <a:ext cx="2360365" cy="6757632"/>
          </a:xfrm>
          <a:prstGeom prst="rect">
            <a:avLst/>
          </a:prstGeom>
        </p:spPr>
      </p:pic>
      <p:pic>
        <p:nvPicPr>
          <p:cNvPr id="12" name="cay 4">
            <a:extLst>
              <a:ext uri="{FF2B5EF4-FFF2-40B4-BE49-F238E27FC236}">
                <a16:creationId xmlns:a16="http://schemas.microsoft.com/office/drawing/2014/main" id="{48B46FDF-F8E2-4E3D-9F8A-84F5D770F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9382819" y="-271142"/>
            <a:ext cx="2543361" cy="728154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4D2FFF0-6BCD-4DCA-9C6F-EB6F6D05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680" y="352084"/>
            <a:ext cx="3190433" cy="2167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ED81A-6334-4DEF-8F03-EEE9A2F41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711" y="-214531"/>
            <a:ext cx="3190433" cy="2167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38BD0-0731-44EC-A024-42040201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4" y="877244"/>
            <a:ext cx="3190433" cy="3190433"/>
          </a:xfrm>
          <a:prstGeom prst="rect">
            <a:avLst/>
          </a:prstGeom>
        </p:spPr>
      </p:pic>
      <p:pic>
        <p:nvPicPr>
          <p:cNvPr id="16" name="hoa 1">
            <a:extLst>
              <a:ext uri="{FF2B5EF4-FFF2-40B4-BE49-F238E27FC236}">
                <a16:creationId xmlns:a16="http://schemas.microsoft.com/office/drawing/2014/main" id="{504B4F48-3E9F-4F9B-B3F4-EC247E7A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14" y="2770860"/>
            <a:ext cx="1871984" cy="1871984"/>
          </a:xfrm>
          <a:prstGeom prst="rect">
            <a:avLst/>
          </a:prstGeom>
        </p:spPr>
      </p:pic>
      <p:pic>
        <p:nvPicPr>
          <p:cNvPr id="22" name="hoa 2">
            <a:extLst>
              <a:ext uri="{FF2B5EF4-FFF2-40B4-BE49-F238E27FC236}">
                <a16:creationId xmlns:a16="http://schemas.microsoft.com/office/drawing/2014/main" id="{500A2DCE-45C7-4E2E-8370-6FFDBF749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722" y="2087930"/>
            <a:ext cx="2177923" cy="2177923"/>
          </a:xfrm>
          <a:prstGeom prst="rect">
            <a:avLst/>
          </a:prstGeom>
        </p:spPr>
      </p:pic>
      <p:pic>
        <p:nvPicPr>
          <p:cNvPr id="23" name="hoa 3">
            <a:extLst>
              <a:ext uri="{FF2B5EF4-FFF2-40B4-BE49-F238E27FC236}">
                <a16:creationId xmlns:a16="http://schemas.microsoft.com/office/drawing/2014/main" id="{27F19CC3-682C-4EFB-A360-CDC04520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7836" y="368894"/>
            <a:ext cx="3188258" cy="3188258"/>
          </a:xfrm>
          <a:prstGeom prst="rect">
            <a:avLst/>
          </a:prstGeom>
        </p:spPr>
      </p:pic>
      <p:pic>
        <p:nvPicPr>
          <p:cNvPr id="24" name="hoa 4">
            <a:extLst>
              <a:ext uri="{FF2B5EF4-FFF2-40B4-BE49-F238E27FC236}">
                <a16:creationId xmlns:a16="http://schemas.microsoft.com/office/drawing/2014/main" id="{E96C5C7B-1165-46A4-9B70-D7B62B9D6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5206" y="-151114"/>
            <a:ext cx="3188258" cy="3188258"/>
          </a:xfrm>
          <a:prstGeom prst="rect">
            <a:avLst/>
          </a:prstGeom>
        </p:spPr>
      </p:pic>
      <p:pic>
        <p:nvPicPr>
          <p:cNvPr id="36" name="hoa 5">
            <a:extLst>
              <a:ext uri="{FF2B5EF4-FFF2-40B4-BE49-F238E27FC236}">
                <a16:creationId xmlns:a16="http://schemas.microsoft.com/office/drawing/2014/main" id="{F181A746-DF66-4E10-A573-5D17D0FC8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3255" y="1252626"/>
            <a:ext cx="2527324" cy="2527324"/>
          </a:xfrm>
          <a:prstGeom prst="rect">
            <a:avLst/>
          </a:prstGeom>
        </p:spPr>
      </p:pic>
      <p:pic>
        <p:nvPicPr>
          <p:cNvPr id="40" name="cay 1">
            <a:hlinkClick r:id="rId9" action="ppaction://hlinksldjump"/>
            <a:extLst>
              <a:ext uri="{FF2B5EF4-FFF2-40B4-BE49-F238E27FC236}">
                <a16:creationId xmlns:a16="http://schemas.microsoft.com/office/drawing/2014/main" id="{9BCFAE11-AC42-4767-BA8A-65910D5D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139509" y="5749059"/>
            <a:ext cx="1489259" cy="1223241"/>
          </a:xfrm>
          <a:prstGeom prst="rect">
            <a:avLst/>
          </a:prstGeom>
        </p:spPr>
      </p:pic>
      <p:pic>
        <p:nvPicPr>
          <p:cNvPr id="41" name="cay 1">
            <a:hlinkClick r:id="rId10" action="ppaction://hlinksldjump"/>
            <a:extLst>
              <a:ext uri="{FF2B5EF4-FFF2-40B4-BE49-F238E27FC236}">
                <a16:creationId xmlns:a16="http://schemas.microsoft.com/office/drawing/2014/main" id="{1A5E3548-7510-406E-96A8-47B30F61E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2129307" y="5466826"/>
            <a:ext cx="1871984" cy="1523796"/>
          </a:xfrm>
          <a:prstGeom prst="rect">
            <a:avLst/>
          </a:prstGeom>
        </p:spPr>
      </p:pic>
      <p:pic>
        <p:nvPicPr>
          <p:cNvPr id="42" name="cay 1">
            <a:hlinkClick r:id="rId11" action="ppaction://hlinksldjump"/>
            <a:extLst>
              <a:ext uri="{FF2B5EF4-FFF2-40B4-BE49-F238E27FC236}">
                <a16:creationId xmlns:a16="http://schemas.microsoft.com/office/drawing/2014/main" id="{6747B2BA-516C-4CA6-BDEE-5C1FF0797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4232575" y="5233182"/>
            <a:ext cx="2172304" cy="1785575"/>
          </a:xfrm>
          <a:prstGeom prst="rect">
            <a:avLst/>
          </a:prstGeom>
        </p:spPr>
      </p:pic>
      <p:pic>
        <p:nvPicPr>
          <p:cNvPr id="43" name="cay 1">
            <a:hlinkClick r:id="rId12" action="ppaction://hlinksldjump"/>
            <a:extLst>
              <a:ext uri="{FF2B5EF4-FFF2-40B4-BE49-F238E27FC236}">
                <a16:creationId xmlns:a16="http://schemas.microsoft.com/office/drawing/2014/main" id="{3B38FDCE-AB63-423B-BB94-87B87DB5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6480291" y="5086493"/>
            <a:ext cx="2373853" cy="1932264"/>
          </a:xfrm>
          <a:prstGeom prst="rect">
            <a:avLst/>
          </a:prstGeom>
        </p:spPr>
      </p:pic>
      <p:pic>
        <p:nvPicPr>
          <p:cNvPr id="44" name="cay 1">
            <a:hlinkClick r:id="rId13" action="ppaction://hlinksldjump"/>
            <a:extLst>
              <a:ext uri="{FF2B5EF4-FFF2-40B4-BE49-F238E27FC236}">
                <a16:creationId xmlns:a16="http://schemas.microsoft.com/office/drawing/2014/main" id="{3B1F3B92-C222-43C1-AFC7-F81FDBC1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9382820" y="4939803"/>
            <a:ext cx="2543360" cy="2078954"/>
          </a:xfrm>
          <a:prstGeom prst="rect">
            <a:avLst/>
          </a:prstGeom>
        </p:spPr>
      </p:pic>
      <p:pic>
        <p:nvPicPr>
          <p:cNvPr id="10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C8B84DEB-7DFA-4FCC-A47A-00114DEE0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7258927" y="6340789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8E65201E-3083-4AD0-B35A-856BFAB3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4925890" y="6330463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10211EA9-2746-48E6-8221-643728DB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0" y="6344530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BDEE586-D9A9-4F11-A7BD-AD69A14DF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363" y="1938275"/>
            <a:ext cx="3190433" cy="31904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37EAC76-43E5-48EA-BE7F-AA1BAE77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796" y="1789616"/>
            <a:ext cx="3190433" cy="31904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0E4CA2-90E9-40EF-8492-9E507317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641" y="673247"/>
            <a:ext cx="3190433" cy="31904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3E5601-ECBF-4617-BD55-5B2BE4C0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287" y="869267"/>
            <a:ext cx="3190433" cy="31904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099030B-79EF-4435-ABA3-7705A6F0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244" y="-363785"/>
            <a:ext cx="3190433" cy="31904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078C8B-D43E-459E-B0B9-E3AD3196D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214" y="758643"/>
            <a:ext cx="3190433" cy="31904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BD4399-44DD-4E51-878D-34117E9B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46" y="2558626"/>
            <a:ext cx="3190433" cy="31904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E34ED5E-7CEF-414B-83BE-952CECA8A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157" y="3605455"/>
            <a:ext cx="3190433" cy="31904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727280-0A19-4CD3-8EAD-5CFB9C7C7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652" y="2903531"/>
            <a:ext cx="3190433" cy="31904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3502D7F-B411-4869-8EDC-9CEFF6FC2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499" y="2053334"/>
            <a:ext cx="3190433" cy="31904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4FDA11-4B19-486C-949D-C001A3F3B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069" y="303267"/>
            <a:ext cx="3190433" cy="31904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C8E7480-7858-4827-B739-C1434886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870" y="2667326"/>
            <a:ext cx="3190433" cy="31904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5AF2E6-36A5-4C91-8CD3-61AD7D46B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559" y="3960333"/>
            <a:ext cx="3190433" cy="31904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A7F8F86-80B6-4A8D-BF6C-EAB6342D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330" y="4192788"/>
            <a:ext cx="3190433" cy="31904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35BF33-C7CF-4FC4-A96E-2AEA70511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944" y="3894296"/>
            <a:ext cx="3190433" cy="31904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442002-3F28-4D12-9C19-8D56E7F31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193" y="2783950"/>
            <a:ext cx="3190433" cy="31904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71D07C-340B-4EF2-8605-573618511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365" y="1275166"/>
            <a:ext cx="3190433" cy="31904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ECE4327-A035-4CA6-B86F-27B4A766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291" y="1600157"/>
            <a:ext cx="3190433" cy="319043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2815AF-8FFE-4626-BF7B-181F14212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291" y="1586716"/>
            <a:ext cx="3190433" cy="319043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5454CCE-620D-4437-AC34-AD45D264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951" y="-653242"/>
            <a:ext cx="3190433" cy="319043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DA1005-9FF2-455F-A7B7-8DEF2D084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341" y="-312152"/>
            <a:ext cx="3190433" cy="319043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AAEFF2-99B2-445E-95BD-CBEB975F3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182" y="1312146"/>
            <a:ext cx="3190433" cy="319043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5DF097A-A7FC-486F-A5B1-D2AE500B2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110" y="784943"/>
            <a:ext cx="3190433" cy="319043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D87BDA3-E69F-4059-8953-46EDD61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35962" y="257740"/>
            <a:ext cx="3190433" cy="31904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E6CC006-419E-4318-9895-E6A062D05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2876" y="-257428"/>
            <a:ext cx="3190433" cy="319043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07821F-5B6C-43A3-B757-D6CA02BE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831" y="2858386"/>
            <a:ext cx="3190433" cy="319043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BDC6DF9-197F-4A79-A45F-0B00119E1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568" y="671072"/>
            <a:ext cx="3190433" cy="319043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EEDE919-A303-461B-ABF6-09C3D530C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140" y="3214723"/>
            <a:ext cx="3190433" cy="319043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87D8766-9015-407C-942E-21E4FBA09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869" y="4914361"/>
            <a:ext cx="3190433" cy="319043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A012D39-47BA-4558-B8CC-A6402504D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484" y="4980049"/>
            <a:ext cx="3190433" cy="319043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6E5A8A-26C6-499A-A7D9-CA39A2041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710" y="4689637"/>
            <a:ext cx="3190433" cy="319043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2582EC0-B648-43C5-8790-166738BA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936" y="4399225"/>
            <a:ext cx="3190433" cy="31904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0826D79-4D5F-44F0-B030-69874E371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13" y="4942902"/>
            <a:ext cx="3190433" cy="319043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27C9079-D781-42FF-95CA-CA643007B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596" y="4801824"/>
            <a:ext cx="3190433" cy="31904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797569F-0BA9-46A5-9AC5-FB4A32A6A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874" y="3847231"/>
            <a:ext cx="3190433" cy="319043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32D22F-82A2-4C02-B690-F6F75DD8A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256" y="193672"/>
            <a:ext cx="3190433" cy="319043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12902EB-E66C-4874-A9FA-CA0FFC9D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853" y="-394487"/>
            <a:ext cx="3190433" cy="31904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6AABDB-9724-4F5D-8DB0-4667451DA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704" y="2128537"/>
            <a:ext cx="3190433" cy="319043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669AF60-0DB9-4767-8859-9576BA35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6601" y="2703832"/>
            <a:ext cx="3190433" cy="31904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BE6F94D-CDBC-4428-8500-27D2DE1D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10" y="3057440"/>
            <a:ext cx="3190433" cy="31904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EE6192-AD13-4D37-93C9-923352711323}"/>
              </a:ext>
            </a:extLst>
          </p:cNvPr>
          <p:cNvSpPr/>
          <p:nvPr/>
        </p:nvSpPr>
        <p:spPr>
          <a:xfrm>
            <a:off x="1288021" y="2967335"/>
            <a:ext cx="96159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 HOA GIỮ LỜI HỨA</a:t>
            </a:r>
          </a:p>
        </p:txBody>
      </p:sp>
      <p:sp>
        <p:nvSpPr>
          <p:cNvPr id="85" name="Hộp Văn bản 7">
            <a:extLst>
              <a:ext uri="{FF2B5EF4-FFF2-40B4-BE49-F238E27FC236}">
                <a16:creationId xmlns:a16="http://schemas.microsoft.com/office/drawing/2014/main" id="{8CFCCF32-BC4B-4BED-A9F3-84DC370A4262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26000">
              <a:srgbClr val="A1E6EF"/>
            </a:gs>
            <a:gs pos="88000">
              <a:srgbClr val="92D05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y 5">
            <a:extLst>
              <a:ext uri="{FF2B5EF4-FFF2-40B4-BE49-F238E27FC236}">
                <a16:creationId xmlns:a16="http://schemas.microsoft.com/office/drawing/2014/main" id="{F55B4E59-9261-40A7-91D1-C9F9610F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4001373" y="799537"/>
            <a:ext cx="2172304" cy="6219221"/>
          </a:xfrm>
          <a:prstGeom prst="rect">
            <a:avLst/>
          </a:prstGeom>
        </p:spPr>
      </p:pic>
      <p:pic>
        <p:nvPicPr>
          <p:cNvPr id="20" name="cay 1">
            <a:extLst>
              <a:ext uri="{FF2B5EF4-FFF2-40B4-BE49-F238E27FC236}">
                <a16:creationId xmlns:a16="http://schemas.microsoft.com/office/drawing/2014/main" id="{C250BB43-1EFC-49BD-AEE0-4AE78F2F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183754" y="2708610"/>
            <a:ext cx="1489259" cy="4263690"/>
          </a:xfrm>
          <a:prstGeom prst="rect">
            <a:avLst/>
          </a:prstGeom>
        </p:spPr>
      </p:pic>
      <p:pic>
        <p:nvPicPr>
          <p:cNvPr id="19" name="cay 2">
            <a:extLst>
              <a:ext uri="{FF2B5EF4-FFF2-40B4-BE49-F238E27FC236}">
                <a16:creationId xmlns:a16="http://schemas.microsoft.com/office/drawing/2014/main" id="{2DFCAF2E-5377-4AED-860E-D300384ED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1862299" y="1652874"/>
            <a:ext cx="1871984" cy="5359417"/>
          </a:xfrm>
          <a:prstGeom prst="rect">
            <a:avLst/>
          </a:prstGeom>
        </p:spPr>
      </p:pic>
      <p:pic>
        <p:nvPicPr>
          <p:cNvPr id="18" name="cay 3">
            <a:extLst>
              <a:ext uri="{FF2B5EF4-FFF2-40B4-BE49-F238E27FC236}">
                <a16:creationId xmlns:a16="http://schemas.microsoft.com/office/drawing/2014/main" id="{3C887805-5AC2-4E86-B67E-EEA91174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6517484" y="252768"/>
            <a:ext cx="2360365" cy="6757632"/>
          </a:xfrm>
          <a:prstGeom prst="rect">
            <a:avLst/>
          </a:prstGeom>
        </p:spPr>
      </p:pic>
      <p:pic>
        <p:nvPicPr>
          <p:cNvPr id="12" name="cay 4">
            <a:extLst>
              <a:ext uri="{FF2B5EF4-FFF2-40B4-BE49-F238E27FC236}">
                <a16:creationId xmlns:a16="http://schemas.microsoft.com/office/drawing/2014/main" id="{48B46FDF-F8E2-4E3D-9F8A-84F5D770F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9485119" y="-271142"/>
            <a:ext cx="2543361" cy="728154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4D2FFF0-6BCD-4DCA-9C6F-EB6F6D05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680" y="352084"/>
            <a:ext cx="3190433" cy="2167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ED81A-6334-4DEF-8F03-EEE9A2F41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711" y="-214531"/>
            <a:ext cx="3190433" cy="2167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38BD0-0731-44EC-A024-42040201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6256" y="-838178"/>
            <a:ext cx="3190433" cy="3190433"/>
          </a:xfrm>
          <a:prstGeom prst="rect">
            <a:avLst/>
          </a:prstGeom>
        </p:spPr>
      </p:pic>
      <p:pic>
        <p:nvPicPr>
          <p:cNvPr id="16" name="hoa 1">
            <a:extLst>
              <a:ext uri="{FF2B5EF4-FFF2-40B4-BE49-F238E27FC236}">
                <a16:creationId xmlns:a16="http://schemas.microsoft.com/office/drawing/2014/main" id="{504B4F48-3E9F-4F9B-B3F4-EC247E7A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58" y="2770860"/>
            <a:ext cx="1871984" cy="1871984"/>
          </a:xfrm>
          <a:prstGeom prst="rect">
            <a:avLst/>
          </a:prstGeom>
        </p:spPr>
      </p:pic>
      <p:pic>
        <p:nvPicPr>
          <p:cNvPr id="22" name="hoa 2">
            <a:extLst>
              <a:ext uri="{FF2B5EF4-FFF2-40B4-BE49-F238E27FC236}">
                <a16:creationId xmlns:a16="http://schemas.microsoft.com/office/drawing/2014/main" id="{500A2DCE-45C7-4E2E-8370-6FFDBF749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911" y="2029724"/>
            <a:ext cx="2177923" cy="2177923"/>
          </a:xfrm>
          <a:prstGeom prst="rect">
            <a:avLst/>
          </a:prstGeom>
        </p:spPr>
      </p:pic>
      <p:pic>
        <p:nvPicPr>
          <p:cNvPr id="23" name="hoa 3">
            <a:extLst>
              <a:ext uri="{FF2B5EF4-FFF2-40B4-BE49-F238E27FC236}">
                <a16:creationId xmlns:a16="http://schemas.microsoft.com/office/drawing/2014/main" id="{27F19CC3-682C-4EFB-A360-CDC04520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7836" y="368894"/>
            <a:ext cx="3188258" cy="3188258"/>
          </a:xfrm>
          <a:prstGeom prst="rect">
            <a:avLst/>
          </a:prstGeom>
        </p:spPr>
      </p:pic>
      <p:pic>
        <p:nvPicPr>
          <p:cNvPr id="24" name="hoa 4">
            <a:extLst>
              <a:ext uri="{FF2B5EF4-FFF2-40B4-BE49-F238E27FC236}">
                <a16:creationId xmlns:a16="http://schemas.microsoft.com/office/drawing/2014/main" id="{E96C5C7B-1165-46A4-9B70-D7B62B9D6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5562" y="-151114"/>
            <a:ext cx="3188258" cy="3188258"/>
          </a:xfrm>
          <a:prstGeom prst="rect">
            <a:avLst/>
          </a:prstGeom>
        </p:spPr>
      </p:pic>
      <p:pic>
        <p:nvPicPr>
          <p:cNvPr id="36" name="hoa 5">
            <a:extLst>
              <a:ext uri="{FF2B5EF4-FFF2-40B4-BE49-F238E27FC236}">
                <a16:creationId xmlns:a16="http://schemas.microsoft.com/office/drawing/2014/main" id="{F181A746-DF66-4E10-A573-5D17D0FC8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5541" y="1252626"/>
            <a:ext cx="2527324" cy="2527324"/>
          </a:xfrm>
          <a:prstGeom prst="rect">
            <a:avLst/>
          </a:prstGeom>
        </p:spPr>
      </p:pic>
      <p:pic>
        <p:nvPicPr>
          <p:cNvPr id="40" name="cay 1">
            <a:hlinkClick r:id="rId9" action="ppaction://hlinksldjump"/>
            <a:extLst>
              <a:ext uri="{FF2B5EF4-FFF2-40B4-BE49-F238E27FC236}">
                <a16:creationId xmlns:a16="http://schemas.microsoft.com/office/drawing/2014/main" id="{9BCFAE11-AC42-4767-BA8A-65910D5D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183753" y="5749059"/>
            <a:ext cx="1489259" cy="1223241"/>
          </a:xfrm>
          <a:prstGeom prst="rect">
            <a:avLst/>
          </a:prstGeom>
        </p:spPr>
      </p:pic>
      <p:pic>
        <p:nvPicPr>
          <p:cNvPr id="41" name="cay 1">
            <a:hlinkClick r:id="rId10" action="ppaction://hlinksldjump"/>
            <a:extLst>
              <a:ext uri="{FF2B5EF4-FFF2-40B4-BE49-F238E27FC236}">
                <a16:creationId xmlns:a16="http://schemas.microsoft.com/office/drawing/2014/main" id="{1A5E3548-7510-406E-96A8-47B30F61E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1868052" y="5466826"/>
            <a:ext cx="1871984" cy="1523796"/>
          </a:xfrm>
          <a:prstGeom prst="rect">
            <a:avLst/>
          </a:prstGeom>
        </p:spPr>
      </p:pic>
      <p:pic>
        <p:nvPicPr>
          <p:cNvPr id="42" name="cay 1">
            <a:hlinkClick r:id="rId11" action="ppaction://hlinksldjump"/>
            <a:extLst>
              <a:ext uri="{FF2B5EF4-FFF2-40B4-BE49-F238E27FC236}">
                <a16:creationId xmlns:a16="http://schemas.microsoft.com/office/drawing/2014/main" id="{6747B2BA-516C-4CA6-BDEE-5C1FF0797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4014861" y="5233182"/>
            <a:ext cx="2172304" cy="1785575"/>
          </a:xfrm>
          <a:prstGeom prst="rect">
            <a:avLst/>
          </a:prstGeom>
        </p:spPr>
      </p:pic>
      <p:pic>
        <p:nvPicPr>
          <p:cNvPr id="43" name="cay 1">
            <a:hlinkClick r:id="rId12" action="ppaction://hlinksldjump"/>
            <a:extLst>
              <a:ext uri="{FF2B5EF4-FFF2-40B4-BE49-F238E27FC236}">
                <a16:creationId xmlns:a16="http://schemas.microsoft.com/office/drawing/2014/main" id="{3B38FDCE-AB63-423B-BB94-87B87DB5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6480291" y="5086493"/>
            <a:ext cx="2373853" cy="1932264"/>
          </a:xfrm>
          <a:prstGeom prst="rect">
            <a:avLst/>
          </a:prstGeom>
        </p:spPr>
      </p:pic>
      <p:pic>
        <p:nvPicPr>
          <p:cNvPr id="44" name="cay 1">
            <a:hlinkClick r:id="rId13" action="ppaction://hlinksldjump"/>
            <a:extLst>
              <a:ext uri="{FF2B5EF4-FFF2-40B4-BE49-F238E27FC236}">
                <a16:creationId xmlns:a16="http://schemas.microsoft.com/office/drawing/2014/main" id="{3B1F3B92-C222-43C1-AFC7-F81FDBC1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9485120" y="4939803"/>
            <a:ext cx="2543360" cy="2078954"/>
          </a:xfrm>
          <a:prstGeom prst="rect">
            <a:avLst/>
          </a:prstGeom>
        </p:spPr>
      </p:pic>
      <p:pic>
        <p:nvPicPr>
          <p:cNvPr id="10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C8B84DEB-7DFA-4FCC-A47A-00114DEE0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7258927" y="6340789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8E65201E-3083-4AD0-B35A-856BFAB3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4925890" y="6330463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10211EA9-2746-48E6-8221-643728DB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0" y="6344530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BDEE586-D9A9-4F11-A7BD-AD69A14DF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25986" y="4457408"/>
            <a:ext cx="3190433" cy="31904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37EAC76-43E5-48EA-BE7F-AA1BAE77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4353" y="-3441258"/>
            <a:ext cx="3190433" cy="31904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0E4CA2-90E9-40EF-8492-9E507317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0912" y="3681635"/>
            <a:ext cx="3190433" cy="31904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3E5601-ECBF-4617-BD55-5B2BE4C0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627" y="1754472"/>
            <a:ext cx="3190433" cy="31904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099030B-79EF-4435-ABA3-7705A6F0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1899" y="-3783872"/>
            <a:ext cx="3190433" cy="31904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078C8B-D43E-459E-B0B9-E3AD3196D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08335" y="3828324"/>
            <a:ext cx="3190433" cy="31904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BD4399-44DD-4E51-878D-34117E9B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68472" y="8279234"/>
            <a:ext cx="3190433" cy="31904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E34ED5E-7CEF-414B-83BE-952CECA8A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352" y="9439589"/>
            <a:ext cx="3190433" cy="31904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727280-0A19-4CD3-8EAD-5CFB9C7C7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57" y="7890001"/>
            <a:ext cx="3190433" cy="31904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3502D7F-B411-4869-8EDC-9CEFF6FC2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05789" y="318840"/>
            <a:ext cx="3190433" cy="31904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4FDA11-4B19-486C-949D-C001A3F3B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976" y="7324719"/>
            <a:ext cx="3190433" cy="31904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C8E7480-7858-4827-B739-C1434886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612" y="7243192"/>
            <a:ext cx="3190433" cy="31904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5AF2E6-36A5-4C91-8CD3-61AD7D46B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229" y="8805597"/>
            <a:ext cx="3190433" cy="31904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A7F8F86-80B6-4A8D-BF6C-EAB6342D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91" y="7911670"/>
            <a:ext cx="3190433" cy="31904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35BF33-C7CF-4FC4-A96E-2AEA70511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9570" y="-1463557"/>
            <a:ext cx="3190433" cy="31904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442002-3F28-4D12-9C19-8D56E7F31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5482" y="961907"/>
            <a:ext cx="3190433" cy="31904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71D07C-340B-4EF2-8605-573618511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533" y="3667567"/>
            <a:ext cx="3190433" cy="31904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ECE4327-A035-4CA6-B86F-27B4A766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1612" y="-143740"/>
            <a:ext cx="3190433" cy="319043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2815AF-8FFE-4626-BF7B-181F14212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350" y="937448"/>
            <a:ext cx="3190433" cy="319043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5454CCE-620D-4437-AC34-AD45D264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4323" y="4939803"/>
            <a:ext cx="3190433" cy="319043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DA1005-9FF2-455F-A7B7-8DEF2D084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7350" y="-1432484"/>
            <a:ext cx="3190433" cy="319043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AAEFF2-99B2-445E-95BD-CBEB975F3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759" y="-4024542"/>
            <a:ext cx="3190433" cy="319043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5DF097A-A7FC-486F-A5B1-D2AE500B2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21944" y="2524165"/>
            <a:ext cx="3190433" cy="319043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D87BDA3-E69F-4059-8953-46EDD61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14079" y="-2224832"/>
            <a:ext cx="3190433" cy="31904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E6CC006-419E-4318-9895-E6A062D05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732" y="-3939530"/>
            <a:ext cx="3190433" cy="319043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07821F-5B6C-43A3-B757-D6CA02BE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567" y="-3187226"/>
            <a:ext cx="3190433" cy="319043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BDC6DF9-197F-4A79-A45F-0B00119E1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89" y="-3753728"/>
            <a:ext cx="3190433" cy="319043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EEDE919-A303-461B-ABF6-09C3D530C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9137" y="5562449"/>
            <a:ext cx="3190433" cy="319043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87D8766-9015-407C-942E-21E4FBA09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2074" y="7760639"/>
            <a:ext cx="3190433" cy="319043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A012D39-47BA-4558-B8CC-A6402504D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76" y="8171606"/>
            <a:ext cx="3190433" cy="319043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6E5A8A-26C6-499A-A7D9-CA39A2041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2322" y="7037664"/>
            <a:ext cx="3190433" cy="319043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2582EC0-B648-43C5-8790-166738BA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2016" y="8632880"/>
            <a:ext cx="3190433" cy="31904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0826D79-4D5F-44F0-B030-69874E371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860" y="8480502"/>
            <a:ext cx="3190433" cy="319043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27C9079-D781-42FF-95CA-CA643007B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550" y="9440994"/>
            <a:ext cx="3190433" cy="31904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797569F-0BA9-46A5-9AC5-FB4A32A6A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5320" y="3557152"/>
            <a:ext cx="3190433" cy="319043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32D22F-82A2-4C02-B690-F6F75DD8A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342" y="-605948"/>
            <a:ext cx="3190433" cy="319043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12902EB-E66C-4874-A9FA-CA0FFC9D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5724" y="-4204792"/>
            <a:ext cx="3190433" cy="31904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6AABDB-9724-4F5D-8DB0-4667451DA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73175" y="6996916"/>
            <a:ext cx="3190433" cy="319043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669AF60-0DB9-4767-8859-9576BA35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48488" y="5555549"/>
            <a:ext cx="3190433" cy="31904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BE6F94D-CDBC-4428-8500-27D2DE1D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329" y="-4405461"/>
            <a:ext cx="3190433" cy="31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7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sldjump"/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46" y="441565"/>
            <a:ext cx="10317481" cy="432974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1409790" y="4771309"/>
            <a:ext cx="1031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1192348" y="5786972"/>
            <a:ext cx="10752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9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F78142B5-3463-4C02-A5BE-1B99CD5B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t="44308" r="26292" b="12000"/>
          <a:stretch/>
        </p:blipFill>
        <p:spPr>
          <a:xfrm>
            <a:off x="1631853" y="166741"/>
            <a:ext cx="8651630" cy="50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AE6E2B3B-F24C-40C2-859B-671EC09E5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66" y="1157580"/>
            <a:ext cx="3336094" cy="329060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BA8652F-BB97-4E7B-9CD0-1B5A40EC88AF}"/>
              </a:ext>
            </a:extLst>
          </p:cNvPr>
          <p:cNvSpPr/>
          <p:nvPr/>
        </p:nvSpPr>
        <p:spPr>
          <a:xfrm>
            <a:off x="6234038" y="492369"/>
            <a:ext cx="5570806" cy="3629465"/>
          </a:xfrm>
          <a:prstGeom prst="cloudCallout">
            <a:avLst>
              <a:gd name="adj1" fmla="val -74621"/>
              <a:gd name="adj2" fmla="val 17151"/>
            </a:avLst>
          </a:prstGeom>
          <a:gradFill>
            <a:gsLst>
              <a:gs pos="7000">
                <a:schemeClr val="accent1">
                  <a:lumMod val="5000"/>
                  <a:lumOff val="95000"/>
                </a:schemeClr>
              </a:gs>
              <a:gs pos="26000">
                <a:srgbClr val="A1E6EF"/>
              </a:gs>
              <a:gs pos="88000">
                <a:srgbClr val="92D050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FB64E731-5CAB-420D-A73F-2D6B461A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37744" r="38686" b="20205"/>
          <a:stretch/>
        </p:blipFill>
        <p:spPr>
          <a:xfrm>
            <a:off x="1969476" y="474783"/>
            <a:ext cx="8018585" cy="48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366F6AC0-65BB-4E91-AA9A-5EC29B445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8923" r="30230" b="21026"/>
          <a:stretch/>
        </p:blipFill>
        <p:spPr>
          <a:xfrm>
            <a:off x="1758461" y="217167"/>
            <a:ext cx="8060787" cy="49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C24DF-4028-4C1A-A80D-A1A2BA166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9" b="14778"/>
          <a:stretch/>
        </p:blipFill>
        <p:spPr>
          <a:xfrm>
            <a:off x="-654733" y="1248115"/>
            <a:ext cx="6231989" cy="447743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C3088D3-3590-465C-ABBC-1C01687FAF7F}"/>
              </a:ext>
            </a:extLst>
          </p:cNvPr>
          <p:cNvSpPr/>
          <p:nvPr/>
        </p:nvSpPr>
        <p:spPr>
          <a:xfrm>
            <a:off x="5753684" y="341467"/>
            <a:ext cx="6231989" cy="2120705"/>
          </a:xfrm>
          <a:prstGeom prst="cloudCallout">
            <a:avLst>
              <a:gd name="adj1" fmla="val -71680"/>
              <a:gd name="adj2" fmla="val 629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B706F52-C5EA-4060-A321-B1ABC2FD6CD4}"/>
              </a:ext>
            </a:extLst>
          </p:cNvPr>
          <p:cNvSpPr/>
          <p:nvPr/>
        </p:nvSpPr>
        <p:spPr>
          <a:xfrm>
            <a:off x="5638798" y="3335476"/>
            <a:ext cx="6231989" cy="2120705"/>
          </a:xfrm>
          <a:prstGeom prst="cloudCallout">
            <a:avLst>
              <a:gd name="adj1" fmla="val -71229"/>
              <a:gd name="adj2" fmla="val -657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C24DF-4028-4C1A-A80D-A1A2BA166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9" b="14778"/>
          <a:stretch/>
        </p:blipFill>
        <p:spPr>
          <a:xfrm>
            <a:off x="8390793" y="3537529"/>
            <a:ext cx="3429000" cy="22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5000"/>
                <a:lumOff val="95000"/>
              </a:schemeClr>
            </a:gs>
            <a:gs pos="39000">
              <a:srgbClr val="A1E6E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8418286" y="3297382"/>
            <a:ext cx="4577276" cy="3962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9092871" y="3771419"/>
            <a:ext cx="3639456" cy="33865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-235526" y="2609934"/>
            <a:ext cx="4037772" cy="42342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0" y="2926026"/>
            <a:ext cx="3620663" cy="31385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-332509" y="4336859"/>
            <a:ext cx="13064836" cy="38792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2091" y="4319833"/>
            <a:ext cx="8035635" cy="9421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ình ảnh Vòng Tròn Viền Hiệu ứng ánh Sáng Trừu Tượng Màu Tím Xanh PNG , Vòng  Tròn, Khung, Hiệu ứng ánh Sáng PNG miễn phí tải tập tin PSDComment và Vector">
            <a:extLst>
              <a:ext uri="{FF2B5EF4-FFF2-40B4-BE49-F238E27FC236}">
                <a16:creationId xmlns:a16="http://schemas.microsoft.com/office/drawing/2014/main" id="{4CEFBEEA-70E5-423A-918D-1AB423B56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417" l="10000" r="90000">
                        <a14:foregroundMark x1="55083" y1="14167" x2="27000" y2="19833"/>
                        <a14:foregroundMark x1="27000" y1="19833" x2="13667" y2="37417"/>
                        <a14:foregroundMark x1="13667" y1="37417" x2="11500" y2="45250"/>
                        <a14:foregroundMark x1="11500" y1="45250" x2="11500" y2="45250"/>
                        <a14:foregroundMark x1="41083" y1="14417" x2="26250" y2="19167"/>
                        <a14:foregroundMark x1="26250" y1="19167" x2="19333" y2="25500"/>
                        <a14:foregroundMark x1="19333" y1="25500" x2="9583" y2="47833"/>
                        <a14:foregroundMark x1="9583" y1="47833" x2="8917" y2="61167"/>
                        <a14:foregroundMark x1="8917" y1="61167" x2="12500" y2="69583"/>
                        <a14:foregroundMark x1="12500" y1="69583" x2="18333" y2="76583"/>
                        <a14:foregroundMark x1="18333" y1="76583" x2="41500" y2="89167"/>
                        <a14:foregroundMark x1="41500" y1="89167" x2="52583" y2="91417"/>
                        <a14:foregroundMark x1="52583" y1="91417" x2="61667" y2="89917"/>
                        <a14:backgroundMark x1="39417" y1="11000" x2="20667" y2="19167"/>
                        <a14:backgroundMark x1="20667" y1="19167" x2="17000" y2="27083"/>
                        <a14:backgroundMark x1="47917" y1="33833" x2="39000" y2="43750"/>
                        <a14:backgroundMark x1="39000" y1="43750" x2="38167" y2="60333"/>
                        <a14:backgroundMark x1="38167" y1="60333" x2="55000" y2="60583"/>
                        <a14:backgroundMark x1="55000" y1="60583" x2="65417" y2="42583"/>
                        <a14:backgroundMark x1="65417" y1="42583" x2="58833" y2="31250"/>
                        <a14:backgroundMark x1="58833" y1="31250" x2="43167" y2="37833"/>
                        <a14:backgroundMark x1="43167" y1="37833" x2="41083" y2="41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70" y="336570"/>
            <a:ext cx="5450774" cy="54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16E62B-9DE9-41A0-9A34-58203A0B8290}"/>
              </a:ext>
            </a:extLst>
          </p:cNvPr>
          <p:cNvSpPr/>
          <p:nvPr/>
        </p:nvSpPr>
        <p:spPr>
          <a:xfrm>
            <a:off x="3991937" y="1413500"/>
            <a:ext cx="3833497" cy="3707140"/>
          </a:xfrm>
          <a:prstGeom prst="ellipse">
            <a:avLst/>
          </a:prstGeom>
          <a:solidFill>
            <a:srgbClr val="F3F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8" descr="Our Lady &amp;amp; St Edward&amp;#39;s Catholic Primary School: Year 6: Blog items">
            <a:hlinkClick r:id="rId4" action="ppaction://hlinkfile"/>
            <a:extLst>
              <a:ext uri="{FF2B5EF4-FFF2-40B4-BE49-F238E27FC236}">
                <a16:creationId xmlns:a16="http://schemas.microsoft.com/office/drawing/2014/main" id="{C248396F-AD32-44D5-A140-E79C613E1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" y="543235"/>
            <a:ext cx="1523762" cy="1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" y="5654350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0" b="20664"/>
          <a:stretch/>
        </p:blipFill>
        <p:spPr bwMode="auto">
          <a:xfrm rot="10800000" flipV="1">
            <a:off x="1065675" y="1001486"/>
            <a:ext cx="2378666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5569908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5" y="336570"/>
            <a:ext cx="1177267" cy="1322770"/>
          </a:xfrm>
          <a:prstGeom prst="rect">
            <a:avLst/>
          </a:prstGeom>
        </p:spPr>
      </p:pic>
      <p:pic>
        <p:nvPicPr>
          <p:cNvPr id="21" name="Picture 20" descr="A close up of a text&#10;&#10;Description automatically generated">
            <a:extLst>
              <a:ext uri="{FF2B5EF4-FFF2-40B4-BE49-F238E27FC236}">
                <a16:creationId xmlns:a16="http://schemas.microsoft.com/office/drawing/2014/main" id="{7337BD80-ED50-4A66-8F8A-6EBCBEE4E3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0268" l="52966" r="97373">
                        <a14:foregroundMark x1="61525" y1="21898" x2="54471" y2="67587"/>
                        <a14:foregroundMark x1="53984" y1="54686" x2="54450" y2="67641"/>
                        <a14:foregroundMark x1="53722" y1="47399" x2="53969" y2="54258"/>
                        <a14:foregroundMark x1="59322" y1="24331" x2="59746" y2="35280"/>
                        <a14:foregroundMark x1="56228" y1="69066" x2="67373" y2="68370"/>
                        <a14:foregroundMark x1="67373" y1="68370" x2="75538" y2="69189"/>
                        <a14:foregroundMark x1="74845" y1="76066" x2="69220" y2="83910"/>
                        <a14:foregroundMark x1="69365" y1="84067" x2="76497" y2="75599"/>
                        <a14:foregroundMark x1="83735" y1="73610" x2="89831" y2="74696"/>
                        <a14:foregroundMark x1="89831" y1="74696" x2="97373" y2="48175"/>
                        <a14:foregroundMark x1="97373" y1="48175" x2="94915" y2="66180"/>
                        <a14:foregroundMark x1="86949" y1="89781" x2="92458" y2="90268"/>
                        <a14:backgroundMark x1="53814" y1="45742" x2="53814" y2="45742"/>
                        <a14:backgroundMark x1="53475" y1="45742" x2="53475" y2="45742"/>
                        <a14:backgroundMark x1="52034" y1="60097" x2="52034" y2="60097"/>
                        <a14:backgroundMark x1="54915" y1="72019" x2="54915" y2="72019"/>
                        <a14:backgroundMark x1="54407" y1="72506" x2="54407" y2="72506"/>
                        <a14:backgroundMark x1="67712" y1="85888" x2="67712" y2="85888"/>
                        <a14:backgroundMark x1="76780" y1="73236" x2="76780" y2="73236"/>
                        <a14:backgroundMark x1="73898" y1="72993" x2="79068" y2="71533"/>
                        <a14:backgroundMark x1="80254" y1="70073" x2="83390" y2="74696"/>
                        <a14:backgroundMark x1="52542" y1="54258" x2="52542" y2="64234"/>
                        <a14:backgroundMark x1="53898" y1="69100" x2="56017" y2="73723"/>
                        <a14:backgroundMark x1="66949" y1="85645" x2="68983" y2="87835"/>
                        <a14:backgroundMark x1="78305" y1="74696" x2="79831" y2="73236"/>
                        <a14:backgroundMark x1="54322" y1="42336" x2="53559" y2="47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7"/>
          <a:stretch/>
        </p:blipFill>
        <p:spPr>
          <a:xfrm>
            <a:off x="4980941" y="3006090"/>
            <a:ext cx="2378667" cy="1706933"/>
          </a:xfrm>
          <a:prstGeom prst="rect">
            <a:avLst/>
          </a:prstGeom>
        </p:spPr>
      </p:pic>
      <p:pic>
        <p:nvPicPr>
          <p:cNvPr id="17" name="Picture 16" descr="A close up of a text&#10;&#10;Description automatically generated">
            <a:extLst>
              <a:ext uri="{FF2B5EF4-FFF2-40B4-BE49-F238E27FC236}">
                <a16:creationId xmlns:a16="http://schemas.microsoft.com/office/drawing/2014/main" id="{9D872375-B2D6-4544-A58E-5651734B60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3"/>
          <a:stretch/>
        </p:blipFill>
        <p:spPr>
          <a:xfrm>
            <a:off x="4032761" y="1810288"/>
            <a:ext cx="2526902" cy="1706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027" b="89920" l="360" r="27033">
                        <a14:backgroundMark x1="1950" y1="55253" x2="1950" y2="55253"/>
                        <a14:backgroundMark x1="3600" y1="60693" x2="3600" y2="60693"/>
                        <a14:backgroundMark x1="1860" y1="61013" x2="1860" y2="61013"/>
                        <a14:backgroundMark x1="1470" y1="53973" x2="1470" y2="53973"/>
                        <a14:backgroundMark x1="930" y1="59680" x2="930" y2="59680"/>
                        <a14:backgroundMark x1="2670" y1="59040" x2="2670" y2="59040"/>
                        <a14:backgroundMark x1="1290" y1="57920" x2="1290" y2="57920"/>
                        <a14:backgroundMark x1="22292" y1="49173" x2="22292" y2="49173"/>
                        <a14:backgroundMark x1="24062" y1="54933" x2="24062" y2="54933"/>
                        <a14:backgroundMark x1="24812" y1="47680" x2="24812" y2="47680"/>
                        <a14:backgroundMark x1="23042" y1="46880" x2="23042" y2="46880"/>
                        <a14:backgroundMark x1="23312" y1="41280" x2="23312" y2="41280"/>
                        <a14:backgroundMark x1="22202" y1="33227" x2="22202" y2="33227"/>
                        <a14:backgroundMark x1="21272" y1="33547" x2="21272" y2="33547"/>
                      </a14:backgroundRemoval>
                    </a14:imgEffect>
                  </a14:imgLayer>
                </a14:imgProps>
              </a:ext>
            </a:extLst>
          </a:blip>
          <a:srcRect t="23417" r="75630" b="8737"/>
          <a:stretch/>
        </p:blipFill>
        <p:spPr>
          <a:xfrm>
            <a:off x="1888427" y="1882771"/>
            <a:ext cx="2325087" cy="3901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7" b="89920" l="74797" r="100000">
                        <a14:backgroundMark x1="79718" y1="54240" x2="79718" y2="54240"/>
                        <a14:backgroundMark x1="77408" y1="58187" x2="77408" y2="58187"/>
                        <a14:backgroundMark x1="97510" y1="59840" x2="97510" y2="59840"/>
                      </a14:backgroundRemoval>
                    </a14:imgEffect>
                  </a14:imgLayer>
                </a14:imgProps>
              </a:ext>
            </a:extLst>
          </a:blip>
          <a:srcRect l="76309" t="23484" b="12367"/>
          <a:stretch/>
        </p:blipFill>
        <p:spPr>
          <a:xfrm>
            <a:off x="7363444" y="1889708"/>
            <a:ext cx="2376069" cy="36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9" grpId="0" animBg="1"/>
      <p:bldP spid="3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Our Lady &amp;amp; St Edward&amp;#39;s Catholic Primary School: Year 6: Blog items">
            <a:hlinkClick r:id="rId2" action="ppaction://hlinkfile"/>
            <a:extLst>
              <a:ext uri="{FF2B5EF4-FFF2-40B4-BE49-F238E27FC236}">
                <a16:creationId xmlns:a16="http://schemas.microsoft.com/office/drawing/2014/main" id="{C248396F-AD32-44D5-A140-E79C613E1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" y="543235"/>
            <a:ext cx="1523762" cy="1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-235526" y="2609934"/>
            <a:ext cx="4037772" cy="42342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8418286" y="3297382"/>
            <a:ext cx="4577276" cy="3962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0" y="2926026"/>
            <a:ext cx="3620663" cy="31385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9092871" y="3771419"/>
            <a:ext cx="3639456" cy="33865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-332509" y="4336859"/>
            <a:ext cx="13064836" cy="38792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2091" y="4319833"/>
            <a:ext cx="8035635" cy="9421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" y="5654350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7" b="100000" l="24812" r="79988">
                        <a14:foregroundMark x1="70357" y1="20480" x2="70357" y2="20480"/>
                        <a14:foregroundMark x1="57456" y1="7147" x2="57456" y2="7147"/>
                        <a14:foregroundMark x1="73867" y1="38347" x2="73867" y2="38347"/>
                        <a14:foregroundMark x1="73207" y1="35200" x2="73207" y2="35200"/>
                        <a14:backgroundMark x1="33153" y1="24853" x2="33153" y2="24853"/>
                        <a14:backgroundMark x1="33993" y1="23787" x2="33993" y2="23787"/>
                        <a14:backgroundMark x1="31353" y1="29867" x2="31353" y2="29867"/>
                        <a14:backgroundMark x1="42994" y1="14720" x2="42994" y2="14720"/>
                        <a14:backgroundMark x1="39664" y1="17173" x2="39664" y2="17173"/>
                        <a14:backgroundMark x1="64506" y1="19680" x2="64506" y2="19680"/>
                        <a14:backgroundMark x1="65347" y1="20533" x2="65347" y2="20533"/>
                        <a14:backgroundMark x1="41164" y1="16107" x2="41164" y2="16107"/>
                        <a14:backgroundMark x1="37444" y1="19947" x2="37444" y2="19947"/>
                        <a14:backgroundMark x1="37804" y1="19307" x2="37804" y2="19307"/>
                        <a14:backgroundMark x1="36424" y1="21227" x2="36424" y2="21227"/>
                        <a14:backgroundMark x1="30993" y1="30987" x2="30993" y2="30987"/>
                        <a14:backgroundMark x1="35434" y1="22773" x2="35434" y2="22773"/>
                        <a14:backgroundMark x1="69277" y1="33493" x2="69277" y2="33493"/>
                      </a14:backgroundRemoval>
                    </a14:imgEffect>
                  </a14:imgLayer>
                </a14:imgProps>
              </a:ext>
            </a:extLst>
          </a:blip>
          <a:srcRect l="24204" t="-376" r="24401" b="376"/>
          <a:stretch/>
        </p:blipFill>
        <p:spPr>
          <a:xfrm>
            <a:off x="3397106" y="564953"/>
            <a:ext cx="5132345" cy="5402750"/>
          </a:xfrm>
          <a:prstGeom prst="rect">
            <a:avLst/>
          </a:prstGeom>
        </p:spPr>
      </p:pic>
      <p:pic>
        <p:nvPicPr>
          <p:cNvPr id="1028" name="Picture 4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0" b="20664"/>
          <a:stretch/>
        </p:blipFill>
        <p:spPr bwMode="auto">
          <a:xfrm rot="10800000" flipV="1">
            <a:off x="1065675" y="1001486"/>
            <a:ext cx="2378666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27" b="89920" l="360" r="27033">
                        <a14:backgroundMark x1="1950" y1="55253" x2="1950" y2="55253"/>
                        <a14:backgroundMark x1="3600" y1="60693" x2="3600" y2="60693"/>
                        <a14:backgroundMark x1="1860" y1="61013" x2="1860" y2="61013"/>
                        <a14:backgroundMark x1="1470" y1="53973" x2="1470" y2="53973"/>
                        <a14:backgroundMark x1="930" y1="59680" x2="930" y2="59680"/>
                        <a14:backgroundMark x1="2670" y1="59040" x2="2670" y2="59040"/>
                        <a14:backgroundMark x1="1290" y1="57920" x2="1290" y2="57920"/>
                        <a14:backgroundMark x1="22292" y1="49173" x2="22292" y2="49173"/>
                        <a14:backgroundMark x1="24062" y1="54933" x2="24062" y2="54933"/>
                        <a14:backgroundMark x1="24812" y1="47680" x2="24812" y2="47680"/>
                        <a14:backgroundMark x1="23042" y1="46880" x2="23042" y2="46880"/>
                        <a14:backgroundMark x1="23312" y1="41280" x2="23312" y2="41280"/>
                        <a14:backgroundMark x1="22202" y1="33227" x2="22202" y2="33227"/>
                        <a14:backgroundMark x1="21272" y1="33547" x2="21272" y2="33547"/>
                      </a14:backgroundRemoval>
                    </a14:imgEffect>
                  </a14:imgLayer>
                </a14:imgProps>
              </a:ext>
            </a:extLst>
          </a:blip>
          <a:srcRect t="23417" r="75630" b="8737"/>
          <a:stretch/>
        </p:blipFill>
        <p:spPr>
          <a:xfrm>
            <a:off x="1520168" y="2015860"/>
            <a:ext cx="2325087" cy="3901083"/>
          </a:xfrm>
          <a:prstGeom prst="rect">
            <a:avLst/>
          </a:prstGeom>
        </p:spPr>
      </p:pic>
      <p:pic>
        <p:nvPicPr>
          <p:cNvPr id="1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5569908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87" b="89920" l="74797" r="100000">
                        <a14:backgroundMark x1="79718" y1="54240" x2="79718" y2="54240"/>
                        <a14:backgroundMark x1="77408" y1="58187" x2="77408" y2="58187"/>
                        <a14:backgroundMark x1="97510" y1="59840" x2="97510" y2="59840"/>
                      </a14:backgroundRemoval>
                    </a14:imgEffect>
                  </a14:imgLayer>
                </a14:imgProps>
              </a:ext>
            </a:extLst>
          </a:blip>
          <a:srcRect l="76309" t="23484" b="12367"/>
          <a:stretch/>
        </p:blipFill>
        <p:spPr>
          <a:xfrm>
            <a:off x="8114046" y="2207302"/>
            <a:ext cx="2376069" cy="3619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5" y="336570"/>
            <a:ext cx="1177267" cy="13227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36D90B-E06B-48BA-A974-715DFE9E92D3}"/>
              </a:ext>
            </a:extLst>
          </p:cNvPr>
          <p:cNvSpPr/>
          <p:nvPr/>
        </p:nvSpPr>
        <p:spPr>
          <a:xfrm>
            <a:off x="4678969" y="2207302"/>
            <a:ext cx="2758986" cy="2533510"/>
          </a:xfrm>
          <a:prstGeom prst="rect">
            <a:avLst/>
          </a:prstGeom>
          <a:solidFill>
            <a:srgbClr val="F3F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C3849-F192-41EE-852A-537A2C6803AA}"/>
              </a:ext>
            </a:extLst>
          </p:cNvPr>
          <p:cNvSpPr/>
          <p:nvPr/>
        </p:nvSpPr>
        <p:spPr>
          <a:xfrm>
            <a:off x="3939802" y="2967335"/>
            <a:ext cx="43123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0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20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3000">
              <a:srgbClr val="92D050"/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9628DD43-B445-4023-BFAB-C42288E08DE5}"/>
              </a:ext>
            </a:extLst>
          </p:cNvPr>
          <p:cNvSpPr/>
          <p:nvPr/>
        </p:nvSpPr>
        <p:spPr>
          <a:xfrm>
            <a:off x="0" y="453571"/>
            <a:ext cx="4691605" cy="5018315"/>
          </a:xfrm>
          <a:prstGeom prst="verticalScrol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FFCA9-22B4-43CF-B4CB-8FBBC743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24" y="-101600"/>
            <a:ext cx="69448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58850-78E5-49DD-8B5A-32FB84231098}"/>
              </a:ext>
            </a:extLst>
          </p:cNvPr>
          <p:cNvSpPr txBox="1"/>
          <p:nvPr/>
        </p:nvSpPr>
        <p:spPr>
          <a:xfrm>
            <a:off x="562566" y="1375004"/>
            <a:ext cx="348342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</a:t>
            </a:r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nl-NL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226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92D05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9209" y="859196"/>
            <a:ext cx="3962400" cy="13773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63591">
            <a:off x="1590498" y="3194716"/>
            <a:ext cx="2168337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106579" flipV="1">
            <a:off x="7974785" y="3948750"/>
            <a:ext cx="2193259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3009388" y="4311008"/>
            <a:ext cx="4228862" cy="1708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68313">
            <a:off x="1947391" y="1207868"/>
            <a:ext cx="1879949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223875">
            <a:off x="8557066" y="1633342"/>
            <a:ext cx="2184936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469" y="4521409"/>
            <a:ext cx="1408391" cy="61969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50"/>
          <a:stretch/>
        </p:blipFill>
        <p:spPr>
          <a:xfrm rot="1888037">
            <a:off x="7839361" y="598929"/>
            <a:ext cx="1401644" cy="205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29781" y="2556342"/>
            <a:ext cx="6367064" cy="15696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</a:p>
          <a:p>
            <a:pPr algn="ctr"/>
            <a:r>
              <a:rPr lang="en-US" sz="48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CÙNG CẢ LỚP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71" y="2277481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"/>
                <a:lumOff val="95000"/>
              </a:schemeClr>
            </a:gs>
            <a:gs pos="39000">
              <a:srgbClr val="A1E6E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Our Lady &amp;amp; St Edward&amp;#39;s Catholic Primary School: Year 6: Blog items">
            <a:hlinkClick r:id="rId2" action="ppaction://hlinkfile"/>
            <a:extLst>
              <a:ext uri="{FF2B5EF4-FFF2-40B4-BE49-F238E27FC236}">
                <a16:creationId xmlns:a16="http://schemas.microsoft.com/office/drawing/2014/main" id="{C248396F-AD32-44D5-A140-E79C613E1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" y="543235"/>
            <a:ext cx="1523762" cy="1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-235526" y="2609934"/>
            <a:ext cx="4037772" cy="42342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8418286" y="3297382"/>
            <a:ext cx="4577276" cy="3962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0" y="2926026"/>
            <a:ext cx="3620663" cy="31385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9092871" y="3771419"/>
            <a:ext cx="3639456" cy="33865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-332509" y="4336859"/>
            <a:ext cx="13064836" cy="38792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2091" y="4319833"/>
            <a:ext cx="8035635" cy="9421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" y="5654350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7" b="100000" l="24812" r="79988">
                        <a14:foregroundMark x1="70357" y1="20480" x2="70357" y2="20480"/>
                        <a14:foregroundMark x1="57456" y1="7147" x2="57456" y2="7147"/>
                        <a14:foregroundMark x1="73867" y1="38347" x2="73867" y2="38347"/>
                        <a14:foregroundMark x1="73207" y1="35200" x2="73207" y2="35200"/>
                        <a14:backgroundMark x1="33153" y1="24853" x2="33153" y2="24853"/>
                        <a14:backgroundMark x1="33993" y1="23787" x2="33993" y2="23787"/>
                        <a14:backgroundMark x1="31353" y1="29867" x2="31353" y2="29867"/>
                        <a14:backgroundMark x1="42994" y1="14720" x2="42994" y2="14720"/>
                        <a14:backgroundMark x1="39664" y1="17173" x2="39664" y2="17173"/>
                        <a14:backgroundMark x1="64506" y1="19680" x2="64506" y2="19680"/>
                        <a14:backgroundMark x1="65347" y1="20533" x2="65347" y2="20533"/>
                        <a14:backgroundMark x1="41164" y1="16107" x2="41164" y2="16107"/>
                        <a14:backgroundMark x1="37444" y1="19947" x2="37444" y2="19947"/>
                        <a14:backgroundMark x1="37804" y1="19307" x2="37804" y2="19307"/>
                        <a14:backgroundMark x1="36424" y1="21227" x2="36424" y2="21227"/>
                        <a14:backgroundMark x1="30993" y1="30987" x2="30993" y2="30987"/>
                        <a14:backgroundMark x1="35434" y1="22773" x2="35434" y2="22773"/>
                        <a14:backgroundMark x1="69277" y1="33493" x2="69277" y2="33493"/>
                      </a14:backgroundRemoval>
                    </a14:imgEffect>
                  </a14:imgLayer>
                </a14:imgProps>
              </a:ext>
            </a:extLst>
          </a:blip>
          <a:srcRect l="24204" t="-376" r="24401" b="376"/>
          <a:stretch/>
        </p:blipFill>
        <p:spPr>
          <a:xfrm>
            <a:off x="3397106" y="564953"/>
            <a:ext cx="5132345" cy="5402750"/>
          </a:xfrm>
          <a:prstGeom prst="rect">
            <a:avLst/>
          </a:prstGeom>
        </p:spPr>
      </p:pic>
      <p:pic>
        <p:nvPicPr>
          <p:cNvPr id="1028" name="Picture 4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0" b="20664"/>
          <a:stretch/>
        </p:blipFill>
        <p:spPr bwMode="auto">
          <a:xfrm rot="10800000" flipV="1">
            <a:off x="1065675" y="1001486"/>
            <a:ext cx="2378666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27" b="89920" l="360" r="27033">
                        <a14:backgroundMark x1="1950" y1="55253" x2="1950" y2="55253"/>
                        <a14:backgroundMark x1="3600" y1="60693" x2="3600" y2="60693"/>
                        <a14:backgroundMark x1="1860" y1="61013" x2="1860" y2="61013"/>
                        <a14:backgroundMark x1="1470" y1="53973" x2="1470" y2="53973"/>
                        <a14:backgroundMark x1="930" y1="59680" x2="930" y2="59680"/>
                        <a14:backgroundMark x1="2670" y1="59040" x2="2670" y2="59040"/>
                        <a14:backgroundMark x1="1290" y1="57920" x2="1290" y2="57920"/>
                        <a14:backgroundMark x1="22292" y1="49173" x2="22292" y2="49173"/>
                        <a14:backgroundMark x1="24062" y1="54933" x2="24062" y2="54933"/>
                        <a14:backgroundMark x1="24812" y1="47680" x2="24812" y2="47680"/>
                        <a14:backgroundMark x1="23042" y1="46880" x2="23042" y2="46880"/>
                        <a14:backgroundMark x1="23312" y1="41280" x2="23312" y2="41280"/>
                        <a14:backgroundMark x1="22202" y1="33227" x2="22202" y2="33227"/>
                        <a14:backgroundMark x1="21272" y1="33547" x2="21272" y2="33547"/>
                      </a14:backgroundRemoval>
                    </a14:imgEffect>
                  </a14:imgLayer>
                </a14:imgProps>
              </a:ext>
            </a:extLst>
          </a:blip>
          <a:srcRect t="23417" r="75630" b="8737"/>
          <a:stretch/>
        </p:blipFill>
        <p:spPr>
          <a:xfrm>
            <a:off x="1520168" y="2015860"/>
            <a:ext cx="2325087" cy="3901083"/>
          </a:xfrm>
          <a:prstGeom prst="rect">
            <a:avLst/>
          </a:prstGeom>
        </p:spPr>
      </p:pic>
      <p:pic>
        <p:nvPicPr>
          <p:cNvPr id="1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5569908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87" b="89920" l="74797" r="100000">
                        <a14:backgroundMark x1="79718" y1="54240" x2="79718" y2="54240"/>
                        <a14:backgroundMark x1="77408" y1="58187" x2="77408" y2="58187"/>
                        <a14:backgroundMark x1="97510" y1="59840" x2="97510" y2="59840"/>
                      </a14:backgroundRemoval>
                    </a14:imgEffect>
                  </a14:imgLayer>
                </a14:imgProps>
              </a:ext>
            </a:extLst>
          </a:blip>
          <a:srcRect l="76309" t="23484" b="12367"/>
          <a:stretch/>
        </p:blipFill>
        <p:spPr>
          <a:xfrm>
            <a:off x="8114046" y="2207302"/>
            <a:ext cx="2376069" cy="3619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5" y="336570"/>
            <a:ext cx="1177267" cy="13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" y="603118"/>
            <a:ext cx="5838825" cy="2940185"/>
          </a:xfrm>
          <a:prstGeom prst="rect">
            <a:avLst/>
          </a:prstGeom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78A0E136-6881-4951-90BE-CF5484FC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36561"/>
            <a:ext cx="6096000" cy="3038545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C37AC671-7C76-407D-9F7F-F86AF32D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38" y="3498692"/>
            <a:ext cx="6146662" cy="3038545"/>
          </a:xfrm>
          <a:prstGeom prst="rect">
            <a:avLst/>
          </a:prstGeom>
        </p:spPr>
      </p:pic>
      <p:pic>
        <p:nvPicPr>
          <p:cNvPr id="8" name="Hình ảnh 10">
            <a:extLst>
              <a:ext uri="{FF2B5EF4-FFF2-40B4-BE49-F238E27FC236}">
                <a16:creationId xmlns:a16="http://schemas.microsoft.com/office/drawing/2014/main" id="{FA536659-EAB5-4B96-95C6-AED873FA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3583351"/>
            <a:ext cx="5838825" cy="3171027"/>
          </a:xfrm>
          <a:prstGeom prst="rect">
            <a:avLst/>
          </a:prstGeom>
        </p:spPr>
      </p:pic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0BC7B586-CF12-4F41-BD89-F7417FB59725}"/>
              </a:ext>
            </a:extLst>
          </p:cNvPr>
          <p:cNvSpPr txBox="1"/>
          <p:nvPr/>
        </p:nvSpPr>
        <p:spPr>
          <a:xfrm>
            <a:off x="57148" y="-36561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38559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9045470" y="628369"/>
            <a:ext cx="3082413" cy="1732558"/>
          </a:xfrm>
          <a:prstGeom prst="cloudCallout">
            <a:avLst>
              <a:gd name="adj1" fmla="val -13754"/>
              <a:gd name="adj2" fmla="val 10420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06FC9-3F9A-472A-9E69-76193960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730" y="3362325"/>
            <a:ext cx="6667500" cy="34956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221285" y="665691"/>
            <a:ext cx="91863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</a:p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EC7EDB08-81E3-45E5-9E07-6E4F8B99FFE5}"/>
              </a:ext>
            </a:extLst>
          </p:cNvPr>
          <p:cNvSpPr txBox="1"/>
          <p:nvPr/>
        </p:nvSpPr>
        <p:spPr>
          <a:xfrm>
            <a:off x="57148" y="-36561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33076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" y="603118"/>
            <a:ext cx="5838825" cy="2940185"/>
          </a:xfrm>
          <a:prstGeom prst="rect">
            <a:avLst/>
          </a:prstGeom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78A0E136-6881-4951-90BE-CF5484FC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36561"/>
            <a:ext cx="6096000" cy="3038545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C37AC671-7C76-407D-9F7F-F86AF32D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38" y="3498692"/>
            <a:ext cx="6146662" cy="3038545"/>
          </a:xfrm>
          <a:prstGeom prst="rect">
            <a:avLst/>
          </a:prstGeom>
        </p:spPr>
      </p:pic>
      <p:pic>
        <p:nvPicPr>
          <p:cNvPr id="8" name="Hình ảnh 10">
            <a:extLst>
              <a:ext uri="{FF2B5EF4-FFF2-40B4-BE49-F238E27FC236}">
                <a16:creationId xmlns:a16="http://schemas.microsoft.com/office/drawing/2014/main" id="{FA536659-EAB5-4B96-95C6-AED873FA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3583351"/>
            <a:ext cx="5838825" cy="3171027"/>
          </a:xfrm>
          <a:prstGeom prst="rect">
            <a:avLst/>
          </a:prstGeom>
        </p:spPr>
      </p:pic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0BC7B586-CF12-4F41-BD89-F7417FB59725}"/>
              </a:ext>
            </a:extLst>
          </p:cNvPr>
          <p:cNvSpPr txBox="1"/>
          <p:nvPr/>
        </p:nvSpPr>
        <p:spPr>
          <a:xfrm>
            <a:off x="57148" y="-36561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25806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7" y="715652"/>
            <a:ext cx="10744200" cy="558221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268376" y="6009395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05D7D-4D33-4240-8569-BEA274BC2350}"/>
              </a:ext>
            </a:extLst>
          </p:cNvPr>
          <p:cNvSpPr txBox="1"/>
          <p:nvPr/>
        </p:nvSpPr>
        <p:spPr>
          <a:xfrm>
            <a:off x="133796" y="193948"/>
            <a:ext cx="8152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-4921" y="5802838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66847-2328-46EF-8D56-E1ABA3936284}"/>
              </a:ext>
            </a:extLst>
          </p:cNvPr>
          <p:cNvSpPr txBox="1"/>
          <p:nvPr/>
        </p:nvSpPr>
        <p:spPr>
          <a:xfrm>
            <a:off x="317897" y="272533"/>
            <a:ext cx="6968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3" y="1040600"/>
            <a:ext cx="10086975" cy="498640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98474" y="5842337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cậu bé thể hiện cậu là </a:t>
            </a:r>
            <a:endParaRPr lang="en-US" sz="30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rất biết giữ lời hứa và rất đáng tin.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F5B25-410B-48B3-855F-8BA4D88B0EE8}"/>
              </a:ext>
            </a:extLst>
          </p:cNvPr>
          <p:cNvSpPr txBox="1"/>
          <p:nvPr/>
        </p:nvSpPr>
        <p:spPr>
          <a:xfrm>
            <a:off x="1571625" y="461665"/>
            <a:ext cx="614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534</Words>
  <Application>Microsoft Office PowerPoint</Application>
  <PresentationFormat>Widescreen</PresentationFormat>
  <Paragraphs>48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103</cp:revision>
  <dcterms:created xsi:type="dcterms:W3CDTF">2025-04-08T03:16:36Z</dcterms:created>
  <dcterms:modified xsi:type="dcterms:W3CDTF">2025-11-28T13:56:32Z</dcterms:modified>
</cp:coreProperties>
</file>