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382" r:id="rId4"/>
    <p:sldId id="392" r:id="rId5"/>
    <p:sldId id="323" r:id="rId6"/>
    <p:sldId id="258" r:id="rId7"/>
    <p:sldId id="346" r:id="rId8"/>
    <p:sldId id="389" r:id="rId9"/>
    <p:sldId id="388" r:id="rId10"/>
    <p:sldId id="391" r:id="rId11"/>
    <p:sldId id="366" r:id="rId12"/>
    <p:sldId id="367" r:id="rId13"/>
    <p:sldId id="381" r:id="rId14"/>
    <p:sldId id="350" r:id="rId15"/>
    <p:sldId id="375" r:id="rId16"/>
    <p:sldId id="376" r:id="rId17"/>
    <p:sldId id="368" r:id="rId18"/>
    <p:sldId id="377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06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0615D-61E7-4A52-9FCD-04F2A43D6ED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29732-35E0-4289-A9C9-8CA91943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D69C-45B5-538F-7B5C-B5233FD30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CA906-E757-6850-3807-667E48C23F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120186-361F-DEAB-FB35-EA48870D2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9FAFC-9AF8-7A9A-20FC-E69B484F2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29732-35E0-4289-A9C9-8CA9194386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63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8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335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76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198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778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93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074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621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2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15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640">
            <a:off x="1795800" y="644395"/>
            <a:ext cx="8600400" cy="1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 b="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08800" y="2779767"/>
            <a:ext cx="2374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 flipH="1">
            <a:off x="6919067" y="1284000"/>
            <a:ext cx="3129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5580267" y="3114533"/>
            <a:ext cx="5806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6745667" y="4170900"/>
            <a:ext cx="34760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-5400000">
            <a:off x="207393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-5400000">
            <a:off x="174901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914400" y="1342267"/>
            <a:ext cx="10363200" cy="4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 rot="-5400000">
            <a:off x="10830430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-364503" y="58474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10800000">
            <a:off x="-111365" y="-131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 rot="10800000">
            <a:off x="692677" y="642193"/>
            <a:ext cx="449807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1856678" y="59343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523810" y="59958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-298566" y="57309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 rot="10800000">
            <a:off x="-170599" y="-285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67102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67102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25617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25617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5"/>
          <p:cNvSpPr/>
          <p:nvPr/>
        </p:nvSpPr>
        <p:spPr>
          <a:xfrm rot="10800000">
            <a:off x="-11349" y="-7040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206715" y="6060240"/>
            <a:ext cx="897080" cy="937329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 rot="1197547">
            <a:off x="-587220" y="6593164"/>
            <a:ext cx="2066912" cy="10908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 rot="1197547">
            <a:off x="-563083" y="6411324"/>
            <a:ext cx="2158643" cy="87269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 rot="1197547">
            <a:off x="-349939" y="6174783"/>
            <a:ext cx="2007640" cy="16476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 rot="1197547">
            <a:off x="-313327" y="5955217"/>
            <a:ext cx="2067880" cy="166049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 rot="10800000">
            <a:off x="-79013" y="-150919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 rot="10800000">
            <a:off x="11275856" y="5477279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rot="10800000">
            <a:off x="9738644" y="55624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rot="10800000">
            <a:off x="11573456" y="523792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6"/>
          <p:cNvSpPr/>
          <p:nvPr/>
        </p:nvSpPr>
        <p:spPr>
          <a:xfrm rot="5400000" flipH="1">
            <a:off x="-114972" y="-101578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6"/>
          <p:cNvSpPr/>
          <p:nvPr/>
        </p:nvSpPr>
        <p:spPr>
          <a:xfrm flipH="1">
            <a:off x="11290758" y="57458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/>
          <p:nvPr/>
        </p:nvSpPr>
        <p:spPr>
          <a:xfrm rot="10800000" flipH="1">
            <a:off x="10264986" y="-156860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 rot="10800000" flipH="1">
            <a:off x="11062664" y="540593"/>
            <a:ext cx="449805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 flipH="1">
            <a:off x="-59703" y="58327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 flipH="1">
            <a:off x="362075" y="58942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 flipH="1">
            <a:off x="11142904" y="56293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 rot="10800000" flipH="1">
            <a:off x="10452186" y="-251593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3128833" y="2476967"/>
            <a:ext cx="5934400" cy="3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7"/>
          <p:cNvSpPr/>
          <p:nvPr/>
        </p:nvSpPr>
        <p:spPr>
          <a:xfrm rot="10800000" flipH="1">
            <a:off x="11211021" y="54792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7"/>
          <p:cNvSpPr/>
          <p:nvPr/>
        </p:nvSpPr>
        <p:spPr>
          <a:xfrm rot="5400000" flipH="1">
            <a:off x="10131868" y="-6718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7"/>
          <p:cNvSpPr/>
          <p:nvPr/>
        </p:nvSpPr>
        <p:spPr>
          <a:xfrm rot="5400000" flipH="1">
            <a:off x="9840193" y="-11567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7"/>
          <p:cNvSpPr/>
          <p:nvPr/>
        </p:nvSpPr>
        <p:spPr>
          <a:xfrm rot="10800000" flipH="1">
            <a:off x="-127541" y="575260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 rot="10800000" flipH="1">
            <a:off x="-140859" y="5814089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10800000" flipH="1">
            <a:off x="-502666" y="5579761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rot="10800000" flipH="1">
            <a:off x="-280192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2" name="Google Shape;82;p7"/>
          <p:cNvSpPr/>
          <p:nvPr/>
        </p:nvSpPr>
        <p:spPr>
          <a:xfrm rot="-5525084" flipH="1">
            <a:off x="452553" y="-3984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 rot="10800000" flipH="1">
            <a:off x="-41005" y="-46541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2531000" y="1776767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6" name="Google Shape;86;p8"/>
          <p:cNvSpPr/>
          <p:nvPr/>
        </p:nvSpPr>
        <p:spPr>
          <a:xfrm rot="10800000">
            <a:off x="-195586" y="-25967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8"/>
          <p:cNvSpPr/>
          <p:nvPr/>
        </p:nvSpPr>
        <p:spPr>
          <a:xfrm>
            <a:off x="10260790" y="-150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9100970" y="-150932"/>
            <a:ext cx="2446236" cy="1434184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 rot="1456117">
            <a:off x="10733965" y="4735115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455291" y="5863798"/>
            <a:ext cx="1009597" cy="1054895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-304883" y="6487936"/>
            <a:ext cx="2326115" cy="12276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-356501" y="6269429"/>
            <a:ext cx="2429348" cy="98215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-201921" y="5963708"/>
            <a:ext cx="2259408" cy="185421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>
            <a:off x="-249336" y="5705769"/>
            <a:ext cx="2327203" cy="186873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rot="10800000">
            <a:off x="-295115" y="-237599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 rot="1456117">
            <a:off x="11052284" y="5105028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8624857" y="-215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06233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2755833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275582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606233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2755833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2755820" y="42109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443800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7"/>
          </p:nvPr>
        </p:nvSpPr>
        <p:spPr>
          <a:xfrm>
            <a:off x="7593367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443800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9"/>
          </p:nvPr>
        </p:nvSpPr>
        <p:spPr>
          <a:xfrm>
            <a:off x="7593367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3"/>
          </p:nvPr>
        </p:nvSpPr>
        <p:spPr>
          <a:xfrm>
            <a:off x="7593380" y="42069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759338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-213296" y="9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3"/>
          <p:cNvSpPr/>
          <p:nvPr/>
        </p:nvSpPr>
        <p:spPr>
          <a:xfrm>
            <a:off x="10904972" y="-150927"/>
            <a:ext cx="1539651" cy="1055497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3"/>
          <p:cNvSpPr/>
          <p:nvPr/>
        </p:nvSpPr>
        <p:spPr>
          <a:xfrm>
            <a:off x="10087277" y="-150939"/>
            <a:ext cx="1724648" cy="1011148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3"/>
          <p:cNvSpPr/>
          <p:nvPr/>
        </p:nvSpPr>
        <p:spPr>
          <a:xfrm>
            <a:off x="11088287" y="54461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3"/>
          <p:cNvSpPr/>
          <p:nvPr/>
        </p:nvSpPr>
        <p:spPr>
          <a:xfrm>
            <a:off x="11811950" y="45000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3"/>
          <p:cNvSpPr/>
          <p:nvPr/>
        </p:nvSpPr>
        <p:spPr>
          <a:xfrm>
            <a:off x="5690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3"/>
          <p:cNvSpPr/>
          <p:nvPr/>
        </p:nvSpPr>
        <p:spPr>
          <a:xfrm>
            <a:off x="-502696" y="6644925"/>
            <a:ext cx="1712373" cy="90376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3"/>
          <p:cNvSpPr/>
          <p:nvPr/>
        </p:nvSpPr>
        <p:spPr>
          <a:xfrm>
            <a:off x="-540695" y="6484071"/>
            <a:ext cx="1788368" cy="72300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3"/>
          <p:cNvSpPr/>
          <p:nvPr/>
        </p:nvSpPr>
        <p:spPr>
          <a:xfrm>
            <a:off x="-426902" y="6259017"/>
            <a:ext cx="1663267" cy="136499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3"/>
          <p:cNvSpPr/>
          <p:nvPr/>
        </p:nvSpPr>
        <p:spPr>
          <a:xfrm>
            <a:off x="-461805" y="6069135"/>
            <a:ext cx="1713175" cy="137567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3"/>
          <p:cNvSpPr/>
          <p:nvPr/>
        </p:nvSpPr>
        <p:spPr>
          <a:xfrm rot="10800000">
            <a:off x="-284280" y="-150925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3"/>
          <p:cNvSpPr/>
          <p:nvPr/>
        </p:nvSpPr>
        <p:spPr>
          <a:xfrm>
            <a:off x="11400487" y="55918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2912400" y="3828400"/>
            <a:ext cx="63672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2221400" y="2005651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14"/>
          <p:cNvSpPr/>
          <p:nvPr/>
        </p:nvSpPr>
        <p:spPr>
          <a:xfrm rot="-5400000">
            <a:off x="176193" y="-5702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4"/>
          <p:cNvSpPr/>
          <p:nvPr/>
        </p:nvSpPr>
        <p:spPr>
          <a:xfrm rot="-5400000">
            <a:off x="143701" y="-10551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4"/>
          <p:cNvSpPr/>
          <p:nvPr/>
        </p:nvSpPr>
        <p:spPr>
          <a:xfrm rot="10800000">
            <a:off x="11456602" y="5991971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4"/>
          <p:cNvSpPr/>
          <p:nvPr/>
        </p:nvSpPr>
        <p:spPr>
          <a:xfrm rot="10800000">
            <a:off x="10346482" y="6053456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4"/>
          <p:cNvSpPr/>
          <p:nvPr/>
        </p:nvSpPr>
        <p:spPr>
          <a:xfrm rot="10800000">
            <a:off x="11671519" y="5819127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 rot="10800000">
            <a:off x="11535995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 rot="5525084">
            <a:off x="10782877" y="-2968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4"/>
          <p:cNvSpPr/>
          <p:nvPr/>
        </p:nvSpPr>
        <p:spPr>
          <a:xfrm rot="10800000">
            <a:off x="10401675" y="5505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14"/>
          <p:cNvSpPr/>
          <p:nvPr/>
        </p:nvSpPr>
        <p:spPr>
          <a:xfrm rot="5400000">
            <a:off x="1826264" y="4846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 rot="10800000">
            <a:off x="-20418" y="5105982"/>
            <a:ext cx="1421756" cy="18999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 rot="5400000">
            <a:off x="1642131" y="4728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 hasCustomPrompt="1"/>
          </p:nvPr>
        </p:nvSpPr>
        <p:spPr>
          <a:xfrm flipH="1">
            <a:off x="4211999" y="2731000"/>
            <a:ext cx="2700800" cy="1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5"/>
          <p:cNvSpPr txBox="1">
            <a:spLocks noGrp="1"/>
          </p:cNvSpPr>
          <p:nvPr>
            <p:ph type="title" idx="2"/>
          </p:nvPr>
        </p:nvSpPr>
        <p:spPr>
          <a:xfrm>
            <a:off x="6823633" y="2595233"/>
            <a:ext cx="4551200" cy="9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ubTitle" idx="1"/>
          </p:nvPr>
        </p:nvSpPr>
        <p:spPr>
          <a:xfrm>
            <a:off x="6823633" y="36322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5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5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5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5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5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5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6" name="Google Shape;186;p15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9" name="Google Shape;189;p16"/>
          <p:cNvSpPr/>
          <p:nvPr/>
        </p:nvSpPr>
        <p:spPr>
          <a:xfrm rot="10800000" flipH="1">
            <a:off x="11595797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6"/>
          <p:cNvSpPr/>
          <p:nvPr/>
        </p:nvSpPr>
        <p:spPr>
          <a:xfrm flipH="1">
            <a:off x="-14385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6"/>
          <p:cNvSpPr/>
          <p:nvPr/>
        </p:nvSpPr>
        <p:spPr>
          <a:xfrm flipH="1">
            <a:off x="424182" y="-150934"/>
            <a:ext cx="1548460" cy="907796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6"/>
          <p:cNvSpPr/>
          <p:nvPr/>
        </p:nvSpPr>
        <p:spPr>
          <a:xfrm rot="-1174599" flipH="1">
            <a:off x="-171980" y="5707258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6"/>
          <p:cNvSpPr/>
          <p:nvPr/>
        </p:nvSpPr>
        <p:spPr>
          <a:xfrm flipH="1">
            <a:off x="11771651" y="47793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6"/>
          <p:cNvSpPr/>
          <p:nvPr/>
        </p:nvSpPr>
        <p:spPr>
          <a:xfrm flipH="1">
            <a:off x="11468185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 rot="-1197513" flipH="1">
            <a:off x="11156759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 rot="-1197513" flipH="1">
            <a:off x="11060764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 rot="-1197513" flipH="1">
            <a:off x="11009284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 rot="-1197513" flipH="1">
            <a:off x="10929043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 rot="10800000" flipH="1">
            <a:off x="11646235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 rot="-1174599" flipH="1">
            <a:off x="-370793" y="5903272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8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8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8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8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8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8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1" name="Google Shape;221;p18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subTitle" idx="1"/>
          </p:nvPr>
        </p:nvSpPr>
        <p:spPr>
          <a:xfrm>
            <a:off x="4362933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2"/>
          </p:nvPr>
        </p:nvSpPr>
        <p:spPr>
          <a:xfrm>
            <a:off x="7823492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3"/>
          </p:nvPr>
        </p:nvSpPr>
        <p:spPr>
          <a:xfrm>
            <a:off x="8002759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subTitle" idx="4"/>
          </p:nvPr>
        </p:nvSpPr>
        <p:spPr>
          <a:xfrm>
            <a:off x="902508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subTitle" idx="5"/>
          </p:nvPr>
        </p:nvSpPr>
        <p:spPr>
          <a:xfrm>
            <a:off x="1081708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subTitle" idx="6"/>
          </p:nvPr>
        </p:nvSpPr>
        <p:spPr>
          <a:xfrm>
            <a:off x="4542133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20"/>
          <p:cNvSpPr/>
          <p:nvPr/>
        </p:nvSpPr>
        <p:spPr>
          <a:xfrm rot="10800000">
            <a:off x="-28572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0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0"/>
          <p:cNvSpPr/>
          <p:nvPr/>
        </p:nvSpPr>
        <p:spPr>
          <a:xfrm rot="1174602">
            <a:off x="11259710" y="5436435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0"/>
          <p:cNvSpPr/>
          <p:nvPr/>
        </p:nvSpPr>
        <p:spPr>
          <a:xfrm>
            <a:off x="26218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0"/>
          <p:cNvSpPr/>
          <p:nvPr/>
        </p:nvSpPr>
        <p:spPr>
          <a:xfrm rot="1197513">
            <a:off x="-395575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 rot="1197513">
            <a:off x="-375576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/>
          <p:nvPr/>
        </p:nvSpPr>
        <p:spPr>
          <a:xfrm rot="1197513">
            <a:off x="-198991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0"/>
          <p:cNvSpPr/>
          <p:nvPr/>
        </p:nvSpPr>
        <p:spPr>
          <a:xfrm rot="1197513">
            <a:off x="-168658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-79010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0"/>
          <p:cNvSpPr/>
          <p:nvPr/>
        </p:nvSpPr>
        <p:spPr>
          <a:xfrm rot="1174602">
            <a:off x="11502147" y="5675453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0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subTitle" idx="1"/>
          </p:nvPr>
        </p:nvSpPr>
        <p:spPr>
          <a:xfrm>
            <a:off x="7933733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2"/>
          </p:nvPr>
        </p:nvSpPr>
        <p:spPr>
          <a:xfrm>
            <a:off x="79337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3"/>
          </p:nvPr>
        </p:nvSpPr>
        <p:spPr>
          <a:xfrm>
            <a:off x="2786467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27864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5"/>
          </p:nvPr>
        </p:nvSpPr>
        <p:spPr>
          <a:xfrm>
            <a:off x="2786467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6"/>
          </p:nvPr>
        </p:nvSpPr>
        <p:spPr>
          <a:xfrm>
            <a:off x="27864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7"/>
          </p:nvPr>
        </p:nvSpPr>
        <p:spPr>
          <a:xfrm>
            <a:off x="7933733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8"/>
          </p:nvPr>
        </p:nvSpPr>
        <p:spPr>
          <a:xfrm>
            <a:off x="79337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21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1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1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1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Google Shape;277;p21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8" name="Google Shape;278;p21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1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ubTitle" idx="1"/>
          </p:nvPr>
        </p:nvSpPr>
        <p:spPr>
          <a:xfrm>
            <a:off x="78074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ubTitle" idx="2"/>
          </p:nvPr>
        </p:nvSpPr>
        <p:spPr>
          <a:xfrm>
            <a:off x="27583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subTitle" idx="3"/>
          </p:nvPr>
        </p:nvSpPr>
        <p:spPr>
          <a:xfrm>
            <a:off x="78074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ubTitle" idx="4"/>
          </p:nvPr>
        </p:nvSpPr>
        <p:spPr>
          <a:xfrm>
            <a:off x="78074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5"/>
          </p:nvPr>
        </p:nvSpPr>
        <p:spPr>
          <a:xfrm>
            <a:off x="27583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ubTitle" idx="6"/>
          </p:nvPr>
        </p:nvSpPr>
        <p:spPr>
          <a:xfrm>
            <a:off x="27583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7"/>
          </p:nvPr>
        </p:nvSpPr>
        <p:spPr>
          <a:xfrm>
            <a:off x="78074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subTitle" idx="8"/>
          </p:nvPr>
        </p:nvSpPr>
        <p:spPr>
          <a:xfrm>
            <a:off x="7807408" y="320869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9"/>
          </p:nvPr>
        </p:nvSpPr>
        <p:spPr>
          <a:xfrm>
            <a:off x="27583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3"/>
          </p:nvPr>
        </p:nvSpPr>
        <p:spPr>
          <a:xfrm>
            <a:off x="2758308" y="3208677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subTitle" idx="14"/>
          </p:nvPr>
        </p:nvSpPr>
        <p:spPr>
          <a:xfrm>
            <a:off x="78074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15"/>
          </p:nvPr>
        </p:nvSpPr>
        <p:spPr>
          <a:xfrm>
            <a:off x="27583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4" name="Google Shape;294;p22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2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0" name="Google Shape;300;p22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2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Google Shape;302;p22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2"/>
          <p:cNvSpPr/>
          <p:nvPr/>
        </p:nvSpPr>
        <p:spPr>
          <a:xfrm flipH="1">
            <a:off x="-195072" y="-121233"/>
            <a:ext cx="1150411" cy="1537340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>
            <a:spLocks noGrp="1"/>
          </p:cNvSpPr>
          <p:nvPr>
            <p:ph type="title" hasCustomPrompt="1"/>
          </p:nvPr>
        </p:nvSpPr>
        <p:spPr>
          <a:xfrm>
            <a:off x="1712000" y="7200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1712000" y="16613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26615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3"/>
          </p:nvPr>
        </p:nvSpPr>
        <p:spPr>
          <a:xfrm>
            <a:off x="1712000" y="36028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title" idx="4" hasCustomPrompt="1"/>
          </p:nvPr>
        </p:nvSpPr>
        <p:spPr>
          <a:xfrm>
            <a:off x="1712000" y="4603051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5"/>
          </p:nvPr>
        </p:nvSpPr>
        <p:spPr>
          <a:xfrm>
            <a:off x="1712000" y="554441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12" name="Google Shape;312;p23"/>
          <p:cNvSpPr/>
          <p:nvPr/>
        </p:nvSpPr>
        <p:spPr>
          <a:xfrm rot="-5400000" flipH="1">
            <a:off x="176193" y="4867150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3"/>
          <p:cNvSpPr/>
          <p:nvPr/>
        </p:nvSpPr>
        <p:spPr>
          <a:xfrm rot="-5400000" flipH="1">
            <a:off x="143701" y="5338793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23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3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3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3"/>
          <p:cNvSpPr/>
          <p:nvPr/>
        </p:nvSpPr>
        <p:spPr>
          <a:xfrm flipH="1">
            <a:off x="11535995" y="40533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18" name="Google Shape;318;p23"/>
          <p:cNvSpPr/>
          <p:nvPr/>
        </p:nvSpPr>
        <p:spPr>
          <a:xfrm rot="5274916" flipH="1">
            <a:off x="10782877" y="6025231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3"/>
          <p:cNvSpPr/>
          <p:nvPr/>
        </p:nvSpPr>
        <p:spPr>
          <a:xfrm flipH="1">
            <a:off x="10401675" y="6134416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Google Shape;320;p23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1" name="Google Shape;321;p23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3"/>
          <p:cNvSpPr/>
          <p:nvPr/>
        </p:nvSpPr>
        <p:spPr>
          <a:xfrm rot="5400000" flipH="1">
            <a:off x="1642131" y="-1572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 txBox="1">
            <a:spLocks noGrp="1"/>
          </p:cNvSpPr>
          <p:nvPr>
            <p:ph type="title" hasCustomPrompt="1"/>
          </p:nvPr>
        </p:nvSpPr>
        <p:spPr>
          <a:xfrm>
            <a:off x="7516533" y="3156600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subTitle" idx="1"/>
          </p:nvPr>
        </p:nvSpPr>
        <p:spPr>
          <a:xfrm>
            <a:off x="7663533" y="3906300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4"/>
          <p:cNvSpPr txBox="1">
            <a:spLocks noGrp="1"/>
          </p:cNvSpPr>
          <p:nvPr>
            <p:ph type="title" idx="2" hasCustomPrompt="1"/>
          </p:nvPr>
        </p:nvSpPr>
        <p:spPr>
          <a:xfrm>
            <a:off x="1313467" y="3156604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7" name="Google Shape;327;p24"/>
          <p:cNvSpPr txBox="1">
            <a:spLocks noGrp="1"/>
          </p:cNvSpPr>
          <p:nvPr>
            <p:ph type="subTitle" idx="3"/>
          </p:nvPr>
        </p:nvSpPr>
        <p:spPr>
          <a:xfrm>
            <a:off x="1445867" y="3906300"/>
            <a:ext cx="30972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title" idx="4" hasCustomPrompt="1"/>
          </p:nvPr>
        </p:nvSpPr>
        <p:spPr>
          <a:xfrm>
            <a:off x="4415000" y="4673867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9" name="Google Shape;329;p24"/>
          <p:cNvSpPr txBox="1">
            <a:spLocks noGrp="1"/>
          </p:cNvSpPr>
          <p:nvPr>
            <p:ph type="subTitle" idx="5"/>
          </p:nvPr>
        </p:nvSpPr>
        <p:spPr>
          <a:xfrm>
            <a:off x="4562000" y="5444959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4"/>
          <p:cNvSpPr txBox="1">
            <a:spLocks noGrp="1"/>
          </p:cNvSpPr>
          <p:nvPr>
            <p:ph type="title" idx="6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1" name="Google Shape;331;p24"/>
          <p:cNvSpPr/>
          <p:nvPr/>
        </p:nvSpPr>
        <p:spPr>
          <a:xfrm rot="-5400000">
            <a:off x="10837329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4"/>
          <p:cNvSpPr/>
          <p:nvPr/>
        </p:nvSpPr>
        <p:spPr>
          <a:xfrm flipH="1">
            <a:off x="10988873" y="5386420"/>
            <a:ext cx="1710760" cy="178135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4"/>
          <p:cNvSpPr/>
          <p:nvPr/>
        </p:nvSpPr>
        <p:spPr>
          <a:xfrm rot="10800000">
            <a:off x="-177292" y="-102358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4"/>
          <p:cNvSpPr/>
          <p:nvPr/>
        </p:nvSpPr>
        <p:spPr>
          <a:xfrm rot="10800000">
            <a:off x="545628" y="957215"/>
            <a:ext cx="605648" cy="57148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4"/>
          <p:cNvSpPr/>
          <p:nvPr/>
        </p:nvSpPr>
        <p:spPr>
          <a:xfrm flipH="1">
            <a:off x="10791081" y="5230469"/>
            <a:ext cx="1820348" cy="189536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4"/>
          <p:cNvSpPr/>
          <p:nvPr/>
        </p:nvSpPr>
        <p:spPr>
          <a:xfrm rot="10800000">
            <a:off x="-364492" y="-201496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4"/>
          <p:cNvSpPr/>
          <p:nvPr/>
        </p:nvSpPr>
        <p:spPr>
          <a:xfrm rot="5400000">
            <a:off x="1230114" y="535147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 rot="10800000">
            <a:off x="-63758" y="5533535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4"/>
          <p:cNvSpPr/>
          <p:nvPr/>
        </p:nvSpPr>
        <p:spPr>
          <a:xfrm rot="5400000">
            <a:off x="930045" y="5047033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subTitle" idx="1"/>
          </p:nvPr>
        </p:nvSpPr>
        <p:spPr>
          <a:xfrm>
            <a:off x="6619700" y="3290400"/>
            <a:ext cx="4585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title"/>
          </p:nvPr>
        </p:nvSpPr>
        <p:spPr>
          <a:xfrm>
            <a:off x="6619700" y="2346467"/>
            <a:ext cx="46540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5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5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5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5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5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5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49" name="Google Shape;349;p25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5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Google Shape;351;p25"/>
          <p:cNvSpPr/>
          <p:nvPr/>
        </p:nvSpPr>
        <p:spPr>
          <a:xfrm rot="2983804" flipH="1">
            <a:off x="10496088" y="5712183"/>
            <a:ext cx="1784677" cy="1858221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5"/>
          <p:cNvSpPr/>
          <p:nvPr/>
        </p:nvSpPr>
        <p:spPr>
          <a:xfrm rot="2983916" flipH="1">
            <a:off x="10421162" y="5472086"/>
            <a:ext cx="1899047" cy="197730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 txBox="1">
            <a:spLocks noGrp="1"/>
          </p:cNvSpPr>
          <p:nvPr>
            <p:ph type="subTitle" idx="1"/>
          </p:nvPr>
        </p:nvSpPr>
        <p:spPr>
          <a:xfrm>
            <a:off x="1062233" y="1729167"/>
            <a:ext cx="5889600" cy="3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0" name="Google Shape;400;p29"/>
          <p:cNvSpPr/>
          <p:nvPr/>
        </p:nvSpPr>
        <p:spPr>
          <a:xfrm rot="10800000" flipH="1">
            <a:off x="11166395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9"/>
          <p:cNvSpPr/>
          <p:nvPr/>
        </p:nvSpPr>
        <p:spPr>
          <a:xfrm rot="5400000" flipH="1">
            <a:off x="10297944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9"/>
          <p:cNvSpPr/>
          <p:nvPr/>
        </p:nvSpPr>
        <p:spPr>
          <a:xfrm rot="5400000" flipH="1">
            <a:off x="10006268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9"/>
          <p:cNvSpPr/>
          <p:nvPr/>
        </p:nvSpPr>
        <p:spPr>
          <a:xfrm rot="10800000" flipH="1">
            <a:off x="-33473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9"/>
          <p:cNvSpPr/>
          <p:nvPr/>
        </p:nvSpPr>
        <p:spPr>
          <a:xfrm rot="10800000" flipH="1">
            <a:off x="-51916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 rot="10800000" flipH="1">
            <a:off x="-552933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-249417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7" name="Google Shape;407;p29"/>
          <p:cNvSpPr/>
          <p:nvPr/>
        </p:nvSpPr>
        <p:spPr>
          <a:xfrm rot="-5525084" flipH="1">
            <a:off x="48332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10800000" flipH="1">
            <a:off x="-10230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/>
          <p:nvPr/>
        </p:nvSpPr>
        <p:spPr>
          <a:xfrm rot="-5400000" flipH="1">
            <a:off x="322776" y="4273691"/>
            <a:ext cx="2133555" cy="327277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2"/>
          <p:cNvSpPr/>
          <p:nvPr/>
        </p:nvSpPr>
        <p:spPr>
          <a:xfrm rot="-5400000" flipH="1">
            <a:off x="282131" y="4863469"/>
            <a:ext cx="2538940" cy="328942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2"/>
          <p:cNvSpPr/>
          <p:nvPr/>
        </p:nvSpPr>
        <p:spPr>
          <a:xfrm flipH="1">
            <a:off x="11535995" y="39517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32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Google Shape;443;p32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32"/>
          <p:cNvSpPr/>
          <p:nvPr/>
        </p:nvSpPr>
        <p:spPr>
          <a:xfrm rot="5400000" flipH="1">
            <a:off x="1397949" y="-1744167"/>
            <a:ext cx="758533" cy="4246835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3"/>
          <p:cNvSpPr/>
          <p:nvPr/>
        </p:nvSpPr>
        <p:spPr>
          <a:xfrm rot="-5400000">
            <a:off x="207393" y="-7336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3"/>
          <p:cNvSpPr/>
          <p:nvPr/>
        </p:nvSpPr>
        <p:spPr>
          <a:xfrm rot="-5400000">
            <a:off x="174901" y="-12186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4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4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34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4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4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34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06045-2C90-47E5-A946-46B806D812C9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5" r:id="rId20"/>
    <p:sldLayoutId id="2147483696" r:id="rId21"/>
    <p:sldLayoutId id="2147483697" r:id="rId22"/>
    <p:sldLayoutId id="2147483698" r:id="rId23"/>
  </p:sldLayoutIdLst>
  <p:transition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DEC1D-3978-7FFB-8DAD-71004D7F5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7DBD85B-7231-5573-D3BE-A9747137A6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1FB7995-DCAA-3F2E-3E31-89560C33EF4D}"/>
              </a:ext>
            </a:extLst>
          </p:cNvPr>
          <p:cNvGrpSpPr/>
          <p:nvPr/>
        </p:nvGrpSpPr>
        <p:grpSpPr>
          <a:xfrm>
            <a:off x="1409700" y="2029222"/>
            <a:ext cx="9372600" cy="2799556"/>
            <a:chOff x="986208" y="774700"/>
            <a:chExt cx="10219585" cy="53086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5B8781A-288E-FB5C-E6F1-57EB62703EEF}"/>
                </a:ext>
              </a:extLst>
            </p:cNvPr>
            <p:cNvSpPr/>
            <p:nvPr/>
          </p:nvSpPr>
          <p:spPr>
            <a:xfrm>
              <a:off x="986208" y="774700"/>
              <a:ext cx="10219585" cy="5308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4C97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D2F0CBC-64E2-102A-4752-AE461BF6B4D8}"/>
                </a:ext>
              </a:extLst>
            </p:cNvPr>
            <p:cNvSpPr/>
            <p:nvPr/>
          </p:nvSpPr>
          <p:spPr>
            <a:xfrm>
              <a:off x="1161141" y="1148835"/>
              <a:ext cx="9869714" cy="456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7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图片 4">
            <a:extLst>
              <a:ext uri="{FF2B5EF4-FFF2-40B4-BE49-F238E27FC236}">
                <a16:creationId xmlns:a16="http://schemas.microsoft.com/office/drawing/2014/main" id="{1768B465-09DC-7822-EE1B-FD89E13181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>
            <a:fillRect/>
          </a:stretch>
        </p:blipFill>
        <p:spPr>
          <a:xfrm>
            <a:off x="9113121" y="966735"/>
            <a:ext cx="3338349" cy="6325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971DC9-FCB7-FB69-3628-A1DD6D66F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" y="-116015"/>
            <a:ext cx="2486652" cy="2232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0CC16-0C3E-D313-7016-239961D9C1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293" y="2067140"/>
            <a:ext cx="10162913" cy="3828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48776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sp>
        <p:nvSpPr>
          <p:cNvPr id="2" name="Rounded Rectangle 2"/>
          <p:cNvSpPr/>
          <p:nvPr/>
        </p:nvSpPr>
        <p:spPr>
          <a:xfrm>
            <a:off x="414295" y="560041"/>
            <a:ext cx="11614189" cy="569440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/>
          <p:cNvSpPr txBox="1"/>
          <p:nvPr/>
        </p:nvSpPr>
        <p:spPr>
          <a:xfrm>
            <a:off x="216332" y="560041"/>
            <a:ext cx="10927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522160"/>
            <a:ext cx="2486652" cy="2232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5966" y="2501373"/>
            <a:ext cx="447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21F80A-D521-6722-12CB-F7E4B5788A19}"/>
              </a:ext>
            </a:extLst>
          </p:cNvPr>
          <p:cNvSpPr/>
          <p:nvPr/>
        </p:nvSpPr>
        <p:spPr>
          <a:xfrm>
            <a:off x="1" y="5584873"/>
            <a:ext cx="1603716" cy="12731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1F2C4B-4947-CF57-D030-570CBC2752F4}"/>
              </a:ext>
            </a:extLst>
          </p:cNvPr>
          <p:cNvSpPr/>
          <p:nvPr/>
        </p:nvSpPr>
        <p:spPr>
          <a:xfrm>
            <a:off x="10367889" y="5584873"/>
            <a:ext cx="1824111" cy="11441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C7F59F9C-825F-AF13-6DDA-F99A5E6AB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0677" y="4692111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4E9994A6-B9F8-4881-F1A8-91F1204E7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961" y="5043853"/>
            <a:ext cx="1603716" cy="22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845" y="1104878"/>
            <a:ext cx="3295565" cy="30702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18" y="0"/>
            <a:ext cx="48221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defRPr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HĐ2.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94529" y="2764496"/>
            <a:ext cx="1581434" cy="1583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050" y="4411744"/>
            <a:ext cx="2143125" cy="21431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7679" y="4172008"/>
            <a:ext cx="302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018353" y="2950590"/>
            <a:ext cx="1352649" cy="14611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594" y="894458"/>
            <a:ext cx="4432406" cy="199197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77855" y="3897424"/>
            <a:ext cx="354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835175" y="2996636"/>
            <a:ext cx="859502" cy="915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19019" y="2828041"/>
            <a:ext cx="271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2889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9583" y="524463"/>
            <a:ext cx="9396042" cy="2180637"/>
            <a:chOff x="1062408" y="2539999"/>
            <a:chExt cx="10219585" cy="1983837"/>
          </a:xfrm>
        </p:grpSpPr>
        <p:grpSp>
          <p:nvGrpSpPr>
            <p:cNvPr id="8" name="Group 7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476022" y="3086435"/>
              <a:ext cx="9476463" cy="82865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Ánh sáng truyền từ vật phát sáng đến các vật và phản chiếu từ các vật đến mắt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 ta nhìn thấy chúng.</a:t>
              </a:r>
            </a:p>
          </p:txBody>
        </p:sp>
      </p:grpSp>
      <p:pic>
        <p:nvPicPr>
          <p:cNvPr id="2052" name="Picture 4" descr="Ánh Sáng Là Gì? Các Tính Chất Quan Trọng Của Ánh Sáng – Bảo hộ lao động  GARAN uy tín, chất lượng, giá tố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2886074"/>
            <a:ext cx="5753101" cy="378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7130188793107">
            <a:hlinkClick r:id="" action="ppaction://media"/>
            <a:extLst>
              <a:ext uri="{FF2B5EF4-FFF2-40B4-BE49-F238E27FC236}">
                <a16:creationId xmlns:a16="http://schemas.microsoft.com/office/drawing/2014/main" id="{CD69FFC6-79A3-CB88-B530-20A6D8E77A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73" y="-188537"/>
            <a:ext cx="12192000" cy="6858000"/>
          </a:xfrm>
          <a:prstGeom prst="rect">
            <a:avLst/>
          </a:prstGeom>
        </p:spPr>
      </p:pic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773" y="-424182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D7491B9B-BEAE-743A-1F86-BA294304D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310" y="4599306"/>
            <a:ext cx="1850463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2050" y="504825"/>
            <a:ext cx="1055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3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3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66748" y="5267861"/>
            <a:ext cx="11391902" cy="132343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49" y="1733550"/>
            <a:ext cx="3819526" cy="3320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2643" y="432848"/>
            <a:ext cx="9396042" cy="1304925"/>
            <a:chOff x="1062408" y="2539999"/>
            <a:chExt cx="10219585" cy="1983837"/>
          </a:xfrm>
        </p:grpSpPr>
        <p:grpSp>
          <p:nvGrpSpPr>
            <p:cNvPr id="8" name="Group 7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476022" y="2954762"/>
              <a:ext cx="9476463" cy="10920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thẳng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4" y="2130425"/>
            <a:ext cx="3562351" cy="370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25663"/>
            <a:ext cx="3252788" cy="369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2089150"/>
            <a:ext cx="3438524" cy="369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3875" y="471088"/>
            <a:ext cx="3495675" cy="64633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5.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625" y="419100"/>
            <a:ext cx="43815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159" y="1781175"/>
            <a:ext cx="4559954" cy="37814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19533" y="1438275"/>
            <a:ext cx="5843217" cy="1543050"/>
            <a:chOff x="1062408" y="2539999"/>
            <a:chExt cx="10219585" cy="1983837"/>
          </a:xfrm>
        </p:grpSpPr>
        <p:grpSp>
          <p:nvGrpSpPr>
            <p:cNvPr id="15" name="Group 14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9" name="Rectangle: Rounded Corners 18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476023" y="3178596"/>
              <a:ext cx="9476464" cy="644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9533" y="3181350"/>
            <a:ext cx="5843217" cy="1409700"/>
            <a:chOff x="1062408" y="2539999"/>
            <a:chExt cx="10219585" cy="1983837"/>
          </a:xfrm>
        </p:grpSpPr>
        <p:grpSp>
          <p:nvGrpSpPr>
            <p:cNvPr id="22" name="Group 21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6" name="Rectangle: Rounded Corners 25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: Rounded Corners 26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476023" y="2729156"/>
              <a:ext cx="9476464" cy="15432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người đứng bên đường nhìn thấy ô tô?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05258" y="4791075"/>
            <a:ext cx="5843217" cy="1819275"/>
            <a:chOff x="1062408" y="2491739"/>
            <a:chExt cx="10219585" cy="2032097"/>
          </a:xfrm>
        </p:grpSpPr>
        <p:grpSp>
          <p:nvGrpSpPr>
            <p:cNvPr id="7" name="Group 6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: Rounded Corners 28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76023" y="2491739"/>
              <a:ext cx="9476464" cy="20180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 đó cần điều kiện gì để có thể nhìn thấy ô tô vào ban đêm.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75070" r="33883"/>
          <a:stretch>
            <a:fillRect/>
          </a:stretch>
        </p:blipFill>
        <p:spPr>
          <a:xfrm>
            <a:off x="8036766" y="5332095"/>
            <a:ext cx="3851842" cy="1588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6159" r="21724" b="25893"/>
          <a:stretch>
            <a:fillRect/>
          </a:stretch>
        </p:blipFill>
        <p:spPr>
          <a:xfrm>
            <a:off x="1225004" y="-247650"/>
            <a:ext cx="9709696" cy="7524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450971" y="4274739"/>
            <a:ext cx="3624442" cy="2618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192" y="2680555"/>
            <a:ext cx="5151566" cy="3706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10400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C0E43F34-1AF5-889A-CB68-7244B05F0822}"/>
              </a:ext>
            </a:extLst>
          </p:cNvPr>
          <p:cNvSpPr/>
          <p:nvPr/>
        </p:nvSpPr>
        <p:spPr>
          <a:xfrm>
            <a:off x="1266874" y="1419457"/>
            <a:ext cx="9706708" cy="4401441"/>
          </a:xfrm>
          <a:custGeom>
            <a:avLst/>
            <a:gdLst>
              <a:gd name="connsiteX0" fmla="*/ 0 w 11553263"/>
              <a:gd name="connsiteY0" fmla="*/ 663188 h 4893291"/>
              <a:gd name="connsiteX1" fmla="*/ 663188 w 11553263"/>
              <a:gd name="connsiteY1" fmla="*/ 0 h 4893291"/>
              <a:gd name="connsiteX2" fmla="*/ 10890075 w 11553263"/>
              <a:gd name="connsiteY2" fmla="*/ 0 h 4893291"/>
              <a:gd name="connsiteX3" fmla="*/ 11553263 w 11553263"/>
              <a:gd name="connsiteY3" fmla="*/ 663188 h 4893291"/>
              <a:gd name="connsiteX4" fmla="*/ 11553263 w 11553263"/>
              <a:gd name="connsiteY4" fmla="*/ 4230103 h 4893291"/>
              <a:gd name="connsiteX5" fmla="*/ 10890075 w 11553263"/>
              <a:gd name="connsiteY5" fmla="*/ 4893291 h 4893291"/>
              <a:gd name="connsiteX6" fmla="*/ 663188 w 11553263"/>
              <a:gd name="connsiteY6" fmla="*/ 4893291 h 4893291"/>
              <a:gd name="connsiteX7" fmla="*/ 0 w 11553263"/>
              <a:gd name="connsiteY7" fmla="*/ 4230103 h 4893291"/>
              <a:gd name="connsiteX8" fmla="*/ 0 w 11553263"/>
              <a:gd name="connsiteY8" fmla="*/ 663188 h 489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3263" h="4893291" fill="none" extrusionOk="0">
                <a:moveTo>
                  <a:pt x="0" y="663188"/>
                </a:moveTo>
                <a:cubicBezTo>
                  <a:pt x="2423" y="362494"/>
                  <a:pt x="325403" y="47805"/>
                  <a:pt x="663188" y="0"/>
                </a:cubicBezTo>
                <a:cubicBezTo>
                  <a:pt x="3310575" y="72427"/>
                  <a:pt x="8835447" y="61419"/>
                  <a:pt x="10890075" y="0"/>
                </a:cubicBezTo>
                <a:cubicBezTo>
                  <a:pt x="11254068" y="-15665"/>
                  <a:pt x="11540418" y="293034"/>
                  <a:pt x="11553263" y="663188"/>
                </a:cubicBezTo>
                <a:cubicBezTo>
                  <a:pt x="11654139" y="1061841"/>
                  <a:pt x="11445950" y="2886511"/>
                  <a:pt x="11553263" y="4230103"/>
                </a:cubicBezTo>
                <a:cubicBezTo>
                  <a:pt x="11555780" y="4583597"/>
                  <a:pt x="11223201" y="4856138"/>
                  <a:pt x="10890075" y="4893291"/>
                </a:cubicBezTo>
                <a:cubicBezTo>
                  <a:pt x="7573706" y="4923118"/>
                  <a:pt x="4863468" y="4813985"/>
                  <a:pt x="663188" y="4893291"/>
                </a:cubicBezTo>
                <a:cubicBezTo>
                  <a:pt x="314135" y="4891345"/>
                  <a:pt x="-16964" y="4599726"/>
                  <a:pt x="0" y="4230103"/>
                </a:cubicBezTo>
                <a:cubicBezTo>
                  <a:pt x="50037" y="2869268"/>
                  <a:pt x="770" y="2142218"/>
                  <a:pt x="0" y="663188"/>
                </a:cubicBezTo>
                <a:close/>
              </a:path>
              <a:path w="11553263" h="4893291" stroke="0" extrusionOk="0">
                <a:moveTo>
                  <a:pt x="0" y="663188"/>
                </a:moveTo>
                <a:cubicBezTo>
                  <a:pt x="11759" y="300124"/>
                  <a:pt x="315757" y="39248"/>
                  <a:pt x="663188" y="0"/>
                </a:cubicBezTo>
                <a:cubicBezTo>
                  <a:pt x="4691545" y="123000"/>
                  <a:pt x="8045570" y="-96860"/>
                  <a:pt x="10890075" y="0"/>
                </a:cubicBezTo>
                <a:cubicBezTo>
                  <a:pt x="11212835" y="-33160"/>
                  <a:pt x="11566266" y="270704"/>
                  <a:pt x="11553263" y="663188"/>
                </a:cubicBezTo>
                <a:cubicBezTo>
                  <a:pt x="11556436" y="1056046"/>
                  <a:pt x="11647530" y="3082935"/>
                  <a:pt x="11553263" y="4230103"/>
                </a:cubicBezTo>
                <a:cubicBezTo>
                  <a:pt x="11541292" y="4600709"/>
                  <a:pt x="11222698" y="4887785"/>
                  <a:pt x="10890075" y="4893291"/>
                </a:cubicBezTo>
                <a:cubicBezTo>
                  <a:pt x="9378002" y="4732584"/>
                  <a:pt x="1912205" y="4932958"/>
                  <a:pt x="663188" y="4893291"/>
                </a:cubicBezTo>
                <a:cubicBezTo>
                  <a:pt x="286731" y="4891233"/>
                  <a:pt x="-30147" y="4582715"/>
                  <a:pt x="0" y="4230103"/>
                </a:cubicBezTo>
                <a:cubicBezTo>
                  <a:pt x="32216" y="3133010"/>
                  <a:pt x="57206" y="1576560"/>
                  <a:pt x="0" y="663188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9706708"/>
                      <a:gd name="connsiteY0" fmla="*/ 596527 h 4401441"/>
                      <a:gd name="connsiteX1" fmla="*/ 557190 w 9706708"/>
                      <a:gd name="connsiteY1" fmla="*/ 0 h 4401441"/>
                      <a:gd name="connsiteX2" fmla="*/ 9149517 w 9706708"/>
                      <a:gd name="connsiteY2" fmla="*/ 0 h 4401441"/>
                      <a:gd name="connsiteX3" fmla="*/ 9706708 w 9706708"/>
                      <a:gd name="connsiteY3" fmla="*/ 596527 h 4401441"/>
                      <a:gd name="connsiteX4" fmla="*/ 9706708 w 9706708"/>
                      <a:gd name="connsiteY4" fmla="*/ 3804913 h 4401441"/>
                      <a:gd name="connsiteX5" fmla="*/ 9149517 w 9706708"/>
                      <a:gd name="connsiteY5" fmla="*/ 4401441 h 4401441"/>
                      <a:gd name="connsiteX6" fmla="*/ 557190 w 9706708"/>
                      <a:gd name="connsiteY6" fmla="*/ 4401441 h 4401441"/>
                      <a:gd name="connsiteX7" fmla="*/ 0 w 9706708"/>
                      <a:gd name="connsiteY7" fmla="*/ 3804913 h 4401441"/>
                      <a:gd name="connsiteX8" fmla="*/ 0 w 9706708"/>
                      <a:gd name="connsiteY8" fmla="*/ 596527 h 4401441"/>
                      <a:gd name="connsiteX0" fmla="*/ 0 w 9706708"/>
                      <a:gd name="connsiteY0" fmla="*/ 596527 h 4401441"/>
                      <a:gd name="connsiteX1" fmla="*/ 557190 w 9706708"/>
                      <a:gd name="connsiteY1" fmla="*/ 0 h 4401441"/>
                      <a:gd name="connsiteX2" fmla="*/ 9149517 w 9706708"/>
                      <a:gd name="connsiteY2" fmla="*/ 0 h 4401441"/>
                      <a:gd name="connsiteX3" fmla="*/ 9706708 w 9706708"/>
                      <a:gd name="connsiteY3" fmla="*/ 596527 h 4401441"/>
                      <a:gd name="connsiteX4" fmla="*/ 9706708 w 9706708"/>
                      <a:gd name="connsiteY4" fmla="*/ 3804913 h 4401441"/>
                      <a:gd name="connsiteX5" fmla="*/ 9149517 w 9706708"/>
                      <a:gd name="connsiteY5" fmla="*/ 4401441 h 4401441"/>
                      <a:gd name="connsiteX6" fmla="*/ 557190 w 9706708"/>
                      <a:gd name="connsiteY6" fmla="*/ 4401441 h 4401441"/>
                      <a:gd name="connsiteX7" fmla="*/ 0 w 9706708"/>
                      <a:gd name="connsiteY7" fmla="*/ 3804913 h 4401441"/>
                      <a:gd name="connsiteX8" fmla="*/ 0 w 9706708"/>
                      <a:gd name="connsiteY8" fmla="*/ 596527 h 4401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06708" h="4401441" fill="none" extrusionOk="0">
                        <a:moveTo>
                          <a:pt x="0" y="596527"/>
                        </a:moveTo>
                        <a:cubicBezTo>
                          <a:pt x="2866" y="348554"/>
                          <a:pt x="283329" y="59674"/>
                          <a:pt x="557190" y="0"/>
                        </a:cubicBezTo>
                        <a:cubicBezTo>
                          <a:pt x="2547770" y="79015"/>
                          <a:pt x="7547751" y="332624"/>
                          <a:pt x="9149517" y="0"/>
                        </a:cubicBezTo>
                        <a:cubicBezTo>
                          <a:pt x="9448437" y="-61564"/>
                          <a:pt x="9672080" y="256369"/>
                          <a:pt x="9706708" y="596527"/>
                        </a:cubicBezTo>
                        <a:cubicBezTo>
                          <a:pt x="9830306" y="981099"/>
                          <a:pt x="9605001" y="2619149"/>
                          <a:pt x="9706708" y="3804913"/>
                        </a:cubicBezTo>
                        <a:cubicBezTo>
                          <a:pt x="9718381" y="4074362"/>
                          <a:pt x="9408737" y="4344859"/>
                          <a:pt x="9149517" y="4401441"/>
                        </a:cubicBezTo>
                        <a:cubicBezTo>
                          <a:pt x="6679813" y="4541246"/>
                          <a:pt x="4097325" y="4471024"/>
                          <a:pt x="557190" y="4401441"/>
                        </a:cubicBezTo>
                        <a:cubicBezTo>
                          <a:pt x="317764" y="4393604"/>
                          <a:pt x="-60187" y="4146466"/>
                          <a:pt x="0" y="3804913"/>
                        </a:cubicBezTo>
                        <a:cubicBezTo>
                          <a:pt x="63740" y="2540462"/>
                          <a:pt x="-30029" y="1847763"/>
                          <a:pt x="0" y="596527"/>
                        </a:cubicBezTo>
                        <a:close/>
                      </a:path>
                      <a:path w="9706708" h="4401441" stroke="0" extrusionOk="0">
                        <a:moveTo>
                          <a:pt x="0" y="596527"/>
                        </a:moveTo>
                        <a:cubicBezTo>
                          <a:pt x="-11850" y="321996"/>
                          <a:pt x="259747" y="-20634"/>
                          <a:pt x="557190" y="0"/>
                        </a:cubicBezTo>
                        <a:cubicBezTo>
                          <a:pt x="3969512" y="-198959"/>
                          <a:pt x="6895957" y="98690"/>
                          <a:pt x="9149517" y="0"/>
                        </a:cubicBezTo>
                        <a:cubicBezTo>
                          <a:pt x="9411301" y="-28880"/>
                          <a:pt x="9773795" y="255618"/>
                          <a:pt x="9706708" y="596527"/>
                        </a:cubicBezTo>
                        <a:cubicBezTo>
                          <a:pt x="9846205" y="933422"/>
                          <a:pt x="9844907" y="2785553"/>
                          <a:pt x="9706708" y="3804913"/>
                        </a:cubicBezTo>
                        <a:cubicBezTo>
                          <a:pt x="9710919" y="4087623"/>
                          <a:pt x="9403312" y="4382274"/>
                          <a:pt x="9149517" y="4401441"/>
                        </a:cubicBezTo>
                        <a:cubicBezTo>
                          <a:pt x="7898593" y="4055191"/>
                          <a:pt x="1583739" y="4594199"/>
                          <a:pt x="557190" y="4401441"/>
                        </a:cubicBezTo>
                        <a:cubicBezTo>
                          <a:pt x="255877" y="4442720"/>
                          <a:pt x="-30883" y="4095284"/>
                          <a:pt x="0" y="3804913"/>
                        </a:cubicBezTo>
                        <a:cubicBezTo>
                          <a:pt x="27862" y="2807008"/>
                          <a:pt x="53802" y="1327296"/>
                          <a:pt x="0" y="596527"/>
                        </a:cubicBezTo>
                        <a:close/>
                      </a:path>
                      <a:path w="9706708" h="4401441" fill="none" stroke="0" extrusionOk="0">
                        <a:moveTo>
                          <a:pt x="0" y="596527"/>
                        </a:moveTo>
                        <a:cubicBezTo>
                          <a:pt x="7107" y="327439"/>
                          <a:pt x="294561" y="87101"/>
                          <a:pt x="557190" y="0"/>
                        </a:cubicBezTo>
                        <a:cubicBezTo>
                          <a:pt x="2810881" y="84918"/>
                          <a:pt x="7409078" y="71949"/>
                          <a:pt x="9149517" y="0"/>
                        </a:cubicBezTo>
                        <a:cubicBezTo>
                          <a:pt x="9408388" y="-49870"/>
                          <a:pt x="9725218" y="204506"/>
                          <a:pt x="9706708" y="596527"/>
                        </a:cubicBezTo>
                        <a:cubicBezTo>
                          <a:pt x="9949770" y="820510"/>
                          <a:pt x="9768484" y="2486914"/>
                          <a:pt x="9706708" y="3804913"/>
                        </a:cubicBezTo>
                        <a:cubicBezTo>
                          <a:pt x="9704085" y="4124591"/>
                          <a:pt x="9382291" y="4360312"/>
                          <a:pt x="9149517" y="4401441"/>
                        </a:cubicBezTo>
                        <a:cubicBezTo>
                          <a:pt x="6325821" y="4276476"/>
                          <a:pt x="3768671" y="4494745"/>
                          <a:pt x="557190" y="4401441"/>
                        </a:cubicBezTo>
                        <a:cubicBezTo>
                          <a:pt x="241708" y="4395203"/>
                          <a:pt x="-20588" y="4134513"/>
                          <a:pt x="0" y="3804913"/>
                        </a:cubicBezTo>
                        <a:cubicBezTo>
                          <a:pt x="19611" y="2661862"/>
                          <a:pt x="-92968" y="1961619"/>
                          <a:pt x="0" y="5965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0A5DF6-908A-EBB1-EB46-A3E7FEFC3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876" y="0"/>
            <a:ext cx="690736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6018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/>
          <p:cNvSpPr/>
          <p:nvPr/>
        </p:nvSpPr>
        <p:spPr>
          <a:xfrm>
            <a:off x="0" y="228175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/>
          <p:cNvSpPr txBox="1"/>
          <p:nvPr/>
        </p:nvSpPr>
        <p:spPr>
          <a:xfrm>
            <a:off x="539158" y="418377"/>
            <a:ext cx="101868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HĐ1.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85" y="41015"/>
            <a:ext cx="2486652" cy="2232696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/>
          <p:cNvSpPr/>
          <p:nvPr/>
        </p:nvSpPr>
        <p:spPr>
          <a:xfrm>
            <a:off x="79513" y="0"/>
            <a:ext cx="12112487" cy="65913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88151"/>
            <a:ext cx="9988216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1, 2 và cho biết những vật nào là vật phát sáng, những vật nào là vật được chiếu sáng.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40" y="1952625"/>
            <a:ext cx="5447152" cy="4507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337" y="1814512"/>
            <a:ext cx="5416018" cy="4645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ặt tră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47" y="-245097"/>
            <a:ext cx="11981469" cy="64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2916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309593"/>
              </p:ext>
            </p:extLst>
          </p:nvPr>
        </p:nvGraphicFramePr>
        <p:xfrm>
          <a:off x="-54107" y="2083323"/>
          <a:ext cx="8127999" cy="4425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939">
                  <a:extLst>
                    <a:ext uri="{9D8B030D-6E8A-4147-A177-3AD203B41FA5}">
                      <a16:colId xmlns:a16="http://schemas.microsoft.com/office/drawing/2014/main" val="2683456748"/>
                    </a:ext>
                  </a:extLst>
                </a:gridCol>
                <a:gridCol w="2196548">
                  <a:extLst>
                    <a:ext uri="{9D8B030D-6E8A-4147-A177-3AD203B41FA5}">
                      <a16:colId xmlns:a16="http://schemas.microsoft.com/office/drawing/2014/main" val="63102517"/>
                    </a:ext>
                  </a:extLst>
                </a:gridCol>
                <a:gridCol w="4524512">
                  <a:extLst>
                    <a:ext uri="{9D8B030D-6E8A-4147-A177-3AD203B41FA5}">
                      <a16:colId xmlns:a16="http://schemas.microsoft.com/office/drawing/2014/main" val="2767266119"/>
                    </a:ext>
                  </a:extLst>
                </a:gridCol>
              </a:tblGrid>
              <a:tr h="113066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424734"/>
                  </a:ext>
                </a:extLst>
              </a:tr>
              <a:tr h="1647533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ô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579196"/>
                  </a:ext>
                </a:extLst>
              </a:tr>
              <a:tr h="1647533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8215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551" y="1618132"/>
            <a:ext cx="3893270" cy="2482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638" y="4232635"/>
            <a:ext cx="4010184" cy="26551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576" y="86492"/>
            <a:ext cx="12112424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1, 2 và cho biết những vật nào là vật phát sáng, những vật nào là vật được chiếu sáng.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63486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127" y="0"/>
            <a:ext cx="5287873" cy="3760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456" y="3770615"/>
            <a:ext cx="5368544" cy="319148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431207"/>
              </p:ext>
            </p:extLst>
          </p:nvPr>
        </p:nvGraphicFramePr>
        <p:xfrm>
          <a:off x="164386" y="1461154"/>
          <a:ext cx="665907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9070">
                  <a:extLst>
                    <a:ext uri="{9D8B030D-6E8A-4147-A177-3AD203B41FA5}">
                      <a16:colId xmlns:a16="http://schemas.microsoft.com/office/drawing/2014/main" val="3439500552"/>
                    </a:ext>
                  </a:extLst>
                </a:gridCol>
              </a:tblGrid>
              <a:tr h="1908769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con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924422"/>
                  </a:ext>
                </a:extLst>
              </a:tr>
            </a:tbl>
          </a:graphicData>
        </a:graphic>
      </p:graphicFrame>
      <p:sp>
        <p:nvSpPr>
          <p:cNvPr id="6" name="文本框 34"/>
          <p:cNvSpPr txBox="1"/>
          <p:nvPr/>
        </p:nvSpPr>
        <p:spPr>
          <a:xfrm>
            <a:off x="386918" y="87909"/>
            <a:ext cx="6137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9967" y="331536"/>
            <a:ext cx="656425" cy="55027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Oval 11"/>
          <p:cNvSpPr/>
          <p:nvPr/>
        </p:nvSpPr>
        <p:spPr>
          <a:xfrm>
            <a:off x="8427563" y="3876014"/>
            <a:ext cx="1395167" cy="432035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276672"/>
              </p:ext>
            </p:extLst>
          </p:nvPr>
        </p:nvGraphicFramePr>
        <p:xfrm>
          <a:off x="164387" y="4092031"/>
          <a:ext cx="6659069" cy="2042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59069">
                  <a:extLst>
                    <a:ext uri="{9D8B030D-6E8A-4147-A177-3AD203B41FA5}">
                      <a16:colId xmlns:a16="http://schemas.microsoft.com/office/drawing/2014/main" val="300954796"/>
                    </a:ext>
                  </a:extLst>
                </a:gridCol>
              </a:tblGrid>
              <a:tr h="1910412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163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74239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7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1876" y="-349252"/>
            <a:ext cx="1589675" cy="26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16009" y="752476"/>
            <a:ext cx="6861291" cy="1847850"/>
            <a:chOff x="5089934" y="1429639"/>
            <a:chExt cx="2880000" cy="1908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Speech Bubble: Oval 3"/>
            <p:cNvSpPr/>
            <p:nvPr/>
          </p:nvSpPr>
          <p:spPr>
            <a:xfrm>
              <a:off x="5089934" y="1429639"/>
              <a:ext cx="2880000" cy="1908000"/>
            </a:xfrm>
            <a:prstGeom prst="wedgeEllipseCallout">
              <a:avLst>
                <a:gd name="adj1" fmla="val -18946"/>
                <a:gd name="adj2" fmla="val 61902"/>
              </a:avLst>
            </a:prstGeom>
            <a:grpFill/>
            <a:ln>
              <a:noFill/>
            </a:ln>
            <a:effectLst>
              <a:innerShdw blurRad="114300">
                <a:schemeClr val="bg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530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44810" y="1726909"/>
              <a:ext cx="2526750" cy="136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</a:rPr>
                <a:t>Nêu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những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ví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dụ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khác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vật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phát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sáng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err="1">
                  <a:solidFill>
                    <a:srgbClr val="002060"/>
                  </a:solidFill>
                </a:rPr>
                <a:t>em</a:t>
              </a:r>
              <a:r>
                <a:rPr lang="en-US" sz="4000" b="1">
                  <a:solidFill>
                    <a:srgbClr val="002060"/>
                  </a:solidFill>
                </a:rPr>
                <a:t> biết?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1280" y="2130868"/>
            <a:ext cx="2414225" cy="3596952"/>
            <a:chOff x="534780" y="2856885"/>
            <a:chExt cx="2414225" cy="359695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780" y="2856885"/>
              <a:ext cx="2414225" cy="359695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42357" y="4800600"/>
              <a:ext cx="582386" cy="609600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Hình nền Nền Ngọn Nến Màu Cam được Thắp Sáng Bởi đêm Yalada Nền, đêm  Yalada, Nến, Ngọn Nến Background Vector để tải xuống miễn phí - Pngtre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382883"/>
            <a:ext cx="4076700" cy="2913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đom đóm lại phát sáng? - KhoaHoc.t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49" y="3362324"/>
            <a:ext cx="4479451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t Subject for Middle School - 8th Grade: Drawing by Slidesgo">
  <a:themeElements>
    <a:clrScheme name="Simple Light">
      <a:dk1>
        <a:srgbClr val="222124"/>
      </a:dk1>
      <a:lt1>
        <a:srgbClr val="FFFAED"/>
      </a:lt1>
      <a:dk2>
        <a:srgbClr val="FFCBB4"/>
      </a:dk2>
      <a:lt2>
        <a:srgbClr val="FD9579"/>
      </a:lt2>
      <a:accent1>
        <a:srgbClr val="FFC247"/>
      </a:accent1>
      <a:accent2>
        <a:srgbClr val="FF542D"/>
      </a:accent2>
      <a:accent3>
        <a:srgbClr val="C58264"/>
      </a:accent3>
      <a:accent4>
        <a:srgbClr val="888F52"/>
      </a:accent4>
      <a:accent5>
        <a:srgbClr val="54B8C4"/>
      </a:accent5>
      <a:accent6>
        <a:srgbClr val="993825"/>
      </a:accent6>
      <a:hlink>
        <a:srgbClr val="2221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383</Words>
  <Application>Microsoft Office PowerPoint</Application>
  <PresentationFormat>Widescreen</PresentationFormat>
  <Paragraphs>43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微软雅黑</vt:lpstr>
      <vt:lpstr>宋体</vt:lpstr>
      <vt:lpstr>宋体</vt:lpstr>
      <vt:lpstr>#9Slide03 Arima Madurai Medium</vt:lpstr>
      <vt:lpstr>Arial</vt:lpstr>
      <vt:lpstr>Arimo</vt:lpstr>
      <vt:lpstr>Calibri</vt:lpstr>
      <vt:lpstr>Calibri Light</vt:lpstr>
      <vt:lpstr>Cambria</vt:lpstr>
      <vt:lpstr>Delius Swash Caps</vt:lpstr>
      <vt:lpstr>等线</vt:lpstr>
      <vt:lpstr>Hammersmith One</vt:lpstr>
      <vt:lpstr>Montserrat</vt:lpstr>
      <vt:lpstr>Times New Roman</vt:lpstr>
      <vt:lpstr>仓耳章鱼小丸子体 W01</vt:lpstr>
      <vt:lpstr>字魂59号-创粗黑</vt:lpstr>
      <vt:lpstr>1_Office 主题</vt:lpstr>
      <vt:lpstr>Office 主题</vt:lpstr>
      <vt:lpstr>Art Subject for Middle School - 8th Grade: Drawing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89</cp:revision>
  <dcterms:created xsi:type="dcterms:W3CDTF">2023-07-31T23:18:00Z</dcterms:created>
  <dcterms:modified xsi:type="dcterms:W3CDTF">2025-11-28T14:54:09Z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2CE8D8797C214D97A07DF7E09E9BCA68</vt:lpwstr>
  </property>
  <property fmtid="{D5CDD505-2E9C-101B-9397-08002B2CF9AE}" pid="3" name="KSOProductBuildVer">
    <vt:lpwstr>1033-11.2.0.11537</vt:lpwstr>
  </property>
</Properties>
</file>