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0"/>
  </p:notesMasterIdLst>
  <p:sldIdLst>
    <p:sldId id="257" r:id="rId3"/>
    <p:sldId id="284" r:id="rId4"/>
    <p:sldId id="286" r:id="rId5"/>
    <p:sldId id="285" r:id="rId6"/>
    <p:sldId id="344" r:id="rId7"/>
    <p:sldId id="260" r:id="rId8"/>
    <p:sldId id="282" r:id="rId9"/>
    <p:sldId id="293" r:id="rId10"/>
    <p:sldId id="258" r:id="rId11"/>
    <p:sldId id="287" r:id="rId12"/>
    <p:sldId id="338" r:id="rId13"/>
    <p:sldId id="288" r:id="rId14"/>
    <p:sldId id="289" r:id="rId15"/>
    <p:sldId id="291" r:id="rId16"/>
    <p:sldId id="295" r:id="rId17"/>
    <p:sldId id="266" r:id="rId18"/>
    <p:sldId id="339" r:id="rId19"/>
    <p:sldId id="298" r:id="rId20"/>
    <p:sldId id="340" r:id="rId21"/>
    <p:sldId id="341" r:id="rId22"/>
    <p:sldId id="299" r:id="rId23"/>
    <p:sldId id="300" r:id="rId24"/>
    <p:sldId id="342" r:id="rId25"/>
    <p:sldId id="283" r:id="rId26"/>
    <p:sldId id="343" r:id="rId27"/>
    <p:sldId id="304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8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9125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4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897</Words>
  <Application>Microsoft Office PowerPoint</Application>
  <PresentationFormat>Widescreen</PresentationFormat>
  <Paragraphs>65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2005_iannnnnMTV</vt:lpstr>
      <vt:lpstr>Arial</vt:lpstr>
      <vt:lpstr>Calibri</vt:lpstr>
      <vt:lpstr>Calibri Light</vt:lpstr>
      <vt:lpstr>Cambria</vt:lpstr>
      <vt:lpstr>Coiny</vt:lpstr>
      <vt:lpstr>等线</vt:lpstr>
      <vt:lpstr>等线 Light</vt:lpstr>
      <vt:lpstr>iCiel Pony</vt:lpstr>
      <vt:lpstr>SVN-SAF</vt:lpstr>
      <vt:lpstr>Tahoma</vt:lpstr>
      <vt:lpstr>Times New Roman</vt:lpstr>
      <vt:lpstr>字魂105号-简雅黑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2023-08-09T12:18:31Z</dcterms:created>
  <dcterms:modified xsi:type="dcterms:W3CDTF">2025-11-28T14:23:48Z</dcterms:modified>
</cp:coreProperties>
</file>