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4423" r:id="rId2"/>
    <p:sldId id="4411" r:id="rId3"/>
    <p:sldId id="4424" r:id="rId4"/>
    <p:sldId id="4426" r:id="rId5"/>
    <p:sldId id="4428" r:id="rId6"/>
    <p:sldId id="4427" r:id="rId7"/>
    <p:sldId id="4429" r:id="rId8"/>
    <p:sldId id="4430" r:id="rId9"/>
    <p:sldId id="4432" r:id="rId10"/>
    <p:sldId id="261" r:id="rId11"/>
    <p:sldId id="262" r:id="rId12"/>
    <p:sldId id="268" r:id="rId13"/>
    <p:sldId id="278" r:id="rId14"/>
    <p:sldId id="287" r:id="rId15"/>
    <p:sldId id="283" r:id="rId16"/>
    <p:sldId id="288" r:id="rId17"/>
    <p:sldId id="297" r:id="rId18"/>
    <p:sldId id="291" r:id="rId19"/>
    <p:sldId id="292" r:id="rId20"/>
    <p:sldId id="293" r:id="rId21"/>
    <p:sldId id="294" r:id="rId22"/>
    <p:sldId id="298" r:id="rId23"/>
    <p:sldId id="4433" r:id="rId24"/>
    <p:sldId id="4434" r:id="rId25"/>
    <p:sldId id="299" r:id="rId26"/>
    <p:sldId id="300" r:id="rId27"/>
    <p:sldId id="296" r:id="rId28"/>
    <p:sldId id="271" r:id="rId29"/>
    <p:sldId id="272" r:id="rId30"/>
    <p:sldId id="273" r:id="rId31"/>
    <p:sldId id="277" r:id="rId32"/>
    <p:sldId id="276" r:id="rId33"/>
    <p:sldId id="441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3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17E9-B1D4-4518-9359-7A389A26B929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645C2-530E-44A0-8CF4-C837E85FF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4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9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3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645C2-530E-44A0-8CF4-C837E85FF8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6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9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2953DF-B1B4-42B0-A667-181681EE5C8F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3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3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03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9B8B1D-938D-46E6-974C-71BA381E3FDC}" type="datetimeFigureOut">
              <a:rPr lang="en-US" smtClean="0"/>
              <a:t>24/3/2025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448DC-27F0-4D71-B164-836BBCFF6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FDEF13E-BB2B-72A9-07DA-A0566C124E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668" y="255898"/>
            <a:ext cx="1252391" cy="125239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84DFD8D-C20B-0B4E-2CFB-2D1642553B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32" y="-6308187"/>
            <a:ext cx="1252391" cy="12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jpeg"/><Relationship Id="rId18" Type="http://schemas.openxmlformats.org/officeDocument/2006/relationships/slide" Target="slide31.xml"/><Relationship Id="rId3" Type="http://schemas.microsoft.com/office/2007/relationships/media" Target="../media/media10.mp3"/><Relationship Id="rId21" Type="http://schemas.openxmlformats.org/officeDocument/2006/relationships/image" Target="../media/image44.png"/><Relationship Id="rId7" Type="http://schemas.openxmlformats.org/officeDocument/2006/relationships/image" Target="../media/image38.jpeg"/><Relationship Id="rId12" Type="http://schemas.openxmlformats.org/officeDocument/2006/relationships/slide" Target="slide29.xml"/><Relationship Id="rId17" Type="http://schemas.openxmlformats.org/officeDocument/2006/relationships/image" Target="../media/image43.jpg"/><Relationship Id="rId2" Type="http://schemas.openxmlformats.org/officeDocument/2006/relationships/audio" Target="../media/media9.mp3"/><Relationship Id="rId16" Type="http://schemas.openxmlformats.org/officeDocument/2006/relationships/slide" Target="slide32.xml"/><Relationship Id="rId20" Type="http://schemas.openxmlformats.org/officeDocument/2006/relationships/image" Target="../media/image13.png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2.jpeg"/><Relationship Id="rId10" Type="http://schemas.openxmlformats.org/officeDocument/2006/relationships/image" Target="../media/image40.png"/><Relationship Id="rId19" Type="http://schemas.openxmlformats.org/officeDocument/2006/relationships/slide" Target="slide25.xml"/><Relationship Id="rId4" Type="http://schemas.openxmlformats.org/officeDocument/2006/relationships/audio" Target="../media/media10.mp3"/><Relationship Id="rId9" Type="http://schemas.microsoft.com/office/2007/relationships/hdphoto" Target="../media/hdphoto1.wdp"/><Relationship Id="rId1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28.xml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8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6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4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" Target="slide28.xml"/><Relationship Id="rId5" Type="http://schemas.microsoft.com/office/2007/relationships/media" Target="../media/media14.mp3"/><Relationship Id="rId10" Type="http://schemas.openxmlformats.org/officeDocument/2006/relationships/image" Target="../media/image13.png"/><Relationship Id="rId4" Type="http://schemas.openxmlformats.org/officeDocument/2006/relationships/audio" Target="../media/media13.mp3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4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1.mp3"/><Relationship Id="rId11" Type="http://schemas.openxmlformats.org/officeDocument/2006/relationships/slide" Target="slide28.xml"/><Relationship Id="rId5" Type="http://schemas.microsoft.com/office/2007/relationships/media" Target="../media/media11.mp3"/><Relationship Id="rId10" Type="http://schemas.openxmlformats.org/officeDocument/2006/relationships/image" Target="../media/image13.png"/><Relationship Id="rId4" Type="http://schemas.openxmlformats.org/officeDocument/2006/relationships/audio" Target="../media/media13.mp3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4.pn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slide" Target="slide28.xml"/><Relationship Id="rId5" Type="http://schemas.microsoft.com/office/2007/relationships/media" Target="../media/media14.mp3"/><Relationship Id="rId10" Type="http://schemas.openxmlformats.org/officeDocument/2006/relationships/image" Target="../media/image13.png"/><Relationship Id="rId4" Type="http://schemas.openxmlformats.org/officeDocument/2006/relationships/audio" Target="../media/media13.mp3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11.gif"/><Relationship Id="rId2" Type="http://schemas.openxmlformats.org/officeDocument/2006/relationships/audio" Target="../media/media3.mp3"/><Relationship Id="rId16" Type="http://schemas.openxmlformats.org/officeDocument/2006/relationships/image" Target="../media/image14.gif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gif"/><Relationship Id="rId3" Type="http://schemas.openxmlformats.org/officeDocument/2006/relationships/audio" Target="../media/media4.mp3"/><Relationship Id="rId7" Type="http://schemas.openxmlformats.org/officeDocument/2006/relationships/audio" Target="../media/audio4.wav"/><Relationship Id="rId12" Type="http://schemas.openxmlformats.org/officeDocument/2006/relationships/audio" Target="../media/audio7.wav"/><Relationship Id="rId17" Type="http://schemas.openxmlformats.org/officeDocument/2006/relationships/image" Target="../media/image14.gif"/><Relationship Id="rId2" Type="http://schemas.microsoft.com/office/2007/relationships/media" Target="../media/media4.mp3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image" Target="../media/image10.jpeg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6.wav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gif"/><Relationship Id="rId3" Type="http://schemas.openxmlformats.org/officeDocument/2006/relationships/audio" Target="../media/media5.mp3"/><Relationship Id="rId7" Type="http://schemas.openxmlformats.org/officeDocument/2006/relationships/audio" Target="../media/audio4.wav"/><Relationship Id="rId12" Type="http://schemas.openxmlformats.org/officeDocument/2006/relationships/audio" Target="../media/audio7.wav"/><Relationship Id="rId17" Type="http://schemas.openxmlformats.org/officeDocument/2006/relationships/image" Target="../media/image14.gif"/><Relationship Id="rId2" Type="http://schemas.microsoft.com/office/2007/relationships/media" Target="../media/media5.mp3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10.jpeg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6.wav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gif"/><Relationship Id="rId3" Type="http://schemas.openxmlformats.org/officeDocument/2006/relationships/audio" Target="../media/media6.mp3"/><Relationship Id="rId7" Type="http://schemas.openxmlformats.org/officeDocument/2006/relationships/audio" Target="../media/audio4.wav"/><Relationship Id="rId12" Type="http://schemas.openxmlformats.org/officeDocument/2006/relationships/audio" Target="../media/audio7.wav"/><Relationship Id="rId17" Type="http://schemas.openxmlformats.org/officeDocument/2006/relationships/image" Target="../media/image14.gif"/><Relationship Id="rId2" Type="http://schemas.microsoft.com/office/2007/relationships/media" Target="../media/media6.mp3"/><Relationship Id="rId16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10.jpeg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6.wav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8691717" cy="2806208"/>
            <a:chOff x="1826341" y="1106129"/>
            <a:chExt cx="8691717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853931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34FCB9-4B39-50B3-3945-3D9A9D8C2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801" y="2101884"/>
            <a:ext cx="676714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08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352425" y="290512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4DBE1-BB59-5751-DB30-B7710F148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849" y="2421405"/>
            <a:ext cx="4555981" cy="35030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86CD41-ACA9-F93E-A15A-44ED5F98C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25" y="2443182"/>
            <a:ext cx="4178011" cy="348125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CEE87-F0FC-1179-3E72-195574691675}"/>
              </a:ext>
            </a:extLst>
          </p:cNvPr>
          <p:cNvGrpSpPr/>
          <p:nvPr/>
        </p:nvGrpSpPr>
        <p:grpSpPr>
          <a:xfrm>
            <a:off x="1263528" y="381161"/>
            <a:ext cx="9265926" cy="1807857"/>
            <a:chOff x="1045028" y="2041463"/>
            <a:chExt cx="5137069" cy="94666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4C0EEC-4160-E058-D7A0-822EE016B1C6}"/>
                </a:ext>
              </a:extLst>
            </p:cNvPr>
            <p:cNvGrpSpPr/>
            <p:nvPr/>
          </p:nvGrpSpPr>
          <p:grpSpPr>
            <a:xfrm>
              <a:off x="1045028" y="2041463"/>
              <a:ext cx="5137069" cy="946666"/>
              <a:chOff x="1828802" y="2224549"/>
              <a:chExt cx="5137069" cy="946666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B2C6DFE2-364D-8547-FA6E-48B7E3895C44}"/>
                  </a:ext>
                </a:extLst>
              </p:cNvPr>
              <p:cNvSpPr/>
              <p:nvPr/>
            </p:nvSpPr>
            <p:spPr>
              <a:xfrm>
                <a:off x="1828802" y="2235953"/>
                <a:ext cx="4082143" cy="93526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0DC1D5AB-5BCC-020C-8B3B-0AF310ABE69B}"/>
                  </a:ext>
                </a:extLst>
              </p:cNvPr>
              <p:cNvSpPr/>
              <p:nvPr/>
            </p:nvSpPr>
            <p:spPr>
              <a:xfrm>
                <a:off x="1862152" y="2224549"/>
                <a:ext cx="5103719" cy="93526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352F4F-5A0C-FF30-8442-E3A97DACEEE4}"/>
                </a:ext>
              </a:extLst>
            </p:cNvPr>
            <p:cNvSpPr txBox="1"/>
            <p:nvPr/>
          </p:nvSpPr>
          <p:spPr>
            <a:xfrm>
              <a:off x="1083103" y="2185958"/>
              <a:ext cx="4922331" cy="477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1, 2,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692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22567" y="2402139"/>
            <a:ext cx="7218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2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4244715" y="2098722"/>
            <a:ext cx="7060920" cy="1940957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Hoạt động 1: </a:t>
            </a:r>
            <a:endParaRPr lang="en-US" altLang="zh-CN" sz="5400" b="1" spc="10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latin typeface="+mn-lt"/>
            </a:endParaRPr>
          </a:p>
          <a:p>
            <a:pPr lvl="0">
              <a:defRPr/>
            </a:pPr>
            <a:r>
              <a:rPr lang="vi-VN" altLang="zh-CN" sz="54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+mn-lt"/>
              </a:rPr>
              <a:t>Tìm hiểu về dân cư</a:t>
            </a:r>
            <a:endParaRPr kumimoji="0" lang="zh-CN" altLang="en-US" sz="54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1253" y="216276"/>
            <a:ext cx="10353675" cy="2303086"/>
            <a:chOff x="1893464" y="1236544"/>
            <a:chExt cx="8709869" cy="485782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39" y="1236544"/>
              <a:ext cx="8539317" cy="483584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3200" b="1" i="0" dirty="0">
                <a:solidFill>
                  <a:schemeClr val="bg1"/>
                </a:solidFill>
                <a:effectLst/>
              </a:endParaRP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3,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14350" marR="0" lvl="0" indent="-51435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mật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Tây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3464" y="1258529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2" y="2519362"/>
            <a:ext cx="5198053" cy="370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366" y="2852737"/>
            <a:ext cx="6519434" cy="22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9629998E-B7F0-D0F8-9AF7-5FEBD6B7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5" y="376754"/>
            <a:ext cx="5627315" cy="421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9E306-1AEA-758D-B999-F91417ECE9CC}"/>
              </a:ext>
            </a:extLst>
          </p:cNvPr>
          <p:cNvGrpSpPr/>
          <p:nvPr/>
        </p:nvGrpSpPr>
        <p:grpSpPr>
          <a:xfrm>
            <a:off x="1000126" y="5543549"/>
            <a:ext cx="4714874" cy="1066801"/>
            <a:chOff x="1826341" y="1106129"/>
            <a:chExt cx="9843145" cy="414921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C0572E7-8D61-1706-A6E0-63CA0FF9D24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E0ABC17-8089-DF92-AEB8-456507621EC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76EF24F-36CA-6F8A-0125-3E11D26FAF9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11716FE-E648-C457-8F03-08B26AB3968C}"/>
              </a:ext>
            </a:extLst>
          </p:cNvPr>
          <p:cNvSpPr/>
          <p:nvPr/>
        </p:nvSpPr>
        <p:spPr>
          <a:xfrm>
            <a:off x="1491149" y="564192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Gia-Rai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Giới thiệu về người Ê Đê ở Tây Nguyên - daktip.com.vn">
            <a:extLst>
              <a:ext uri="{FF2B5EF4-FFF2-40B4-BE49-F238E27FC236}">
                <a16:creationId xmlns:a16="http://schemas.microsoft.com/office/drawing/2014/main" id="{EAB7028B-CBEA-EE60-8A96-5E1211CDD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15" y="369931"/>
            <a:ext cx="5695951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B237857-8DF1-4E96-AEEE-6C42A89E017A}"/>
              </a:ext>
            </a:extLst>
          </p:cNvPr>
          <p:cNvGrpSpPr/>
          <p:nvPr/>
        </p:nvGrpSpPr>
        <p:grpSpPr>
          <a:xfrm>
            <a:off x="6562726" y="5562599"/>
            <a:ext cx="4714874" cy="1066801"/>
            <a:chOff x="1826341" y="1106129"/>
            <a:chExt cx="9843145" cy="414921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9DF4D5-0D9B-E05E-6132-C4FFB023F33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C2F1E62-E7FC-5E29-9711-D9317777EE3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DC1107B-36CD-B56B-DFE9-72584D5AD23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55549638-3BB6-41E0-CA64-473E6D6C3E03}"/>
              </a:ext>
            </a:extLst>
          </p:cNvPr>
          <p:cNvSpPr/>
          <p:nvPr/>
        </p:nvSpPr>
        <p:spPr>
          <a:xfrm>
            <a:off x="7053749" y="5660974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4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Dân tộc Xơ Đăng - YouTube">
            <a:extLst>
              <a:ext uri="{FF2B5EF4-FFF2-40B4-BE49-F238E27FC236}">
                <a16:creationId xmlns:a16="http://schemas.microsoft.com/office/drawing/2014/main" id="{C62A0C09-1AFE-3D06-204A-8ABA466D2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9740"/>
            <a:ext cx="6133042" cy="344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B01038-EAD0-6032-2404-44ACF5A2C0EC}"/>
              </a:ext>
            </a:extLst>
          </p:cNvPr>
          <p:cNvGrpSpPr/>
          <p:nvPr/>
        </p:nvGrpSpPr>
        <p:grpSpPr>
          <a:xfrm>
            <a:off x="971551" y="4610099"/>
            <a:ext cx="4714874" cy="10668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6DFB266-7052-86D6-5645-4482E00700E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206081-4556-AF99-9CD8-2CCD6A084CAE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9A12D2-16D3-795C-6570-393B5FB1F31F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239802C-AD49-4A01-BE6A-005016F28A5F}"/>
              </a:ext>
            </a:extLst>
          </p:cNvPr>
          <p:cNvSpPr/>
          <p:nvPr/>
        </p:nvSpPr>
        <p:spPr>
          <a:xfrm>
            <a:off x="1281599" y="47084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Xơ-đăng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ét tươi sáng trong trang phục truyền thống dân tộc Mạ">
            <a:extLst>
              <a:ext uri="{FF2B5EF4-FFF2-40B4-BE49-F238E27FC236}">
                <a16:creationId xmlns:a16="http://schemas.microsoft.com/office/drawing/2014/main" id="{5FE8D40C-6B5B-F82D-6AFF-36A0A84B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03" y="785814"/>
            <a:ext cx="5105899" cy="34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400638-8AF4-64FE-C588-E0EC8AE75A39}"/>
              </a:ext>
            </a:extLst>
          </p:cNvPr>
          <p:cNvGrpSpPr/>
          <p:nvPr/>
        </p:nvGrpSpPr>
        <p:grpSpPr>
          <a:xfrm>
            <a:off x="7515224" y="4438649"/>
            <a:ext cx="3790951" cy="10668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2B97C45-F441-59C0-E30C-CD80803BC061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0902668-7B0D-FA85-97C8-C60D86007FFA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F861652-EE22-8501-C665-62FDA314D1D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9245239-2D70-59B0-E88F-9D80C47C98CC}"/>
              </a:ext>
            </a:extLst>
          </p:cNvPr>
          <p:cNvSpPr/>
          <p:nvPr/>
        </p:nvSpPr>
        <p:spPr>
          <a:xfrm>
            <a:off x="7329974" y="4537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08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rang phục truyền thống dân tộc Ba Na: Lấy thiên nhiên làm hình mẫu">
            <a:extLst>
              <a:ext uri="{FF2B5EF4-FFF2-40B4-BE49-F238E27FC236}">
                <a16:creationId xmlns:a16="http://schemas.microsoft.com/office/drawing/2014/main" id="{29DF1D3C-3006-2ACE-67F9-1CD79E82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3" y="114782"/>
            <a:ext cx="7543802" cy="468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046D38-968B-BA3F-534A-99EFC572B00C}"/>
              </a:ext>
            </a:extLst>
          </p:cNvPr>
          <p:cNvGrpSpPr/>
          <p:nvPr/>
        </p:nvGrpSpPr>
        <p:grpSpPr>
          <a:xfrm>
            <a:off x="4205774" y="5153024"/>
            <a:ext cx="3861901" cy="10668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14D909-0B76-8338-DB70-48D87C628D9E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9B01B04-88F6-BFB6-35A3-4E8806603AC8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C8D6CD0-A61C-B057-5D93-8362284EC027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9C7B6-EB3F-D059-8360-A59A0EE48E0D}"/>
              </a:ext>
            </a:extLst>
          </p:cNvPr>
          <p:cNvSpPr/>
          <p:nvPr/>
        </p:nvSpPr>
        <p:spPr>
          <a:xfrm>
            <a:off x="4205774" y="5251399"/>
            <a:ext cx="3938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Ba-Na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876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-2307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415DBC15-A9F7-2AEC-9777-AC2AA4EA1540}"/>
              </a:ext>
            </a:extLst>
          </p:cNvPr>
          <p:cNvSpPr txBox="1"/>
          <p:nvPr/>
        </p:nvSpPr>
        <p:spPr>
          <a:xfrm>
            <a:off x="3376314" y="2098722"/>
            <a:ext cx="8525173" cy="1736646"/>
          </a:xfrm>
          <a:prstGeom prst="round2Diag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spc="600">
                <a:solidFill>
                  <a:srgbClr val="FFFF00"/>
                </a:solidFill>
                <a:latin typeface="UTM Showcard" panose="02040603050506020204" pitchFamily="18" charset="0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</a:t>
            </a:r>
            <a:r>
              <a:rPr lang="vi-VN" altLang="zh-CN" sz="4800" b="1" spc="100" dirty="0" smtClean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2:</a:t>
            </a:r>
            <a:r>
              <a:rPr lang="en-US" altLang="zh-CN" sz="4800" b="1" spc="100" dirty="0" smtClean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4800" b="1" spc="100" dirty="0" err="1" smtClean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Một</a:t>
            </a:r>
            <a:r>
              <a:rPr lang="en-US" altLang="zh-CN" sz="4800" b="1" spc="100" dirty="0" smtClean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altLang="zh-CN" sz="4800" b="1" spc="100" dirty="0" smtClean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số </a:t>
            </a:r>
            <a:r>
              <a:rPr lang="vi-VN" altLang="zh-CN" sz="4800" b="1" spc="100" dirty="0">
                <a:ln w="12700">
                  <a:solidFill>
                    <a:srgbClr val="000000"/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</a:rPr>
              <a:t>hoạt động kinh tế chủ yếu </a:t>
            </a:r>
            <a:endParaRPr kumimoji="0" lang="zh-CN" altLang="en-US" sz="4800" b="1" i="0" u="none" strike="noStrike" kern="1200" cap="none" spc="100" normalizeH="0" baseline="0" noProof="0" dirty="0">
              <a:ln w="12700">
                <a:solidFill>
                  <a:srgbClr val="00000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6E40F824-F1AC-6EE3-6796-FED548C10C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05" y="1840906"/>
            <a:ext cx="4277076" cy="50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7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390525" y="1"/>
            <a:ext cx="11353800" cy="1828800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Đọc thông tin và quan sát các hình 4, 5, em hãy: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các loại cây công nghiệp được trồng nhiều ở vùng Tây Nguyên.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Xác định trên lược đồ những nơi trồng nhiều các loại cây đó.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CB6B7-FF8C-0FD3-E40C-35FF832E6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2433637"/>
            <a:ext cx="3938170" cy="2852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744" y="1962150"/>
            <a:ext cx="3091055" cy="414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74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Voi Con Ở Bản Đôn">
            <a:hlinkClick r:id="" action="ppaction://media"/>
            <a:extLst>
              <a:ext uri="{FF2B5EF4-FFF2-40B4-BE49-F238E27FC236}">
                <a16:creationId xmlns:a16="http://schemas.microsoft.com/office/drawing/2014/main" id="{E6428F3C-E585-D4BC-45EA-5DC858DB6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2975" y="243314"/>
            <a:ext cx="10868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Các cây công nghiệp được trồng nhiều ở vùng Tây Nguyên là: cao su, cà phê, tiêu,</a:t>
            </a:r>
            <a:r>
              <a:rPr lang="en-US" sz="36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Calibri" panose="020F0502020204030204"/>
              </a:rPr>
              <a:t>chè, điều..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Kỹ thuật chăm sóc cây cao su đạt chuẩn, ky thuat cham soc cay cao su dat  chuan">
            <a:extLst>
              <a:ext uri="{FF2B5EF4-FFF2-40B4-BE49-F238E27FC236}">
                <a16:creationId xmlns:a16="http://schemas.microsoft.com/office/drawing/2014/main" id="{B6ED676B-F410-B120-DBFE-3B49DB6F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4" y="595745"/>
            <a:ext cx="5662729" cy="497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4173D8-245B-8C5F-0904-93F4E6D2C938}"/>
              </a:ext>
            </a:extLst>
          </p:cNvPr>
          <p:cNvGrpSpPr/>
          <p:nvPr/>
        </p:nvGrpSpPr>
        <p:grpSpPr>
          <a:xfrm>
            <a:off x="2286000" y="5791199"/>
            <a:ext cx="2447926" cy="952501"/>
            <a:chOff x="1826341" y="1106129"/>
            <a:chExt cx="9843145" cy="41492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23E85D-C760-9A5B-7F1F-D00D38A3444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5EB63CD-E556-7A67-9617-EDA7EDF3A63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793750-C1BC-8ECD-D415-A34ED12FACEC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493B8CC-357C-8D10-6BAA-9772FE134A21}"/>
              </a:ext>
            </a:extLst>
          </p:cNvPr>
          <p:cNvSpPr/>
          <p:nvPr/>
        </p:nvSpPr>
        <p:spPr>
          <a:xfrm>
            <a:off x="1453049" y="58895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595745"/>
            <a:ext cx="5819775" cy="49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C6C3-AA95-E840-37F1-25729B5E7FC5}"/>
              </a:ext>
            </a:extLst>
          </p:cNvPr>
          <p:cNvGrpSpPr/>
          <p:nvPr/>
        </p:nvGrpSpPr>
        <p:grpSpPr>
          <a:xfrm>
            <a:off x="7896225" y="5695949"/>
            <a:ext cx="2447926" cy="952501"/>
            <a:chOff x="1826341" y="1106129"/>
            <a:chExt cx="9843145" cy="414921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4A06852-2A62-6DA2-AE92-4CEE634B027C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D1B837A-CFF1-F336-888B-EFC43FE628D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148D99B-A05A-C0B0-E6DA-F8248FB39BA1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1305B5DF-48C4-2FB3-7C9E-E96E4245CD75}"/>
              </a:ext>
            </a:extLst>
          </p:cNvPr>
          <p:cNvSpPr/>
          <p:nvPr/>
        </p:nvSpPr>
        <p:spPr>
          <a:xfrm>
            <a:off x="7063274" y="57943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6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Khám phá những tỉnh trồng chè nhiều nhất tại Việt Nam">
            <a:extLst>
              <a:ext uri="{FF2B5EF4-FFF2-40B4-BE49-F238E27FC236}">
                <a16:creationId xmlns:a16="http://schemas.microsoft.com/office/drawing/2014/main" id="{AF4BCA93-0792-FAAA-C1AA-2F35EC94F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001507"/>
            <a:ext cx="5674223" cy="383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216976-CBAF-4FB1-1EB3-88C5F5BAA5FA}"/>
              </a:ext>
            </a:extLst>
          </p:cNvPr>
          <p:cNvGrpSpPr/>
          <p:nvPr/>
        </p:nvGrpSpPr>
        <p:grpSpPr>
          <a:xfrm>
            <a:off x="1914525" y="5105399"/>
            <a:ext cx="2447926" cy="952501"/>
            <a:chOff x="1826341" y="1106129"/>
            <a:chExt cx="9843145" cy="41492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03C8466-FDD3-2BD7-253D-B5C325BC48F4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91B78A-A857-7C6C-028B-AFF5DB263118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465816-71F9-A4B2-64E0-41E072EB6FD3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FF2EA3-941B-56D4-ACB0-494DF4BF8140}"/>
              </a:ext>
            </a:extLst>
          </p:cNvPr>
          <p:cNvSpPr/>
          <p:nvPr/>
        </p:nvSpPr>
        <p:spPr>
          <a:xfrm>
            <a:off x="1081574" y="520377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Nông dân Bù Đăng tự tin hơn nhờ được đào tạo kỹ thuật trồng điều">
            <a:extLst>
              <a:ext uri="{FF2B5EF4-FFF2-40B4-BE49-F238E27FC236}">
                <a16:creationId xmlns:a16="http://schemas.microsoft.com/office/drawing/2014/main" id="{5C9710AB-A554-5B3C-D190-DF9DB2F88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94" y="1028699"/>
            <a:ext cx="5428604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8B103F5-7555-E7B5-C475-995767B08BE4}"/>
              </a:ext>
            </a:extLst>
          </p:cNvPr>
          <p:cNvGrpSpPr/>
          <p:nvPr/>
        </p:nvGrpSpPr>
        <p:grpSpPr>
          <a:xfrm>
            <a:off x="8229600" y="4981574"/>
            <a:ext cx="2447926" cy="952501"/>
            <a:chOff x="1826341" y="1106129"/>
            <a:chExt cx="9843145" cy="41492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F5023E-CCFF-BEBA-8BA2-992B64D055A7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9281D6E-C36C-AE54-0AD7-658149D7815E}"/>
                </a:ext>
              </a:extLst>
            </p:cNvPr>
            <p:cNvSpPr/>
            <p:nvPr/>
          </p:nvSpPr>
          <p:spPr>
            <a:xfrm>
              <a:off x="1826341" y="1106129"/>
              <a:ext cx="9690744" cy="39968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215D76-645B-8853-D9B3-8CC1FE65C769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2C2A2FC-61EC-D87E-BFC4-D9D375445181}"/>
              </a:ext>
            </a:extLst>
          </p:cNvPr>
          <p:cNvSpPr/>
          <p:nvPr/>
        </p:nvSpPr>
        <p:spPr>
          <a:xfrm>
            <a:off x="7396649" y="507994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endParaRPr kumimoji="0" lang="en-GB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2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10845A-024E-8EEE-BF99-3E19B4938026}"/>
              </a:ext>
            </a:extLst>
          </p:cNvPr>
          <p:cNvSpPr/>
          <p:nvPr/>
        </p:nvSpPr>
        <p:spPr>
          <a:xfrm>
            <a:off x="2032000" y="14020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4418008-61BE-AEE6-EEB2-3EC2F93062F0}"/>
              </a:ext>
            </a:extLst>
          </p:cNvPr>
          <p:cNvSpPr/>
          <p:nvPr/>
        </p:nvSpPr>
        <p:spPr>
          <a:xfrm>
            <a:off x="1991360" y="19405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91DA03-7F21-9FB3-E22B-FC8E20D363A9}"/>
              </a:ext>
            </a:extLst>
          </p:cNvPr>
          <p:cNvSpPr/>
          <p:nvPr/>
        </p:nvSpPr>
        <p:spPr>
          <a:xfrm>
            <a:off x="1838960" y="249936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9975CF-9755-8675-2CA2-5ABF28578E43}"/>
              </a:ext>
            </a:extLst>
          </p:cNvPr>
          <p:cNvSpPr/>
          <p:nvPr/>
        </p:nvSpPr>
        <p:spPr>
          <a:xfrm>
            <a:off x="1940560" y="30988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E0988D-6758-9798-BE1C-957EC33D65D4}"/>
              </a:ext>
            </a:extLst>
          </p:cNvPr>
          <p:cNvSpPr/>
          <p:nvPr/>
        </p:nvSpPr>
        <p:spPr>
          <a:xfrm>
            <a:off x="2418080" y="352552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FA28A-1166-D54F-A911-2EA1F94D1001}"/>
              </a:ext>
            </a:extLst>
          </p:cNvPr>
          <p:cNvSpPr/>
          <p:nvPr/>
        </p:nvSpPr>
        <p:spPr>
          <a:xfrm>
            <a:off x="2235200" y="37084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C2F557-4D88-0EE0-DB14-21821232EEB1}"/>
              </a:ext>
            </a:extLst>
          </p:cNvPr>
          <p:cNvSpPr/>
          <p:nvPr/>
        </p:nvSpPr>
        <p:spPr>
          <a:xfrm>
            <a:off x="1503680" y="434848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C9A9E6-8B38-0865-4F6E-4F7E6DA0CFCD}"/>
              </a:ext>
            </a:extLst>
          </p:cNvPr>
          <p:cNvSpPr/>
          <p:nvPr/>
        </p:nvSpPr>
        <p:spPr>
          <a:xfrm>
            <a:off x="2336800" y="452120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CE0EF7-78B8-F454-2E81-7F8264991AB9}"/>
              </a:ext>
            </a:extLst>
          </p:cNvPr>
          <p:cNvSpPr/>
          <p:nvPr/>
        </p:nvSpPr>
        <p:spPr>
          <a:xfrm>
            <a:off x="2296160" y="4765040"/>
            <a:ext cx="243840" cy="2133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52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ể vườn cà phê mãi xanh (English subtitles) - VTV4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C5D85E-0836-7D3A-6E39-D1ABDCB2F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64" y="285750"/>
            <a:ext cx="4726816" cy="63432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29415B-A338-C1DE-FCD2-34674B87A751}"/>
              </a:ext>
            </a:extLst>
          </p:cNvPr>
          <p:cNvGrpSpPr/>
          <p:nvPr/>
        </p:nvGrpSpPr>
        <p:grpSpPr>
          <a:xfrm>
            <a:off x="6627495" y="325120"/>
            <a:ext cx="2719705" cy="1087120"/>
            <a:chOff x="1899329" y="788662"/>
            <a:chExt cx="8709869" cy="483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F7055E1-6CDC-D56B-FEB7-3D4575F9642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4A59289-FC56-7407-7909-E64E0780ACC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B5E4C7-04D0-D8AD-3C1D-56D1C952F2BE}"/>
              </a:ext>
            </a:extLst>
          </p:cNvPr>
          <p:cNvGrpSpPr/>
          <p:nvPr/>
        </p:nvGrpSpPr>
        <p:grpSpPr>
          <a:xfrm>
            <a:off x="6647815" y="1574800"/>
            <a:ext cx="2719705" cy="1087120"/>
            <a:chOff x="1899329" y="788662"/>
            <a:chExt cx="8709869" cy="483584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819EB9D-D4DA-8A5F-0552-279840F7CAD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Điều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97296B-3D11-C9B1-B6D0-3A86B7376C3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780259F-BCF1-A280-4465-1F6A25377C17}"/>
              </a:ext>
            </a:extLst>
          </p:cNvPr>
          <p:cNvSpPr/>
          <p:nvPr/>
        </p:nvSpPr>
        <p:spPr>
          <a:xfrm>
            <a:off x="2397760" y="20929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D0837C2-E0D1-A8AD-0F9B-E43B5228E1AA}"/>
              </a:ext>
            </a:extLst>
          </p:cNvPr>
          <p:cNvSpPr/>
          <p:nvPr/>
        </p:nvSpPr>
        <p:spPr>
          <a:xfrm>
            <a:off x="1717040" y="21437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D8140C-EBF4-6120-44E3-92A2A17D1DE3}"/>
              </a:ext>
            </a:extLst>
          </p:cNvPr>
          <p:cNvSpPr/>
          <p:nvPr/>
        </p:nvSpPr>
        <p:spPr>
          <a:xfrm>
            <a:off x="2235200" y="305816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ED7B0F-E80A-D4CC-B5E9-300C3751FEE8}"/>
              </a:ext>
            </a:extLst>
          </p:cNvPr>
          <p:cNvSpPr/>
          <p:nvPr/>
        </p:nvSpPr>
        <p:spPr>
          <a:xfrm>
            <a:off x="1767840" y="430784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387A1-4065-A836-3342-7FE534C55D31}"/>
              </a:ext>
            </a:extLst>
          </p:cNvPr>
          <p:cNvSpPr/>
          <p:nvPr/>
        </p:nvSpPr>
        <p:spPr>
          <a:xfrm>
            <a:off x="1950720" y="4907280"/>
            <a:ext cx="243840" cy="21336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ACACBF-3FDB-9C83-FC43-916C7B8714A2}"/>
              </a:ext>
            </a:extLst>
          </p:cNvPr>
          <p:cNvGrpSpPr/>
          <p:nvPr/>
        </p:nvGrpSpPr>
        <p:grpSpPr>
          <a:xfrm>
            <a:off x="6678295" y="2834640"/>
            <a:ext cx="2719705" cy="1087120"/>
            <a:chOff x="1899329" y="788662"/>
            <a:chExt cx="8709869" cy="483584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D1D26E6-36E1-01C9-46DC-AC4EBBF1E140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Hồ</a:t>
              </a: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tiêu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0763F48-D259-14A1-EE35-E7237B20400F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1487919-9DFA-69F3-4981-104717922DD5}"/>
              </a:ext>
            </a:extLst>
          </p:cNvPr>
          <p:cNvSpPr/>
          <p:nvPr/>
        </p:nvSpPr>
        <p:spPr>
          <a:xfrm>
            <a:off x="1696720" y="23571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68652B-BA37-CD72-F567-EA8A6C0BEA3B}"/>
              </a:ext>
            </a:extLst>
          </p:cNvPr>
          <p:cNvSpPr/>
          <p:nvPr/>
        </p:nvSpPr>
        <p:spPr>
          <a:xfrm>
            <a:off x="2479040" y="327152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590A322-5B6C-334C-9632-B76CA5761624}"/>
              </a:ext>
            </a:extLst>
          </p:cNvPr>
          <p:cNvSpPr/>
          <p:nvPr/>
        </p:nvSpPr>
        <p:spPr>
          <a:xfrm>
            <a:off x="2275840" y="33934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01C299-110A-8016-5F03-827BEEB05C89}"/>
              </a:ext>
            </a:extLst>
          </p:cNvPr>
          <p:cNvSpPr/>
          <p:nvPr/>
        </p:nvSpPr>
        <p:spPr>
          <a:xfrm>
            <a:off x="1574800" y="416560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32B206B-1D6A-755B-A4C4-765B93AAB8EA}"/>
              </a:ext>
            </a:extLst>
          </p:cNvPr>
          <p:cNvSpPr/>
          <p:nvPr/>
        </p:nvSpPr>
        <p:spPr>
          <a:xfrm>
            <a:off x="1635760" y="455168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1EE756-A618-B7D5-82B7-EC19FE9DA2F0}"/>
              </a:ext>
            </a:extLst>
          </p:cNvPr>
          <p:cNvSpPr/>
          <p:nvPr/>
        </p:nvSpPr>
        <p:spPr>
          <a:xfrm>
            <a:off x="2164080" y="2479040"/>
            <a:ext cx="243840" cy="2133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EAD613-1A1A-CD57-8006-740955CAFD49}"/>
              </a:ext>
            </a:extLst>
          </p:cNvPr>
          <p:cNvGrpSpPr/>
          <p:nvPr/>
        </p:nvGrpSpPr>
        <p:grpSpPr>
          <a:xfrm>
            <a:off x="6678295" y="4155440"/>
            <a:ext cx="2719705" cy="1087120"/>
            <a:chOff x="1899329" y="788662"/>
            <a:chExt cx="8709869" cy="48358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8AECFC3-F6CB-B0E2-D7A4-BFA887D9702D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Chè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4DEDC29C-4CCF-8481-AFD2-352D73C4C42A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B6FFF1C7-43E5-2BF4-08B8-897E0BD48889}"/>
              </a:ext>
            </a:extLst>
          </p:cNvPr>
          <p:cNvSpPr/>
          <p:nvPr/>
        </p:nvSpPr>
        <p:spPr>
          <a:xfrm>
            <a:off x="2042160" y="228600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98A0417-B566-C227-9D6C-8D6154538687}"/>
              </a:ext>
            </a:extLst>
          </p:cNvPr>
          <p:cNvSpPr/>
          <p:nvPr/>
        </p:nvSpPr>
        <p:spPr>
          <a:xfrm>
            <a:off x="2123440" y="494792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2CAC880-1B67-A0A8-4D11-DD3C787590DE}"/>
              </a:ext>
            </a:extLst>
          </p:cNvPr>
          <p:cNvSpPr/>
          <p:nvPr/>
        </p:nvSpPr>
        <p:spPr>
          <a:xfrm>
            <a:off x="1950720" y="5120640"/>
            <a:ext cx="243840" cy="2133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6428B70-C9F4-83B7-2554-C87AA2D975F8}"/>
              </a:ext>
            </a:extLst>
          </p:cNvPr>
          <p:cNvGrpSpPr/>
          <p:nvPr/>
        </p:nvGrpSpPr>
        <p:grpSpPr>
          <a:xfrm>
            <a:off x="6678295" y="5415280"/>
            <a:ext cx="2719705" cy="1087120"/>
            <a:chOff x="1899329" y="788662"/>
            <a:chExt cx="8709869" cy="483584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66D12B1-6F06-E9EE-4C5D-0062E963619B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alibri" panose="020F0502020204030204"/>
                </a:rPr>
                <a:t>Cao </a:t>
              </a:r>
              <a:r>
                <a:rPr lang="en-US" sz="4400" dirty="0" err="1">
                  <a:solidFill>
                    <a:prstClr val="white"/>
                  </a:solidFill>
                  <a:latin typeface="Calibri" panose="020F0502020204030204"/>
                </a:rPr>
                <a:t>su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1B2AC7A-BC14-3606-09AC-F7A1B7D84E89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1474514F-0A58-3341-652D-A0B563A18AC4}"/>
              </a:ext>
            </a:extLst>
          </p:cNvPr>
          <p:cNvSpPr/>
          <p:nvPr/>
        </p:nvSpPr>
        <p:spPr>
          <a:xfrm>
            <a:off x="1696720" y="125984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282BE1-60F2-B5A4-8F90-54695D3ACE74}"/>
              </a:ext>
            </a:extLst>
          </p:cNvPr>
          <p:cNvSpPr/>
          <p:nvPr/>
        </p:nvSpPr>
        <p:spPr>
          <a:xfrm>
            <a:off x="2296160" y="195072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0901AA1-C73C-EDF7-EDF6-96CBDF0874AA}"/>
              </a:ext>
            </a:extLst>
          </p:cNvPr>
          <p:cNvSpPr/>
          <p:nvPr/>
        </p:nvSpPr>
        <p:spPr>
          <a:xfrm>
            <a:off x="1798320" y="27432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3B616F0-29F1-9128-3AD6-4ED7D2ABDAED}"/>
              </a:ext>
            </a:extLst>
          </p:cNvPr>
          <p:cNvSpPr/>
          <p:nvPr/>
        </p:nvSpPr>
        <p:spPr>
          <a:xfrm>
            <a:off x="1656080" y="3962400"/>
            <a:ext cx="233680" cy="223520"/>
          </a:xfrm>
          <a:prstGeom prst="ellipse">
            <a:avLst/>
          </a:prstGeom>
          <a:noFill/>
          <a:ln w="3810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93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7" grpId="0" animBg="1"/>
      <p:bldP spid="48" grpId="0" animBg="1"/>
      <p:bldP spid="49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492302" y="2843174"/>
            <a:ext cx="3868616" cy="4000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01D9-8EA0-AB9D-3813-531F8AF2A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800" y="1869440"/>
            <a:ext cx="7517760" cy="245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54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4A8985-33BE-7242-81CE-BAE1412077BD}"/>
              </a:ext>
            </a:extLst>
          </p:cNvPr>
          <p:cNvSpPr/>
          <p:nvPr/>
        </p:nvSpPr>
        <p:spPr>
          <a:xfrm>
            <a:off x="247650" y="333375"/>
            <a:ext cx="11487150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6AB8EE-3A8C-12D5-C35C-4FC38A3B4AF5}"/>
              </a:ext>
            </a:extLst>
          </p:cNvPr>
          <p:cNvGrpSpPr/>
          <p:nvPr/>
        </p:nvGrpSpPr>
        <p:grpSpPr>
          <a:xfrm>
            <a:off x="1038225" y="114301"/>
            <a:ext cx="10353675" cy="1156804"/>
            <a:chOff x="1899329" y="788662"/>
            <a:chExt cx="8709869" cy="483584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A87FB4E-74F9-C9E3-399F-0D12425754C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mật độ dân số các vùng ở nước ta năm 2020, hãy sắp xếp mật độ dân số các vùng theo thứ tự từ cao xuống thấp.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914BA2-0123-FFFD-66D6-18C9FEAAD768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21CF507-5F04-A92F-305C-E5D8564A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1604962"/>
            <a:ext cx="9310688" cy="29206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FFC9CD1-C6BF-D21B-842D-EE7957887AF3}"/>
              </a:ext>
            </a:extLst>
          </p:cNvPr>
          <p:cNvGrpSpPr/>
          <p:nvPr/>
        </p:nvGrpSpPr>
        <p:grpSpPr>
          <a:xfrm>
            <a:off x="731520" y="4958079"/>
            <a:ext cx="10749280" cy="1566545"/>
            <a:chOff x="1826341" y="1106129"/>
            <a:chExt cx="9843145" cy="41492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B946FC-F3C7-D5BF-3F2C-943E7D117BF9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4EA849-6CB1-B9E5-808E-B0C74E34C6B2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648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52285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0141" y="1574874"/>
            <a:ext cx="9843145" cy="2806208"/>
            <a:chOff x="1826341" y="1106129"/>
            <a:chExt cx="9843145" cy="4149213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95" y="1422473"/>
            <a:ext cx="2589388" cy="3433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66924" y="2360398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-375943" y="2618455"/>
            <a:ext cx="3868616" cy="4000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E2E9D-8210-AD72-B16E-E91EA6C75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925" y="2066262"/>
            <a:ext cx="7218290" cy="1926503"/>
          </a:xfrm>
          <a:prstGeom prst="rect">
            <a:avLst/>
          </a:prstGeom>
        </p:spPr>
      </p:pic>
      <p:pic>
        <p:nvPicPr>
          <p:cNvPr id="8" name="cac_ban_hay_cung_minh_choi_tro_choi_canh_cua_than_44a9ebfd-30b9-46e8-ac7a-671696c82ceb">
            <a:hlinkClick r:id="" action="ppaction://media"/>
            <a:extLst>
              <a:ext uri="{FF2B5EF4-FFF2-40B4-BE49-F238E27FC236}">
                <a16:creationId xmlns:a16="http://schemas.microsoft.com/office/drawing/2014/main" id="{3AABE951-8C80-2710-BE96-C2260D8C1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492" y="1995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07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11341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96494" y="800429"/>
            <a:ext cx="2824223" cy="2812648"/>
            <a:chOff x="1365622" y="2868020"/>
            <a:chExt cx="2824223" cy="28126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" r="66594" b="21657"/>
            <a:stretch/>
          </p:blipFill>
          <p:spPr>
            <a:xfrm rot="21291661">
              <a:off x="1552071" y="3040145"/>
              <a:ext cx="1423686" cy="21594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365622" y="2868020"/>
              <a:ext cx="2824223" cy="2812648"/>
            </a:xfrm>
            <a:prstGeom prst="rect">
              <a:avLst/>
            </a:prstGeom>
          </p:spPr>
        </p:pic>
      </p:grp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796494" y="704782"/>
            <a:ext cx="1958266" cy="3003941"/>
          </a:xfrm>
          <a:prstGeom prst="rect">
            <a:avLst/>
          </a:prstGeom>
        </p:spPr>
      </p:pic>
      <p:sp>
        <p:nvSpPr>
          <p:cNvPr id="14" name="Oval 13">
            <a:hlinkClick r:id="rId12" action="ppaction://hlinksldjump"/>
          </p:cNvPr>
          <p:cNvSpPr/>
          <p:nvPr/>
        </p:nvSpPr>
        <p:spPr>
          <a:xfrm>
            <a:off x="3100439" y="1584712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rId12" action="ppaction://hlinksldjump"/>
          </p:cNvPr>
          <p:cNvSpPr txBox="1"/>
          <p:nvPr/>
        </p:nvSpPr>
        <p:spPr>
          <a:xfrm>
            <a:off x="3476081" y="167598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48285" y="735141"/>
            <a:ext cx="2824223" cy="2812648"/>
            <a:chOff x="6773914" y="1986457"/>
            <a:chExt cx="2824223" cy="281264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41" b="10211"/>
            <a:stretch/>
          </p:blipFill>
          <p:spPr>
            <a:xfrm rot="21332565">
              <a:off x="7028485" y="2211046"/>
              <a:ext cx="1348269" cy="211204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6773914" y="1986457"/>
              <a:ext cx="2824223" cy="2812648"/>
            </a:xfrm>
            <a:prstGeom prst="rect">
              <a:avLst/>
            </a:prstGeom>
          </p:spPr>
        </p:pic>
      </p:grp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125462" y="697543"/>
            <a:ext cx="1958266" cy="3003941"/>
          </a:xfrm>
          <a:prstGeom prst="rect">
            <a:avLst/>
          </a:prstGeom>
        </p:spPr>
      </p:pic>
      <p:sp>
        <p:nvSpPr>
          <p:cNvPr id="20" name="Oval 19">
            <a:hlinkClick r:id="rId14" action="ppaction://hlinksldjump"/>
          </p:cNvPr>
          <p:cNvSpPr/>
          <p:nvPr/>
        </p:nvSpPr>
        <p:spPr>
          <a:xfrm>
            <a:off x="6493588" y="1393711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hlinkClick r:id="rId14" action="ppaction://hlinksldjump"/>
          </p:cNvPr>
          <p:cNvSpPr txBox="1"/>
          <p:nvPr/>
        </p:nvSpPr>
        <p:spPr>
          <a:xfrm>
            <a:off x="6744017" y="1506907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4492" y="4066656"/>
            <a:ext cx="2824223" cy="2812648"/>
            <a:chOff x="1803450" y="4314005"/>
            <a:chExt cx="2824223" cy="2812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992" b="11020"/>
            <a:stretch/>
          </p:blipFill>
          <p:spPr>
            <a:xfrm rot="21432803">
              <a:off x="2031425" y="4545129"/>
              <a:ext cx="1530136" cy="205907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1803450" y="4314005"/>
              <a:ext cx="2824223" cy="2812648"/>
            </a:xfrm>
            <a:prstGeom prst="rect">
              <a:avLst/>
            </a:prstGeom>
          </p:spPr>
        </p:pic>
      </p:grp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2888403" y="4037308"/>
            <a:ext cx="1958266" cy="3003941"/>
          </a:xfrm>
          <a:prstGeom prst="rect">
            <a:avLst/>
          </a:prstGeom>
        </p:spPr>
      </p:pic>
      <p:sp>
        <p:nvSpPr>
          <p:cNvPr id="28" name="Oval 27">
            <a:hlinkClick r:id="rId16" action="ppaction://hlinksldjump"/>
          </p:cNvPr>
          <p:cNvSpPr/>
          <p:nvPr/>
        </p:nvSpPr>
        <p:spPr>
          <a:xfrm>
            <a:off x="3119034" y="4760305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hlinkClick r:id="rId16" action="ppaction://hlinksldjump"/>
          </p:cNvPr>
          <p:cNvSpPr txBox="1"/>
          <p:nvPr/>
        </p:nvSpPr>
        <p:spPr>
          <a:xfrm>
            <a:off x="3428228" y="488306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419384" y="4163115"/>
            <a:ext cx="2824223" cy="2812648"/>
            <a:chOff x="7478296" y="4487359"/>
            <a:chExt cx="2824223" cy="28126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374" b="5414"/>
            <a:stretch/>
          </p:blipFill>
          <p:spPr>
            <a:xfrm rot="21368969">
              <a:off x="7736000" y="4748331"/>
              <a:ext cx="1331745" cy="214950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24800" y1="27604" x2="52700" y2="75000"/>
                          <a14:backgroundMark x1="32600" y1="28125" x2="49500" y2="50000"/>
                          <a14:backgroundMark x1="27500" y1="36458" x2="38300" y2="6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7" t="18057" r="14345" b="13601"/>
            <a:stretch/>
          </p:blipFill>
          <p:spPr>
            <a:xfrm>
              <a:off x="7478296" y="4487359"/>
              <a:ext cx="2824223" cy="2812648"/>
            </a:xfrm>
            <a:prstGeom prst="rect">
              <a:avLst/>
            </a:prstGeom>
          </p:spPr>
        </p:pic>
      </p:grpSp>
      <p:pic>
        <p:nvPicPr>
          <p:cNvPr id="34" name="Content Placeholder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87" b="75000" l="11000" r="39200">
                        <a14:foregroundMark x1="20000" y1="48718" x2="20300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4" t="21838" r="57708" b="18872"/>
          <a:stretch/>
        </p:blipFill>
        <p:spPr>
          <a:xfrm>
            <a:off x="6457430" y="4110972"/>
            <a:ext cx="1958266" cy="3003941"/>
          </a:xfrm>
          <a:prstGeom prst="rect">
            <a:avLst/>
          </a:prstGeom>
        </p:spPr>
      </p:pic>
      <p:sp>
        <p:nvSpPr>
          <p:cNvPr id="36" name="Oval 35">
            <a:hlinkClick r:id="rId18" action="ppaction://hlinksldjump"/>
          </p:cNvPr>
          <p:cNvSpPr/>
          <p:nvPr/>
        </p:nvSpPr>
        <p:spPr>
          <a:xfrm>
            <a:off x="6798330" y="4859620"/>
            <a:ext cx="1222013" cy="124407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hlinkClick r:id="rId18" action="ppaction://hlinksldjump"/>
          </p:cNvPr>
          <p:cNvSpPr txBox="1"/>
          <p:nvPr/>
        </p:nvSpPr>
        <p:spPr>
          <a:xfrm>
            <a:off x="6981590" y="5003555"/>
            <a:ext cx="722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Arrow: Right 42">
            <a:hlinkClick r:id="rId19" action="ppaction://hlinksldjump"/>
          </p:cNvPr>
          <p:cNvSpPr/>
          <p:nvPr/>
        </p:nvSpPr>
        <p:spPr>
          <a:xfrm>
            <a:off x="485556" y="583894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ttsmaker-file-2025-3-13-13-20-58">
            <a:hlinkClick r:id="" action="ppaction://media"/>
            <a:extLst>
              <a:ext uri="{FF2B5EF4-FFF2-40B4-BE49-F238E27FC236}">
                <a16:creationId xmlns:a16="http://schemas.microsoft.com/office/drawing/2014/main" id="{F423F91B-8348-2FB4-7A0A-485878923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683" y="6392835"/>
            <a:ext cx="406400" cy="4064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089613-7979-E2D9-7C9B-DA372E2489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0881" y="-766128"/>
            <a:ext cx="2527876" cy="359491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9E7C4C0-131D-68CD-B583-4B6DAC009B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576" y="3123844"/>
            <a:ext cx="2527876" cy="3594919"/>
          </a:xfrm>
          <a:prstGeom prst="rect">
            <a:avLst/>
          </a:prstGeom>
        </p:spPr>
      </p:pic>
      <p:pic>
        <p:nvPicPr>
          <p:cNvPr id="16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C329BEF3-3F96-796A-25CB-384F5CCCE5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0" y="68793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334E-17 3.7037E-6 L -4.16334E-17 0.00023 C -0.0069 0.00764 -0.01406 0.01458 -0.02044 0.02291 C -0.04193 0.05023 -0.02695 0.03958 -0.05156 0.06504 C -0.06419 0.07801 -0.07721 0.08935 -0.0901 0.10139 C -0.09701 0.10764 -0.10339 0.11551 -0.11042 0.1206 C -0.11628 0.12453 -0.12214 0.12777 -0.1276 0.13217 C -0.13503 0.13773 -0.13594 0.14074 -0.14154 0.14375 C -0.17773 0.16088 -0.21406 0.17662 -0.24987 0.19537 C -0.27448 0.2081 -0.29896 0.22199 -0.32383 0.23379 C -0.37122 0.25578 -0.4332 0.28148 -0.48242 0.29328 C -0.50169 0.29768 -0.52109 0.29976 -0.54036 0.30092 C -0.61328 0.30532 -0.68607 0.30717 -0.75898 0.31041 C -0.76263 0.31088 -0.76628 0.31134 -0.76979 0.31226 C -0.77161 0.31273 -0.77331 0.31389 -0.77513 0.31435 C -0.78815 0.31689 -0.80521 0.31713 -0.81693 0.31805 C -0.83802 0.3243 -0.80794 0.31435 -0.82982 0.32569 C -0.83359 0.32777 -0.83763 0.32847 -0.84154 0.32963 C -0.85391 0.33287 -0.85872 0.33264 -0.87044 0.33912 C -0.87318 0.34074 -0.87552 0.34351 -0.87799 0.3449 C -0.88398 0.34814 -0.89023 0.34976 -0.89622 0.35254 C -0.91198 0.35995 -0.92773 0.36782 -0.94336 0.37569 C -0.95208 0.37986 -0.96042 0.38611 -0.96914 0.38912 L -0.99375 0.39676 C -1.00065 0.40092 -1.00716 0.40717 -1.01419 0.41018 C -1.02799 0.41574 -1.04206 0.41828 -1.05599 0.42152 L -1.07956 0.42731 C -1.08372 0.42824 -1.08815 0.42847 -1.09232 0.42939 C -1.09557 0.42986 -1.0987 0.43055 -1.10195 0.43125 C -1.12539 0.44421 -1.10625 0.43541 -1.13294 0.44074 C -1.13724 0.44143 -1.14154 0.44328 -1.14583 0.44467 C -1.14974 0.44583 -1.15365 0.44768 -1.15768 0.44838 L -1.16836 0.45046 C -1.17526 0.45787 -1.17161 0.45625 -1.17917 0.45625 " pathEditMode="relative" rAng="0" ptsTypes="AAAAAAAAAAAAAAAAAAA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6 -0.00463 L -0.00626 -0.00463 C 0.02344 -0.01782 -0.00717 -0.00602 0.05118 -0.01227 C 0.0599 -0.01296 0.06849 -0.01597 0.07722 -0.01782 C 0.08021 -0.02014 0.08334 -0.02291 0.08646 -0.02523 C 0.0879 -0.02592 0.08933 -0.02639 0.09063 -0.02708 C 0.12019 -0.04166 0.08868 -0.02708 0.12813 -0.04375 C 0.1323 -0.04537 0.13659 -0.04629 0.14063 -0.0493 C 0.14297 -0.05115 0.14545 -0.05278 0.14792 -0.05486 C 0.15508 -0.06111 0.14649 -0.05648 0.15521 -0.06041 C 0.15691 -0.06227 0.15873 -0.06389 0.16042 -0.06597 C 0.16185 -0.06759 0.1629 -0.07037 0.16459 -0.07153 C 0.16745 -0.07338 0.17084 -0.07384 0.17396 -0.07523 C 0.17631 -0.07615 0.17878 -0.07778 0.18126 -0.07893 C 0.18295 -0.07963 0.18464 -0.08009 0.18646 -0.08078 C 0.18777 -0.08125 0.1892 -0.08194 0.19063 -0.08264 C 0.19271 -0.08495 0.19454 -0.08842 0.19688 -0.09004 C 0.19909 -0.09143 0.2017 -0.09074 0.20417 -0.0919 C 0.2056 -0.09259 0.20678 -0.0949 0.20834 -0.0956 C 0.21172 -0.09676 0.21524 -0.09653 0.21876 -0.09745 C 0.22045 -0.09791 0.22214 -0.09838 0.22396 -0.0993 C 0.22566 -0.10023 0.22722 -0.10254 0.22917 -0.10301 C 0.23425 -0.10393 0.23959 -0.10301 0.2448 -0.10301 " pathEditMode="relative" ptsTypes="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10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3265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3" grpId="0"/>
      <p:bldP spid="20" grpId="0" animBg="1"/>
      <p:bldP spid="21" grpId="0"/>
      <p:bldP spid="28" grpId="0" animBg="1"/>
      <p:bldP spid="29" grpId="0"/>
      <p:bldP spid="36" grpId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/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Arrow: Right 33">
            <a:hlinkClick r:id="rId6" action="ppaction://hlinksldjump"/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Trang phục truyền thống dân tộc Ê Đê, lấy các hình tượng từ thiên nhiên">
            <a:extLst>
              <a:ext uri="{FF2B5EF4-FFF2-40B4-BE49-F238E27FC236}">
                <a16:creationId xmlns:a16="http://schemas.microsoft.com/office/drawing/2014/main" id="{0D089C9C-8928-2D79-6A6C-FDC18083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12" y="2314575"/>
            <a:ext cx="5275824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A7C41A-8AB6-DF9C-2293-3D8D551D0808}"/>
              </a:ext>
            </a:extLst>
          </p:cNvPr>
          <p:cNvGrpSpPr/>
          <p:nvPr/>
        </p:nvGrpSpPr>
        <p:grpSpPr>
          <a:xfrm>
            <a:off x="7353300" y="2914649"/>
            <a:ext cx="2447926" cy="952501"/>
            <a:chOff x="1826341" y="1106129"/>
            <a:chExt cx="9843145" cy="414921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E025A6-7338-1342-BCBA-2B94D31E5390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111C9C3-C195-AE88-B38F-0B13672312E6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F86E086-501A-EA26-2719-DBFC42D39834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B0EFE1-CE5F-B3D1-D20D-54F8DD59707A}"/>
              </a:ext>
            </a:extLst>
          </p:cNvPr>
          <p:cNvSpPr/>
          <p:nvPr/>
        </p:nvSpPr>
        <p:spPr>
          <a:xfrm>
            <a:off x="6520349" y="3013024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393A725-1181-66B4-47DD-8E09F0B151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927" y="336876"/>
            <a:ext cx="1669846" cy="2374706"/>
          </a:xfrm>
          <a:prstGeom prst="rect">
            <a:avLst/>
          </a:prstGeom>
        </p:spPr>
      </p:pic>
      <p:pic>
        <p:nvPicPr>
          <p:cNvPr id="5" name="ttsmaker-file-2025-3-13-20-51-52">
            <a:hlinkClick r:id="" action="ppaction://media"/>
            <a:extLst>
              <a:ext uri="{FF2B5EF4-FFF2-40B4-BE49-F238E27FC236}">
                <a16:creationId xmlns:a16="http://schemas.microsoft.com/office/drawing/2014/main" id="{40D08041-5444-E1BF-0187-538EBD815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86560" y="6422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0.00047 C 0.01133 -0.00092 0.02304 -0.00046 0.0345 -0.00208 C 0.0388 -0.00254 0.04297 -0.00463 0.04739 -0.00602 C 0.05143 -0.00717 0.05755 -0.00902 0.06146 -0.00995 C 0.06901 -0.01134 0.07656 -0.01227 0.08411 -0.01365 C 0.09544 -0.01597 0.08854 -0.01527 0.10143 -0.01967 C 0.11015 -0.02245 0.12161 -0.02268 0.12942 -0.02361 C 0.17239 -0.03842 0.13099 -0.02592 0.18242 -0.03518 C 0.21341 -0.04097 0.17995 -0.0375 0.20195 -0.04097 C 0.23177 -0.04606 0.22161 -0.03727 0.23229 -0.04676 L 0.23229 -0.04652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203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9827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628692" y="2286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chu«ng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vµng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3252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E27CF-27B0-7897-1685-3F5F1ECB14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75261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460528-0DC6-9B0C-D58F-17B26BA2AF6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493D943-AED9-D982-803D-1E4343611D14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41DB93D-51DB-B5D2-D66F-84FC8729710D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63E1FAA-970C-8A38-6BE2-F8EF655A6AAF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F8F8CC2D-0E66-8A6A-F8B3-C5BA3159E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E2236CE-DAB7-46E4-B17A-52A1749B43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1" action="ppaction://hlinksldjump"/>
            <a:extLst>
              <a:ext uri="{FF2B5EF4-FFF2-40B4-BE49-F238E27FC236}">
                <a16:creationId xmlns:a16="http://schemas.microsoft.com/office/drawing/2014/main" id="{B45713AB-F8F5-DCCB-AFE6-EB3D4B7178A9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D3D2F-3E58-CEE3-3D7E-66BD86B7F9B5}"/>
              </a:ext>
            </a:extLst>
          </p:cNvPr>
          <p:cNvGrpSpPr/>
          <p:nvPr/>
        </p:nvGrpSpPr>
        <p:grpSpPr>
          <a:xfrm>
            <a:off x="7353300" y="2914649"/>
            <a:ext cx="3120736" cy="952501"/>
            <a:chOff x="1826341" y="1106129"/>
            <a:chExt cx="9843145" cy="414921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BC4A608-FC30-5A04-5611-9549AB17807D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8C27DE1-A861-524C-151B-5352182FF69B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0F66709-2877-0109-7EF5-C7CA87DF6516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B59BC4E-937C-F80B-C394-6D3F6220608E}"/>
              </a:ext>
            </a:extLst>
          </p:cNvPr>
          <p:cNvSpPr/>
          <p:nvPr/>
        </p:nvSpPr>
        <p:spPr>
          <a:xfrm>
            <a:off x="6768931" y="3062724"/>
            <a:ext cx="42307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ướng Dẫn Chi Tiết Kỹ Thuật Trồng Cây Cà Phê Cho Năng Suất Cao - Agri.vn">
            <a:extLst>
              <a:ext uri="{FF2B5EF4-FFF2-40B4-BE49-F238E27FC236}">
                <a16:creationId xmlns:a16="http://schemas.microsoft.com/office/drawing/2014/main" id="{8294FE5F-8D10-D89E-0A97-7E96BA6E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13" y="2234779"/>
            <a:ext cx="5819775" cy="388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64325E7-36AD-BE97-DCA9-A210DAE9C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" y="-84829"/>
            <a:ext cx="1739671" cy="2474005"/>
          </a:xfrm>
          <a:prstGeom prst="rect">
            <a:avLst/>
          </a:prstGeom>
        </p:spPr>
      </p:pic>
      <p:pic>
        <p:nvPicPr>
          <p:cNvPr id="5" name="ttsmaker-file-2025-3-13-13-37-47">
            <a:hlinkClick r:id="" action="ppaction://media"/>
            <a:extLst>
              <a:ext uri="{FF2B5EF4-FFF2-40B4-BE49-F238E27FC236}">
                <a16:creationId xmlns:a16="http://schemas.microsoft.com/office/drawing/2014/main" id="{F6B355A2-DC0A-3A01-848D-C35FCD93AC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2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3958 L 0.2112 -0.01621 " pathEditMode="relative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55C8A-8112-1361-F6A7-94980E21AC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A1718-F4F7-39F5-CC20-3B217D983796}"/>
              </a:ext>
            </a:extLst>
          </p:cNvPr>
          <p:cNvGrpSpPr/>
          <p:nvPr/>
        </p:nvGrpSpPr>
        <p:grpSpPr>
          <a:xfrm>
            <a:off x="3375201" y="144294"/>
            <a:ext cx="6029325" cy="1611313"/>
            <a:chOff x="1899329" y="788662"/>
            <a:chExt cx="8709869" cy="48358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8678C10-801A-D077-24A1-A992A60935AA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D23CF5-E42D-4341-45AD-2A86D58F3EE6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C290FF0-95A9-EA3A-F4C1-4113F137D86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C29A2227-1749-F540-20DC-41B404D3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0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683117-01C1-C122-AFCD-FCE3F391F2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11" name="Arrow: Right 10">
            <a:hlinkClick r:id="rId11" action="ppaction://hlinksldjump"/>
            <a:extLst>
              <a:ext uri="{FF2B5EF4-FFF2-40B4-BE49-F238E27FC236}">
                <a16:creationId xmlns:a16="http://schemas.microsoft.com/office/drawing/2014/main" id="{17666E34-F9EB-515D-1C8F-AAEBAB7DB68E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BA836-699A-8A22-807D-80C97A958B19}"/>
              </a:ext>
            </a:extLst>
          </p:cNvPr>
          <p:cNvGrpSpPr/>
          <p:nvPr/>
        </p:nvGrpSpPr>
        <p:grpSpPr>
          <a:xfrm>
            <a:off x="7353300" y="2914649"/>
            <a:ext cx="3276600" cy="952501"/>
            <a:chOff x="1826341" y="1106129"/>
            <a:chExt cx="9843145" cy="41492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DE984A-7C20-021F-D998-A3ADD89C81D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9B72544-B3C3-A206-76AC-B6A75750E22F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E8D939C-7E43-1614-00E5-6013F941E1AB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CA12659-93AF-0D32-B735-E9495E7294E7}"/>
              </a:ext>
            </a:extLst>
          </p:cNvPr>
          <p:cNvSpPr/>
          <p:nvPr/>
        </p:nvSpPr>
        <p:spPr>
          <a:xfrm>
            <a:off x="7153275" y="3013024"/>
            <a:ext cx="3562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Xơ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Đăng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Những lễ hội của người Xơ Đăng ở Kon Klốc">
            <a:extLst>
              <a:ext uri="{FF2B5EF4-FFF2-40B4-BE49-F238E27FC236}">
                <a16:creationId xmlns:a16="http://schemas.microsoft.com/office/drawing/2014/main" id="{30A2B548-D464-5B98-3A4A-AD0AB7A1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2203236"/>
            <a:ext cx="5974161" cy="375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BB3AC89-8042-7806-7E08-0396C7AF17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743" y="331884"/>
            <a:ext cx="1657471" cy="2357107"/>
          </a:xfrm>
          <a:prstGeom prst="rect">
            <a:avLst/>
          </a:prstGeom>
        </p:spPr>
      </p:pic>
      <p:pic>
        <p:nvPicPr>
          <p:cNvPr id="4" name="ttsmaker-file-2025-3-13-20-51-52">
            <a:hlinkClick r:id="" action="ppaction://media"/>
            <a:extLst>
              <a:ext uri="{FF2B5EF4-FFF2-40B4-BE49-F238E27FC236}">
                <a16:creationId xmlns:a16="http://schemas.microsoft.com/office/drawing/2014/main" id="{89C310EE-0AE7-1BAB-FDEF-7F376D22B2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9524" y="62806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0.06042 L 0.28229 -0.06667 L 0.28047 -0.06366 " pathEditMode="relative" ptsTypes="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92F23-55E8-F0CD-0D30-BF1CF8EBCD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9DC755-4E62-640C-BDC2-9B6C9F5D2DC7}"/>
              </a:ext>
            </a:extLst>
          </p:cNvPr>
          <p:cNvGrpSpPr/>
          <p:nvPr/>
        </p:nvGrpSpPr>
        <p:grpSpPr>
          <a:xfrm>
            <a:off x="3762375" y="211137"/>
            <a:ext cx="6029325" cy="1611313"/>
            <a:chOff x="1899329" y="788662"/>
            <a:chExt cx="8709869" cy="483584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BCBE7D-8AAC-FC6B-FD23-AD8EF66850BE}"/>
                </a:ext>
              </a:extLst>
            </p:cNvPr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8A20E15-0B3F-8657-63D6-373E9C1790A3}"/>
                </a:ext>
              </a:extLst>
            </p:cNvPr>
            <p:cNvSpPr/>
            <p:nvPr/>
          </p:nvSpPr>
          <p:spPr>
            <a:xfrm>
              <a:off x="1899329" y="788662"/>
              <a:ext cx="8709869" cy="4835840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24EA15A-4B66-8CF1-FB45-311992BC6ECC}"/>
              </a:ext>
            </a:extLst>
          </p:cNvPr>
          <p:cNvSpPr/>
          <p:nvPr/>
        </p:nvSpPr>
        <p:spPr>
          <a:xfrm>
            <a:off x="2727612" y="535334"/>
            <a:ext cx="835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eng-thac-nuoc-do-www_tiengdong_com">
            <a:hlinkClick r:id="" action="ppaction://media"/>
            <a:extLst>
              <a:ext uri="{FF2B5EF4-FFF2-40B4-BE49-F238E27FC236}">
                <a16:creationId xmlns:a16="http://schemas.microsoft.com/office/drawing/2014/main" id="{07C1ED0F-2894-AA9D-A1B2-388EAEE92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113" y="374133"/>
            <a:ext cx="487362" cy="487362"/>
          </a:xfrm>
          <a:prstGeom prst="rect">
            <a:avLst/>
          </a:prstGeom>
        </p:spPr>
      </p:pic>
      <p:pic>
        <p:nvPicPr>
          <p:cNvPr id="11" name="Tieng-chim-hot-buoi-s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B3A81C1-5797-7C43-65F2-2165E30CA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9524" y="1208854"/>
            <a:ext cx="487362" cy="487363"/>
          </a:xfrm>
          <a:prstGeom prst="rect">
            <a:avLst/>
          </a:prstGeom>
        </p:spPr>
      </p:pic>
      <p:sp>
        <p:nvSpPr>
          <p:cNvPr id="21" name="Arrow: Right 20">
            <a:hlinkClick r:id="rId11" action="ppaction://hlinksldjump"/>
            <a:extLst>
              <a:ext uri="{FF2B5EF4-FFF2-40B4-BE49-F238E27FC236}">
                <a16:creationId xmlns:a16="http://schemas.microsoft.com/office/drawing/2014/main" id="{62A17F69-7FAA-8E71-11A3-9EDDD8222F41}"/>
              </a:ext>
            </a:extLst>
          </p:cNvPr>
          <p:cNvSpPr/>
          <p:nvPr/>
        </p:nvSpPr>
        <p:spPr>
          <a:xfrm rot="10800000">
            <a:off x="215585" y="55939"/>
            <a:ext cx="1122745" cy="561875"/>
          </a:xfrm>
          <a:prstGeom prst="rightArrow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E2A22D-A3B4-1929-9A71-E4BA71AD7631}"/>
              </a:ext>
            </a:extLst>
          </p:cNvPr>
          <p:cNvGrpSpPr/>
          <p:nvPr/>
        </p:nvGrpSpPr>
        <p:grpSpPr>
          <a:xfrm>
            <a:off x="7353299" y="2914649"/>
            <a:ext cx="3023755" cy="952501"/>
            <a:chOff x="1826341" y="1106129"/>
            <a:chExt cx="9843145" cy="414921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F18E805-E704-64D5-AE6E-1868FBF5DA83}"/>
                </a:ext>
              </a:extLst>
            </p:cNvPr>
            <p:cNvSpPr/>
            <p:nvPr/>
          </p:nvSpPr>
          <p:spPr>
            <a:xfrm>
              <a:off x="1978741" y="1258530"/>
              <a:ext cx="9690745" cy="39968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B4137814-0B28-EC9D-0C61-F18B57C3F725}"/>
                </a:ext>
              </a:extLst>
            </p:cNvPr>
            <p:cNvSpPr/>
            <p:nvPr/>
          </p:nvSpPr>
          <p:spPr>
            <a:xfrm>
              <a:off x="1826341" y="1106129"/>
              <a:ext cx="9690745" cy="3996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CC27DF1-6FCB-26AD-FD00-E09AAE3ED350}"/>
                </a:ext>
              </a:extLst>
            </p:cNvPr>
            <p:cNvSpPr/>
            <p:nvPr/>
          </p:nvSpPr>
          <p:spPr>
            <a:xfrm>
              <a:off x="1978741" y="1258530"/>
              <a:ext cx="9353215" cy="3711676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A26768D-4F4F-BB85-1C3B-3D6E1BE322B9}"/>
              </a:ext>
            </a:extLst>
          </p:cNvPr>
          <p:cNvSpPr/>
          <p:nvPr/>
        </p:nvSpPr>
        <p:spPr>
          <a:xfrm>
            <a:off x="6739102" y="3044279"/>
            <a:ext cx="41952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4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noProof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endParaRPr kumimoji="0" lang="en-GB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8" y="2033587"/>
            <a:ext cx="5875567" cy="4255077"/>
          </a:xfrm>
          <a:prstGeom prst="rect">
            <a:avLst/>
          </a:prstGeom>
        </p:spPr>
      </p:pic>
      <p:pic>
        <p:nvPicPr>
          <p:cNvPr id="12" name="ttsmaker-file-2025-3-13-13-23-8">
            <a:hlinkClick r:id="" action="ppaction://media"/>
            <a:extLst>
              <a:ext uri="{FF2B5EF4-FFF2-40B4-BE49-F238E27FC236}">
                <a16:creationId xmlns:a16="http://schemas.microsoft.com/office/drawing/2014/main" id="{90CD9CE0-E9F8-6BF1-F588-7F9D1EF170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85600" y="6393120"/>
            <a:ext cx="406400" cy="4064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F01FEE9-B2FD-660D-4A25-0617B86BDF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407" y="104501"/>
            <a:ext cx="1688017" cy="24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3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0578 L -0.00377 0.10578 C 0.00261 0.09884 0.00912 0.09259 0.01537 0.08541 C 0.02605 0.07338 0.01862 0.07847 0.025 0.07453 C 0.03321 0.0625 0.02683 0.07014 0.03711 0.06227 C 0.04102 0.05926 0.04454 0.05532 0.04844 0.05301 C 0.06316 0.04398 0.07787 0.03472 0.09297 0.02824 L 0.11042 0.02037 C 0.11563 0.01828 0.12097 0.01666 0.12618 0.01412 C 0.16368 -0.00347 0.12657 0.01134 0.15573 0.00023 C 0.15899 -0.00278 0.16211 -0.00648 0.16537 -0.00903 C 0.16901 -0.01204 0.1767 -0.0169 0.1767 -0.0169 C 0.18373 -0.0294 0.17605 -0.01783 0.18894 -0.02778 C 0.19089 -0.02917 0.19219 -0.03264 0.19414 -0.03403 C 0.20313 -0.04005 0.20352 -0.0375 0.21159 -0.04005 C 0.22839 -0.04584 0.20769 -0.04121 0.22735 -0.04468 C 0.23047 -0.04676 0.23425 -0.04931 0.23776 -0.04931 C 0.2392 -0.04931 0.24063 -0.04861 0.24206 -0.04792 C 0.24297 -0.04746 0.24467 -0.0463 0.24467 -0.0463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390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19138"/>
            <a:ext cx="7772400" cy="21002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GB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65229" y="258113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619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1839" y="3175000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feralit</a:t>
            </a:r>
            <a:endParaRPr lang="en-US" sz="32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52789" y="4433888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</a:rPr>
              <a:t>Đất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đỏ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badan</a:t>
            </a:r>
            <a:r>
              <a:rPr lang="en-US" altLang="en-US" sz="3200" dirty="0">
                <a:solidFill>
                  <a:schemeClr val="bg1"/>
                </a:solidFill>
              </a:rPr>
              <a:t> 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4704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5434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5214" y="46561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1" y="5638800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mùn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7594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5214" y="59166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731175" y="150098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132735" y="1908536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165" name="WordArt 30"/>
          <p:cNvSpPr>
            <a:spLocks noChangeArrowheads="1" noChangeShapeType="1" noTextEdit="1"/>
          </p:cNvSpPr>
          <p:nvPr/>
        </p:nvSpPr>
        <p:spPr bwMode="auto">
          <a:xfrm>
            <a:off x="3162301" y="-15875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chu«ng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vµng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  <p:pic>
        <p:nvPicPr>
          <p:cNvPr id="616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11059839" y="60094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11102701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11069364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1059839" y="61523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11055076" y="62952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0752428" y="2201141"/>
            <a:ext cx="1752600" cy="1179513"/>
            <a:chOff x="4320" y="2928"/>
            <a:chExt cx="1104" cy="1104"/>
          </a:xfrm>
        </p:grpSpPr>
        <p:sp>
          <p:nvSpPr>
            <p:cNvPr id="618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18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6185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6" name="Picture 47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">
            <a:hlinkClick r:id="" action="ppaction://media"/>
            <a:extLst>
              <a:ext uri="{FF2B5EF4-FFF2-40B4-BE49-F238E27FC236}">
                <a16:creationId xmlns:a16="http://schemas.microsoft.com/office/drawing/2014/main" id="{06A119EC-BFB5-DD3C-D2C7-2F3A7AD2D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85251" y="3795714"/>
            <a:ext cx="406400" cy="40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21E2AA4-83FB-BC90-23E8-0154567918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759" y="3371150"/>
            <a:ext cx="2893407" cy="60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19400" y="914400"/>
            <a:ext cx="78486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0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3000" dirty="0" err="1">
                <a:solidFill>
                  <a:schemeClr val="bg1"/>
                </a:solidFill>
              </a:rPr>
              <a:t>Tây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Nguyên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có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địa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thấp</a:t>
            </a:r>
            <a:r>
              <a:rPr lang="en-US" altLang="en-US" sz="3000" dirty="0">
                <a:solidFill>
                  <a:schemeClr val="bg1"/>
                </a:solidFill>
              </a:rPr>
              <a:t> hay </a:t>
            </a:r>
            <a:r>
              <a:rPr lang="en-US" altLang="en-US" sz="3000" dirty="0" err="1">
                <a:solidFill>
                  <a:schemeClr val="bg1"/>
                </a:solidFill>
              </a:rPr>
              <a:t>cao</a:t>
            </a:r>
            <a:r>
              <a:rPr lang="en-US" altLang="en-US" sz="3000" dirty="0">
                <a:solidFill>
                  <a:schemeClr val="bg1"/>
                </a:solidFill>
              </a:rPr>
              <a:t>?</a:t>
            </a:r>
          </a:p>
          <a:p>
            <a:pPr eaLnBrk="1" hangingPunct="1"/>
            <a:endParaRPr lang="en-US" altLang="en-US" sz="3000" dirty="0">
              <a:solidFill>
                <a:schemeClr val="bg1"/>
              </a:solidFill>
            </a:endParaRPr>
          </a:p>
          <a:p>
            <a:pPr eaLnBrk="1" hangingPunct="1"/>
            <a:endParaRPr lang="en-US" altLang="en-US" sz="3000" dirty="0">
              <a:solidFill>
                <a:schemeClr val="bg1"/>
              </a:solidFill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4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35313" y="3527425"/>
            <a:ext cx="6705600" cy="1206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Thấp</a:t>
            </a:r>
            <a:endParaRPr lang="en-US" altLang="en-US" sz="3000" dirty="0"/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304930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79" y="3909220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12644" y="407828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49134" y="41163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403990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400339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971800" y="5637214"/>
            <a:ext cx="6869113" cy="12207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1"/>
                </a:solidFill>
              </a:rPr>
              <a:t> Cao</a:t>
            </a:r>
            <a:endParaRPr lang="en-US" altLang="en-US" sz="3100" dirty="0">
              <a:solidFill>
                <a:schemeClr val="bg1"/>
              </a:solidFill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21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1132557" y="106679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1175419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1142082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1132557" y="10810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1127794" y="10953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9144000" y="1676400"/>
            <a:ext cx="1752600" cy="1752600"/>
            <a:chOff x="4464" y="2400"/>
            <a:chExt cx="1104" cy="1104"/>
          </a:xfrm>
        </p:grpSpPr>
        <p:sp>
          <p:nvSpPr>
            <p:cNvPr id="8240" name="AutoShape 49"/>
            <p:cNvSpPr>
              <a:spLocks noChangeArrowheads="1"/>
            </p:cNvSpPr>
            <p:nvPr/>
          </p:nvSpPr>
          <p:spPr bwMode="auto">
            <a:xfrm>
              <a:off x="4464" y="240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41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752" y="2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23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0" y="0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2 (2)">
            <a:hlinkClick r:id="" action="ppaction://media"/>
            <a:extLst>
              <a:ext uri="{FF2B5EF4-FFF2-40B4-BE49-F238E27FC236}">
                <a16:creationId xmlns:a16="http://schemas.microsoft.com/office/drawing/2014/main" id="{5CD22E06-A737-EB91-884A-1B3AC4F07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85600" y="3429000"/>
            <a:ext cx="406400" cy="4064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2B273D1-C175-9E95-B2C9-C344D2AE28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350" y="2702720"/>
            <a:ext cx="2948596" cy="6116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7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222 " pathEditMode="relative" rAng="0" ptsTypes="AA">
                                      <p:cBhvr>
                                        <p:cTn id="1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104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77226" y="876303"/>
            <a:ext cx="6043612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GB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17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722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1838" y="2679700"/>
            <a:ext cx="541496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dirty="0" err="1">
                <a:solidFill>
                  <a:schemeClr val="bg1"/>
                </a:solidFill>
              </a:rPr>
              <a:t>Rừng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nhiệt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đới</a:t>
            </a: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36703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dirty="0" err="1">
                <a:solidFill>
                  <a:schemeClr val="bg1"/>
                </a:solidFill>
              </a:rPr>
              <a:t>Rừng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rậm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nhiệt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đới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và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rừng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rụng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lá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352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4660900"/>
            <a:ext cx="6040438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dirty="0" err="1">
                <a:solidFill>
                  <a:schemeClr val="bg1"/>
                </a:solidFill>
              </a:rPr>
              <a:t>Rừng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nhiệt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đới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và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rừng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rụng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lá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endParaRPr lang="en-US" altLang="en-US" sz="3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352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252788" y="5486400"/>
            <a:ext cx="6043612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alt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alt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352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1757294" y="1032308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163764" y="1489077"/>
            <a:ext cx="610394" cy="41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3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7194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0"/>
          <p:cNvSpPr>
            <a:spLocks noChangeArrowheads="1" noChangeShapeType="1" noTextEdit="1"/>
          </p:cNvSpPr>
          <p:nvPr/>
        </p:nvSpPr>
        <p:spPr bwMode="auto">
          <a:xfrm>
            <a:off x="316230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719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1156808" y="54724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1199670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1166333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1156808" y="5615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1152045" y="57581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35017" y="1281114"/>
            <a:ext cx="1781175" cy="1752600"/>
            <a:chOff x="4563" y="3021"/>
            <a:chExt cx="1122" cy="1104"/>
          </a:xfrm>
        </p:grpSpPr>
        <p:sp>
          <p:nvSpPr>
            <p:cNvPr id="7217" name="AutoShape 50"/>
            <p:cNvSpPr>
              <a:spLocks noChangeArrowheads="1"/>
            </p:cNvSpPr>
            <p:nvPr/>
          </p:nvSpPr>
          <p:spPr bwMode="auto">
            <a:xfrm>
              <a:off x="4581" y="302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721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6039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3 (2)">
            <a:hlinkClick r:id="" action="ppaction://media"/>
            <a:extLst>
              <a:ext uri="{FF2B5EF4-FFF2-40B4-BE49-F238E27FC236}">
                <a16:creationId xmlns:a16="http://schemas.microsoft.com/office/drawing/2014/main" id="{3CB771D4-6D28-4BAD-E9B8-89D40E986C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72051" y="1765300"/>
            <a:ext cx="406400" cy="40640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A9E5E17-4110-14B4-1D0A-72A7EA4980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88" y="2410258"/>
            <a:ext cx="3156896" cy="6548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5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19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774156" y="1296266"/>
            <a:ext cx="7620000" cy="1066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 err="1">
                <a:solidFill>
                  <a:schemeClr val="bg1"/>
                </a:solidFill>
              </a:rPr>
              <a:t>Tây</a:t>
            </a:r>
            <a:r>
              <a:rPr lang="en-US" altLang="en-US" sz="3000" b="1" dirty="0">
                <a:solidFill>
                  <a:schemeClr val="bg1"/>
                </a:solidFill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</a:rPr>
              <a:t>Nguyên</a:t>
            </a:r>
            <a:r>
              <a:rPr lang="en-US" altLang="en-US" sz="3000" b="1" dirty="0">
                <a:solidFill>
                  <a:schemeClr val="bg1"/>
                </a:solidFill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</a:rPr>
              <a:t>gồm</a:t>
            </a:r>
            <a:r>
              <a:rPr lang="en-US" altLang="en-US" sz="3000" b="1" dirty="0">
                <a:solidFill>
                  <a:schemeClr val="bg1"/>
                </a:solidFill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</a:rPr>
              <a:t>các</a:t>
            </a:r>
            <a:r>
              <a:rPr lang="en-US" altLang="en-US" sz="3000" b="1" dirty="0">
                <a:solidFill>
                  <a:schemeClr val="bg1"/>
                </a:solidFill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</a:rPr>
              <a:t>tỉnh</a:t>
            </a:r>
            <a:r>
              <a:rPr lang="en-US" altLang="en-US" sz="3000" b="1" dirty="0">
                <a:solidFill>
                  <a:schemeClr val="bg1"/>
                </a:solidFill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</a:rPr>
              <a:t>nào</a:t>
            </a:r>
            <a:r>
              <a:rPr lang="en-US" altLang="en-US" sz="3000" b="1" dirty="0">
                <a:solidFill>
                  <a:schemeClr val="bg1"/>
                </a:solidFill>
              </a:rPr>
              <a:t>?</a:t>
            </a:r>
            <a:endParaRPr lang="en-US" altLang="en-US" sz="3000" dirty="0">
              <a:solidFill>
                <a:schemeClr val="bg1"/>
              </a:solidFill>
            </a:endParaRPr>
          </a:p>
        </p:txBody>
      </p:sp>
      <p:grpSp>
        <p:nvGrpSpPr>
          <p:cNvPr id="9219" name="Group 51"/>
          <p:cNvGrpSpPr>
            <a:grpSpLocks/>
          </p:cNvGrpSpPr>
          <p:nvPr/>
        </p:nvGrpSpPr>
        <p:grpSpPr bwMode="auto">
          <a:xfrm>
            <a:off x="949325" y="-1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926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671763" y="2548950"/>
            <a:ext cx="8955674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chemeClr val="bg1"/>
                </a:solidFill>
              </a:rPr>
              <a:t>  </a:t>
            </a:r>
            <a:r>
              <a:rPr lang="en-US" altLang="en-US" sz="3000" dirty="0" err="1">
                <a:solidFill>
                  <a:schemeClr val="bg1"/>
                </a:solidFill>
              </a:rPr>
              <a:t>Kom</a:t>
            </a:r>
            <a:r>
              <a:rPr lang="en-US" altLang="en-US" sz="3000" dirty="0">
                <a:solidFill>
                  <a:schemeClr val="bg1"/>
                </a:solidFill>
              </a:rPr>
              <a:t> Tum, </a:t>
            </a:r>
            <a:r>
              <a:rPr lang="en-US" altLang="en-US" sz="3000" dirty="0" err="1">
                <a:solidFill>
                  <a:schemeClr val="bg1"/>
                </a:solidFill>
              </a:rPr>
              <a:t>Gia</a:t>
            </a:r>
            <a:r>
              <a:rPr lang="en-US" altLang="en-US" sz="3000" dirty="0">
                <a:solidFill>
                  <a:schemeClr val="bg1"/>
                </a:solidFill>
              </a:rPr>
              <a:t> Lai,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Lắk</a:t>
            </a:r>
            <a:r>
              <a:rPr lang="en-US" altLang="en-US" sz="3000" dirty="0">
                <a:solidFill>
                  <a:schemeClr val="bg1"/>
                </a:solidFill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Nông</a:t>
            </a:r>
            <a:r>
              <a:rPr lang="en-US" altLang="en-US" sz="30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42" y="2938464"/>
            <a:ext cx="840471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53" y="2689515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09684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516060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3197" y="3592653"/>
            <a:ext cx="898424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 err="1">
                <a:solidFill>
                  <a:schemeClr val="bg1"/>
                </a:solidFill>
              </a:rPr>
              <a:t>Kom</a:t>
            </a:r>
            <a:r>
              <a:rPr lang="en-US" altLang="en-US" sz="3000" dirty="0">
                <a:solidFill>
                  <a:schemeClr val="bg1"/>
                </a:solidFill>
              </a:rPr>
              <a:t> Tum, </a:t>
            </a:r>
            <a:r>
              <a:rPr lang="en-US" altLang="en-US" sz="3000" dirty="0" err="1">
                <a:solidFill>
                  <a:schemeClr val="bg1"/>
                </a:solidFill>
              </a:rPr>
              <a:t>Gia</a:t>
            </a:r>
            <a:r>
              <a:rPr lang="en-US" altLang="en-US" sz="3000" dirty="0">
                <a:solidFill>
                  <a:schemeClr val="bg1"/>
                </a:solidFill>
              </a:rPr>
              <a:t> Lai,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Lắk</a:t>
            </a:r>
            <a:r>
              <a:rPr lang="en-US" altLang="en-US" sz="3000" dirty="0">
                <a:solidFill>
                  <a:schemeClr val="bg1"/>
                </a:solidFill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</a:rPr>
              <a:t>Lào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Cai</a:t>
            </a:r>
            <a:r>
              <a:rPr lang="en-US" altLang="en-US" sz="3000" dirty="0">
                <a:solidFill>
                  <a:schemeClr val="bg1"/>
                </a:solidFill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Nông</a:t>
            </a:r>
            <a:endParaRPr lang="en-US" altLang="en-US" sz="3000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89" y="393144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42" y="377652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06021" y="379802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73852" y="390961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671763" y="4625025"/>
            <a:ext cx="8955674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 err="1">
                <a:solidFill>
                  <a:schemeClr val="bg1"/>
                </a:solidFill>
              </a:rPr>
              <a:t>Kom</a:t>
            </a:r>
            <a:r>
              <a:rPr lang="en-US" altLang="en-US" sz="3000" dirty="0">
                <a:solidFill>
                  <a:schemeClr val="bg1"/>
                </a:solidFill>
              </a:rPr>
              <a:t> Tum, </a:t>
            </a:r>
            <a:r>
              <a:rPr lang="en-US" altLang="en-US" sz="3000" dirty="0" err="1">
                <a:solidFill>
                  <a:schemeClr val="bg1"/>
                </a:solidFill>
              </a:rPr>
              <a:t>Gia</a:t>
            </a:r>
            <a:r>
              <a:rPr lang="en-US" altLang="en-US" sz="3000" dirty="0">
                <a:solidFill>
                  <a:schemeClr val="bg1"/>
                </a:solidFill>
              </a:rPr>
              <a:t> Lai, </a:t>
            </a:r>
            <a:r>
              <a:rPr lang="en-US" altLang="en-US" sz="3000" dirty="0" err="1">
                <a:solidFill>
                  <a:schemeClr val="bg1"/>
                </a:solidFill>
              </a:rPr>
              <a:t>Hà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Nội</a:t>
            </a:r>
            <a:r>
              <a:rPr lang="en-US" altLang="en-US" sz="3000" dirty="0">
                <a:solidFill>
                  <a:schemeClr val="bg1"/>
                </a:solidFill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Lắk</a:t>
            </a:r>
            <a:r>
              <a:rPr lang="en-US" altLang="en-US" sz="3000" dirty="0">
                <a:solidFill>
                  <a:schemeClr val="bg1"/>
                </a:solidFill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Nông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4934747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29" y="471130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03338" y="481233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414463" y="492504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690129" y="5678735"/>
            <a:ext cx="8937308" cy="894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 err="1">
                <a:solidFill>
                  <a:schemeClr val="bg1"/>
                </a:solidFill>
              </a:rPr>
              <a:t>Kom</a:t>
            </a:r>
            <a:r>
              <a:rPr lang="en-US" altLang="en-US" sz="3000" dirty="0">
                <a:solidFill>
                  <a:schemeClr val="bg1"/>
                </a:solidFill>
              </a:rPr>
              <a:t> Tum, </a:t>
            </a:r>
            <a:r>
              <a:rPr lang="en-US" altLang="en-US" sz="3000" dirty="0" err="1">
                <a:solidFill>
                  <a:schemeClr val="bg1"/>
                </a:solidFill>
              </a:rPr>
              <a:t>Gia</a:t>
            </a:r>
            <a:r>
              <a:rPr lang="en-US" altLang="en-US" sz="3000" dirty="0">
                <a:solidFill>
                  <a:schemeClr val="bg1"/>
                </a:solidFill>
              </a:rPr>
              <a:t> Lai,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Lắk</a:t>
            </a:r>
            <a:r>
              <a:rPr lang="en-US" altLang="en-US" sz="3000" dirty="0">
                <a:solidFill>
                  <a:schemeClr val="bg1"/>
                </a:solidFill>
              </a:rPr>
              <a:t>, </a:t>
            </a:r>
            <a:r>
              <a:rPr lang="en-US" altLang="en-US" sz="3000" dirty="0" err="1">
                <a:solidFill>
                  <a:schemeClr val="bg1"/>
                </a:solidFill>
              </a:rPr>
              <a:t>Đắk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Nông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và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Lâm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Đồng</a:t>
            </a:r>
            <a:r>
              <a:rPr lang="en-US" altLang="en-US" sz="30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4" y="5958411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729940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2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276009" y="580336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429437" y="5953129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4</a:t>
            </a:r>
          </a:p>
        </p:txBody>
      </p:sp>
      <p:pic>
        <p:nvPicPr>
          <p:cNvPr id="9242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WordArt 30"/>
          <p:cNvSpPr>
            <a:spLocks noChangeArrowheads="1" noChangeShapeType="1" noTextEdit="1"/>
          </p:cNvSpPr>
          <p:nvPr/>
        </p:nvSpPr>
        <p:spPr bwMode="auto">
          <a:xfrm>
            <a:off x="3562351" y="26988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pic>
        <p:nvPicPr>
          <p:cNvPr id="9244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786199" y="2493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829061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795724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0786199" y="263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0781436" y="27795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8"/>
          <p:cNvGrpSpPr>
            <a:grpSpLocks/>
          </p:cNvGrpSpPr>
          <p:nvPr/>
        </p:nvGrpSpPr>
        <p:grpSpPr bwMode="auto">
          <a:xfrm>
            <a:off x="10587037" y="961881"/>
            <a:ext cx="1752600" cy="1752600"/>
            <a:chOff x="4320" y="2928"/>
            <a:chExt cx="1104" cy="1104"/>
          </a:xfrm>
        </p:grpSpPr>
        <p:sp>
          <p:nvSpPr>
            <p:cNvPr id="9264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65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63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50" y="0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tsmaker-file-2025-3-13-8-48-38">
            <a:hlinkClick r:id="" action="ppaction://media"/>
            <a:extLst>
              <a:ext uri="{FF2B5EF4-FFF2-40B4-BE49-F238E27FC236}">
                <a16:creationId xmlns:a16="http://schemas.microsoft.com/office/drawing/2014/main" id="{4E2F023C-D581-3A24-3D81-D5ADED99E4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73501" y="3637103"/>
            <a:ext cx="406400" cy="4064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5CD5571-421E-C617-53D4-A633F6347DB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6514" y="2896326"/>
            <a:ext cx="2267154" cy="4703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73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96296E-6 L 6.25E-7 -0.07223 " pathEditMode="relative" rAng="0" ptsTypes="AA">
                                      <p:cBhvr>
                                        <p:cTn id="2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3" b="57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37854" y="35048"/>
            <a:ext cx="10654146" cy="4007485"/>
            <a:chOff x="1897248" y="1064791"/>
            <a:chExt cx="9082777" cy="4190551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78741" y="1258529"/>
              <a:ext cx="8539317" cy="399681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/>
            <p:cNvSpPr/>
            <p:nvPr/>
          </p:nvSpPr>
          <p:spPr>
            <a:xfrm>
              <a:off x="1897248" y="1064791"/>
              <a:ext cx="9082777" cy="39968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1978741" y="1258529"/>
              <a:ext cx="8241891" cy="3711677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633494" y="2332926"/>
            <a:ext cx="809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Guanine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8" r="13580" b="34382"/>
          <a:stretch/>
        </p:blipFill>
        <p:spPr>
          <a:xfrm>
            <a:off x="0" y="2857912"/>
            <a:ext cx="3868616" cy="4000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1384" y="232678"/>
            <a:ext cx="9213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….).</a:t>
            </a:r>
          </a:p>
        </p:txBody>
      </p:sp>
    </p:spTree>
    <p:extLst>
      <p:ext uri="{BB962C8B-B14F-4D97-AF65-F5344CB8AC3E}">
        <p14:creationId xmlns:p14="http://schemas.microsoft.com/office/powerpoint/2010/main" val="1911746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584</Words>
  <Application>Microsoft Office PowerPoint</Application>
  <PresentationFormat>Widescreen</PresentationFormat>
  <Paragraphs>145</Paragraphs>
  <Slides>33</Slides>
  <Notes>3</Notes>
  <HiddenSlides>0</HiddenSlides>
  <MMClips>25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.VnBahamasBH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等线</vt:lpstr>
      <vt:lpstr>Impact</vt:lpstr>
      <vt:lpstr>Open Sans</vt:lpstr>
      <vt:lpstr>Times New Roman</vt:lpstr>
      <vt:lpstr>UTM Cooper Black</vt:lpstr>
      <vt:lpstr>UTM Guanine</vt:lpstr>
      <vt:lpstr>VNI-Times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101</cp:revision>
  <dcterms:created xsi:type="dcterms:W3CDTF">2023-11-15T07:43:19Z</dcterms:created>
  <dcterms:modified xsi:type="dcterms:W3CDTF">2025-03-24T03:21:29Z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2025-03-12T03:57:36Z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885c7022-0f72-4987-ba8d-8628e575865e</vt:lpwstr>
  </property>
  <property fmtid="{D5CDD505-2E9C-101B-9397-08002B2CF9AE}" pid="8" name="MSIP_Label_defa4170-0d19-0005-0004-bc88714345d2_ContentBits">
    <vt:lpwstr>0</vt:lpwstr>
  </property>
</Properties>
</file>