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75" r:id="rId3"/>
    <p:sldId id="274" r:id="rId4"/>
    <p:sldId id="257" r:id="rId5"/>
    <p:sldId id="258" r:id="rId6"/>
    <p:sldId id="259" r:id="rId7"/>
    <p:sldId id="276" r:id="rId8"/>
    <p:sldId id="260" r:id="rId9"/>
    <p:sldId id="261" r:id="rId10"/>
    <p:sldId id="262" r:id="rId11"/>
    <p:sldId id="281" r:id="rId12"/>
    <p:sldId id="277" r:id="rId13"/>
    <p:sldId id="263" r:id="rId14"/>
    <p:sldId id="264" r:id="rId15"/>
    <p:sldId id="265" r:id="rId16"/>
    <p:sldId id="266" r:id="rId17"/>
    <p:sldId id="267" r:id="rId18"/>
    <p:sldId id="268" r:id="rId19"/>
    <p:sldId id="282" r:id="rId20"/>
    <p:sldId id="278" r:id="rId21"/>
    <p:sldId id="269" r:id="rId22"/>
    <p:sldId id="270" r:id="rId23"/>
    <p:sldId id="283" r:id="rId24"/>
    <p:sldId id="280" r:id="rId25"/>
    <p:sldId id="271" r:id="rId26"/>
    <p:sldId id="272" r:id="rId27"/>
    <p:sldId id="279" r:id="rId28"/>
    <p:sldId id="273" r:id="rId29"/>
  </p:sldIdLst>
  <p:sldSz cx="18288000" cy="10287000"/>
  <p:notesSz cx="6858000" cy="9144000"/>
  <p:embeddedFontLst>
    <p:embeddedFont>
      <p:font typeface="Agbalumo" pitchFamily="2" charset="77"/>
      <p:regular r:id="rId31"/>
    </p:embeddedFont>
    <p:embeddedFont>
      <p:font typeface="DejaVu Serif Bold" panose="02060803050605020204" pitchFamily="18" charset="0"/>
      <p:regular r:id="rId32"/>
      <p:bold r:id="rId33"/>
    </p:embeddedFont>
    <p:embeddedFont>
      <p:font typeface="DejaVu Serif Bold Italics" panose="020608030503050B0204" pitchFamily="18" charset="0"/>
      <p:regular r:id="rId34"/>
      <p:bold r:id="rId35"/>
      <p:italic r:id="rId36"/>
      <p:boldItalic r:id="rId37"/>
    </p:embeddedFont>
    <p:embeddedFont>
      <p:font typeface="MJ Sacrifice  1" panose="02000500000000000000" pitchFamily="2" charset="0"/>
      <p:regular r:id="rId38"/>
    </p:embeddedFont>
    <p:embeddedFont>
      <p:font typeface="MJ Sacrifice  2" panose="02000500000000000000" pitchFamily="2" charset="0"/>
      <p:regular r:id="rId39"/>
    </p:embeddedFont>
    <p:embeddedFont>
      <p:font typeface="Noto Sans Bold" panose="020B080204050402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F4E667-5A87-8849-9824-27D6C90AF8F2}" v="39" dt="2025-11-10T16:00:07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628" autoAdjust="0"/>
  </p:normalViewPr>
  <p:slideViewPr>
    <p:cSldViewPr>
      <p:cViewPr varScale="1">
        <p:scale>
          <a:sx n="76" d="100"/>
          <a:sy n="76" d="100"/>
        </p:scale>
        <p:origin x="62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Thảo" userId="8849c845-0e13-46fb-87fe-1d11da12c039" providerId="ADAL" clId="{9CF4E667-5A87-8849-9824-27D6C90AF8F2}"/>
    <pc:docChg chg="undo custSel addSld modSld sldOrd">
      <pc:chgData name="Lê Thảo" userId="8849c845-0e13-46fb-87fe-1d11da12c039" providerId="ADAL" clId="{9CF4E667-5A87-8849-9824-27D6C90AF8F2}" dt="2025-11-24T15:38:06.931" v="120" actId="478"/>
      <pc:docMkLst>
        <pc:docMk/>
      </pc:docMkLst>
      <pc:sldChg chg="modSp mod modTransition">
        <pc:chgData name="Lê Thảo" userId="8849c845-0e13-46fb-87fe-1d11da12c039" providerId="ADAL" clId="{9CF4E667-5A87-8849-9824-27D6C90AF8F2}" dt="2025-11-10T15:59:17.765" v="73" actId="1076"/>
        <pc:sldMkLst>
          <pc:docMk/>
          <pc:sldMk cId="0" sldId="256"/>
        </pc:sldMkLst>
        <pc:spChg chg="mod">
          <ac:chgData name="Lê Thảo" userId="8849c845-0e13-46fb-87fe-1d11da12c039" providerId="ADAL" clId="{9CF4E667-5A87-8849-9824-27D6C90AF8F2}" dt="2025-11-10T15:59:10.135" v="70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Lê Thảo" userId="8849c845-0e13-46fb-87fe-1d11da12c039" providerId="ADAL" clId="{9CF4E667-5A87-8849-9824-27D6C90AF8F2}" dt="2025-11-10T15:59:13.052" v="71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Lê Thảo" userId="8849c845-0e13-46fb-87fe-1d11da12c039" providerId="ADAL" clId="{9CF4E667-5A87-8849-9824-27D6C90AF8F2}" dt="2025-11-10T15:59:05.686" v="68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Lê Thảo" userId="8849c845-0e13-46fb-87fe-1d11da12c039" providerId="ADAL" clId="{9CF4E667-5A87-8849-9824-27D6C90AF8F2}" dt="2025-11-10T15:59:03.292" v="67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Lê Thảo" userId="8849c845-0e13-46fb-87fe-1d11da12c039" providerId="ADAL" clId="{9CF4E667-5A87-8849-9824-27D6C90AF8F2}" dt="2025-11-10T15:59:17.765" v="73" actId="1076"/>
          <ac:spMkLst>
            <pc:docMk/>
            <pc:sldMk cId="0" sldId="256"/>
            <ac:spMk id="6" creationId="{00000000-0000-0000-0000-000000000000}"/>
          </ac:spMkLst>
        </pc:spChg>
      </pc:sldChg>
      <pc:sldChg chg="ord modTransition">
        <pc:chgData name="Lê Thảo" userId="8849c845-0e13-46fb-87fe-1d11da12c039" providerId="ADAL" clId="{9CF4E667-5A87-8849-9824-27D6C90AF8F2}" dt="2025-11-09T09:56:51.434" v="16" actId="20578"/>
        <pc:sldMkLst>
          <pc:docMk/>
          <pc:sldMk cId="0" sldId="257"/>
        </pc:sldMkLst>
      </pc:sldChg>
      <pc:sldChg chg="modTransition modAnim">
        <pc:chgData name="Lê Thảo" userId="8849c845-0e13-46fb-87fe-1d11da12c039" providerId="ADAL" clId="{9CF4E667-5A87-8849-9824-27D6C90AF8F2}" dt="2025-11-09T07:25:52.960" v="3"/>
        <pc:sldMkLst>
          <pc:docMk/>
          <pc:sldMk cId="0" sldId="258"/>
        </pc:sldMkLst>
      </pc:sldChg>
      <pc:sldChg chg="modTransition">
        <pc:chgData name="Lê Thảo" userId="8849c845-0e13-46fb-87fe-1d11da12c039" providerId="ADAL" clId="{9CF4E667-5A87-8849-9824-27D6C90AF8F2}" dt="2025-11-09T07:25:34.698" v="2"/>
        <pc:sldMkLst>
          <pc:docMk/>
          <pc:sldMk cId="0" sldId="259"/>
        </pc:sldMkLst>
      </pc:sldChg>
      <pc:sldChg chg="modTransition">
        <pc:chgData name="Lê Thảo" userId="8849c845-0e13-46fb-87fe-1d11da12c039" providerId="ADAL" clId="{9CF4E667-5A87-8849-9824-27D6C90AF8F2}" dt="2025-11-09T07:25:34.698" v="2"/>
        <pc:sldMkLst>
          <pc:docMk/>
          <pc:sldMk cId="0" sldId="260"/>
        </pc:sldMkLst>
      </pc:sldChg>
      <pc:sldChg chg="modTransition modAnim">
        <pc:chgData name="Lê Thảo" userId="8849c845-0e13-46fb-87fe-1d11da12c039" providerId="ADAL" clId="{9CF4E667-5A87-8849-9824-27D6C90AF8F2}" dt="2025-11-09T09:57:59.407" v="33"/>
        <pc:sldMkLst>
          <pc:docMk/>
          <pc:sldMk cId="0" sldId="261"/>
        </pc:sldMkLst>
      </pc:sldChg>
      <pc:sldChg chg="addSp modSp mod modTransition modAnim">
        <pc:chgData name="Lê Thảo" userId="8849c845-0e13-46fb-87fe-1d11da12c039" providerId="ADAL" clId="{9CF4E667-5A87-8849-9824-27D6C90AF8F2}" dt="2025-11-10T05:37:15.915" v="61" actId="1076"/>
        <pc:sldMkLst>
          <pc:docMk/>
          <pc:sldMk cId="0" sldId="262"/>
        </pc:sldMkLst>
        <pc:picChg chg="add mod">
          <ac:chgData name="Lê Thảo" userId="8849c845-0e13-46fb-87fe-1d11da12c039" providerId="ADAL" clId="{9CF4E667-5A87-8849-9824-27D6C90AF8F2}" dt="2025-11-10T05:37:15.915" v="61" actId="1076"/>
          <ac:picMkLst>
            <pc:docMk/>
            <pc:sldMk cId="0" sldId="262"/>
            <ac:picMk id="6" creationId="{6349A885-A6BB-B1AB-E27B-23AF8989128D}"/>
          </ac:picMkLst>
        </pc:picChg>
      </pc:sldChg>
      <pc:sldChg chg="addSp delSp modSp mod modTransition delAnim modAnim">
        <pc:chgData name="Lê Thảo" userId="8849c845-0e13-46fb-87fe-1d11da12c039" providerId="ADAL" clId="{9CF4E667-5A87-8849-9824-27D6C90AF8F2}" dt="2025-11-10T05:37:33.659" v="64" actId="478"/>
        <pc:sldMkLst>
          <pc:docMk/>
          <pc:sldMk cId="0" sldId="263"/>
        </pc:sldMkLst>
        <pc:picChg chg="add del mod">
          <ac:chgData name="Lê Thảo" userId="8849c845-0e13-46fb-87fe-1d11da12c039" providerId="ADAL" clId="{9CF4E667-5A87-8849-9824-27D6C90AF8F2}" dt="2025-11-10T05:37:33.659" v="64" actId="478"/>
          <ac:picMkLst>
            <pc:docMk/>
            <pc:sldMk cId="0" sldId="263"/>
            <ac:picMk id="6" creationId="{63A09F15-25EA-53E0-6126-CA8C12477FDD}"/>
          </ac:picMkLst>
        </pc:picChg>
      </pc:sldChg>
      <pc:sldChg chg="modTransition">
        <pc:chgData name="Lê Thảo" userId="8849c845-0e13-46fb-87fe-1d11da12c039" providerId="ADAL" clId="{9CF4E667-5A87-8849-9824-27D6C90AF8F2}" dt="2025-11-09T07:25:34.698" v="2"/>
        <pc:sldMkLst>
          <pc:docMk/>
          <pc:sldMk cId="0" sldId="264"/>
        </pc:sldMkLst>
      </pc:sldChg>
      <pc:sldChg chg="modTransition">
        <pc:chgData name="Lê Thảo" userId="8849c845-0e13-46fb-87fe-1d11da12c039" providerId="ADAL" clId="{9CF4E667-5A87-8849-9824-27D6C90AF8F2}" dt="2025-11-09T16:07:37.708" v="51"/>
        <pc:sldMkLst>
          <pc:docMk/>
          <pc:sldMk cId="0" sldId="265"/>
        </pc:sldMkLst>
      </pc:sldChg>
      <pc:sldChg chg="modTransition">
        <pc:chgData name="Lê Thảo" userId="8849c845-0e13-46fb-87fe-1d11da12c039" providerId="ADAL" clId="{9CF4E667-5A87-8849-9824-27D6C90AF8F2}" dt="2025-11-09T16:07:41.681" v="52"/>
        <pc:sldMkLst>
          <pc:docMk/>
          <pc:sldMk cId="0" sldId="266"/>
        </pc:sldMkLst>
      </pc:sldChg>
      <pc:sldChg chg="modTransition">
        <pc:chgData name="Lê Thảo" userId="8849c845-0e13-46fb-87fe-1d11da12c039" providerId="ADAL" clId="{9CF4E667-5A87-8849-9824-27D6C90AF8F2}" dt="2025-11-09T16:07:44.913" v="53"/>
        <pc:sldMkLst>
          <pc:docMk/>
          <pc:sldMk cId="0" sldId="267"/>
        </pc:sldMkLst>
      </pc:sldChg>
      <pc:sldChg chg="addSp modSp modTransition modAnim">
        <pc:chgData name="Lê Thảo" userId="8849c845-0e13-46fb-87fe-1d11da12c039" providerId="ADAL" clId="{9CF4E667-5A87-8849-9824-27D6C90AF8F2}" dt="2025-11-10T05:37:37.054" v="65"/>
        <pc:sldMkLst>
          <pc:docMk/>
          <pc:sldMk cId="0" sldId="268"/>
        </pc:sldMkLst>
        <pc:picChg chg="add mod">
          <ac:chgData name="Lê Thảo" userId="8849c845-0e13-46fb-87fe-1d11da12c039" providerId="ADAL" clId="{9CF4E667-5A87-8849-9824-27D6C90AF8F2}" dt="2025-11-10T05:37:37.054" v="65"/>
          <ac:picMkLst>
            <pc:docMk/>
            <pc:sldMk cId="0" sldId="268"/>
            <ac:picMk id="7" creationId="{0759FEA1-EDEB-6B2A-29BB-136F7CABBF8F}"/>
          </ac:picMkLst>
        </pc:picChg>
      </pc:sldChg>
      <pc:sldChg chg="modTransition">
        <pc:chgData name="Lê Thảo" userId="8849c845-0e13-46fb-87fe-1d11da12c039" providerId="ADAL" clId="{9CF4E667-5A87-8849-9824-27D6C90AF8F2}" dt="2025-11-09T07:25:34.698" v="2"/>
        <pc:sldMkLst>
          <pc:docMk/>
          <pc:sldMk cId="0" sldId="269"/>
        </pc:sldMkLst>
      </pc:sldChg>
      <pc:sldChg chg="addSp modSp modTransition modAnim">
        <pc:chgData name="Lê Thảo" userId="8849c845-0e13-46fb-87fe-1d11da12c039" providerId="ADAL" clId="{9CF4E667-5A87-8849-9824-27D6C90AF8F2}" dt="2025-11-10T05:37:42.270" v="66"/>
        <pc:sldMkLst>
          <pc:docMk/>
          <pc:sldMk cId="0" sldId="270"/>
        </pc:sldMkLst>
        <pc:picChg chg="add mod">
          <ac:chgData name="Lê Thảo" userId="8849c845-0e13-46fb-87fe-1d11da12c039" providerId="ADAL" clId="{9CF4E667-5A87-8849-9824-27D6C90AF8F2}" dt="2025-11-10T05:37:42.270" v="66"/>
          <ac:picMkLst>
            <pc:docMk/>
            <pc:sldMk cId="0" sldId="270"/>
            <ac:picMk id="6" creationId="{913C69FE-78FF-8C70-0A6E-7CD710DBD35D}"/>
          </ac:picMkLst>
        </pc:picChg>
      </pc:sldChg>
      <pc:sldChg chg="modTransition">
        <pc:chgData name="Lê Thảo" userId="8849c845-0e13-46fb-87fe-1d11da12c039" providerId="ADAL" clId="{9CF4E667-5A87-8849-9824-27D6C90AF8F2}" dt="2025-11-09T07:25:34.698" v="2"/>
        <pc:sldMkLst>
          <pc:docMk/>
          <pc:sldMk cId="0" sldId="271"/>
        </pc:sldMkLst>
      </pc:sldChg>
      <pc:sldChg chg="modTransition">
        <pc:chgData name="Lê Thảo" userId="8849c845-0e13-46fb-87fe-1d11da12c039" providerId="ADAL" clId="{9CF4E667-5A87-8849-9824-27D6C90AF8F2}" dt="2025-11-09T07:25:34.698" v="2"/>
        <pc:sldMkLst>
          <pc:docMk/>
          <pc:sldMk cId="0" sldId="272"/>
        </pc:sldMkLst>
      </pc:sldChg>
      <pc:sldChg chg="modTransition">
        <pc:chgData name="Lê Thảo" userId="8849c845-0e13-46fb-87fe-1d11da12c039" providerId="ADAL" clId="{9CF4E667-5A87-8849-9824-27D6C90AF8F2}" dt="2025-11-09T07:25:34.698" v="2"/>
        <pc:sldMkLst>
          <pc:docMk/>
          <pc:sldMk cId="0" sldId="273"/>
        </pc:sldMkLst>
      </pc:sldChg>
      <pc:sldChg chg="delSp modSp mod modTransition delAnim">
        <pc:chgData name="Lê Thảo" userId="8849c845-0e13-46fb-87fe-1d11da12c039" providerId="ADAL" clId="{9CF4E667-5A87-8849-9824-27D6C90AF8F2}" dt="2025-11-24T15:37:50.054" v="115" actId="478"/>
        <pc:sldMkLst>
          <pc:docMk/>
          <pc:sldMk cId="3430124152" sldId="274"/>
        </pc:sldMkLst>
        <pc:picChg chg="del mod">
          <ac:chgData name="Lê Thảo" userId="8849c845-0e13-46fb-87fe-1d11da12c039" providerId="ADAL" clId="{9CF4E667-5A87-8849-9824-27D6C90AF8F2}" dt="2025-11-24T15:37:50.054" v="115" actId="478"/>
          <ac:picMkLst>
            <pc:docMk/>
            <pc:sldMk cId="3430124152" sldId="274"/>
            <ac:picMk id="3" creationId="{EF89861A-829E-2F80-6A9F-FD51AF4541A6}"/>
          </ac:picMkLst>
        </pc:picChg>
      </pc:sldChg>
      <pc:sldChg chg="delSp mod modTransition delAnim">
        <pc:chgData name="Lê Thảo" userId="8849c845-0e13-46fb-87fe-1d11da12c039" providerId="ADAL" clId="{9CF4E667-5A87-8849-9824-27D6C90AF8F2}" dt="2025-11-24T15:37:48.410" v="113" actId="478"/>
        <pc:sldMkLst>
          <pc:docMk/>
          <pc:sldMk cId="1964506017" sldId="275"/>
        </pc:sldMkLst>
        <pc:picChg chg="del">
          <ac:chgData name="Lê Thảo" userId="8849c845-0e13-46fb-87fe-1d11da12c039" providerId="ADAL" clId="{9CF4E667-5A87-8849-9824-27D6C90AF8F2}" dt="2025-11-24T15:37:48.410" v="113" actId="478"/>
          <ac:picMkLst>
            <pc:docMk/>
            <pc:sldMk cId="1964506017" sldId="275"/>
            <ac:picMk id="2" creationId="{D140714F-5829-5205-B26A-234547048AF8}"/>
          </ac:picMkLst>
        </pc:picChg>
      </pc:sldChg>
      <pc:sldChg chg="delSp modSp mod modTransition delAnim">
        <pc:chgData name="Lê Thảo" userId="8849c845-0e13-46fb-87fe-1d11da12c039" providerId="ADAL" clId="{9CF4E667-5A87-8849-9824-27D6C90AF8F2}" dt="2025-11-24T15:37:54.279" v="117" actId="478"/>
        <pc:sldMkLst>
          <pc:docMk/>
          <pc:sldMk cId="2033028906" sldId="276"/>
        </pc:sldMkLst>
        <pc:picChg chg="del mod">
          <ac:chgData name="Lê Thảo" userId="8849c845-0e13-46fb-87fe-1d11da12c039" providerId="ADAL" clId="{9CF4E667-5A87-8849-9824-27D6C90AF8F2}" dt="2025-11-24T15:37:54.279" v="117" actId="478"/>
          <ac:picMkLst>
            <pc:docMk/>
            <pc:sldMk cId="2033028906" sldId="276"/>
            <ac:picMk id="2" creationId="{25BCFD42-E472-9532-ECB2-5464A095EB7B}"/>
          </ac:picMkLst>
        </pc:picChg>
      </pc:sldChg>
      <pc:sldChg chg="modTransition">
        <pc:chgData name="Lê Thảo" userId="8849c845-0e13-46fb-87fe-1d11da12c039" providerId="ADAL" clId="{9CF4E667-5A87-8849-9824-27D6C90AF8F2}" dt="2025-11-09T07:25:34.698" v="2"/>
        <pc:sldMkLst>
          <pc:docMk/>
          <pc:sldMk cId="1506175230" sldId="277"/>
        </pc:sldMkLst>
      </pc:sldChg>
      <pc:sldChg chg="delSp mod modTransition delAnim">
        <pc:chgData name="Lê Thảo" userId="8849c845-0e13-46fb-87fe-1d11da12c039" providerId="ADAL" clId="{9CF4E667-5A87-8849-9824-27D6C90AF8F2}" dt="2025-11-24T15:38:00.560" v="118" actId="478"/>
        <pc:sldMkLst>
          <pc:docMk/>
          <pc:sldMk cId="421635090" sldId="278"/>
        </pc:sldMkLst>
        <pc:picChg chg="del">
          <ac:chgData name="Lê Thảo" userId="8849c845-0e13-46fb-87fe-1d11da12c039" providerId="ADAL" clId="{9CF4E667-5A87-8849-9824-27D6C90AF8F2}" dt="2025-11-24T15:38:00.560" v="118" actId="478"/>
          <ac:picMkLst>
            <pc:docMk/>
            <pc:sldMk cId="421635090" sldId="278"/>
            <ac:picMk id="3" creationId="{FF110883-4E32-5556-B06A-FFF61EDC1662}"/>
          </ac:picMkLst>
        </pc:picChg>
      </pc:sldChg>
      <pc:sldChg chg="addSp delSp modSp new mod delAnim modAnim">
        <pc:chgData name="Lê Thảo" userId="8849c845-0e13-46fb-87fe-1d11da12c039" providerId="ADAL" clId="{9CF4E667-5A87-8849-9824-27D6C90AF8F2}" dt="2025-11-24T15:38:06.931" v="120" actId="478"/>
        <pc:sldMkLst>
          <pc:docMk/>
          <pc:sldMk cId="1376064668" sldId="279"/>
        </pc:sldMkLst>
        <pc:picChg chg="add del mod">
          <ac:chgData name="Lê Thảo" userId="8849c845-0e13-46fb-87fe-1d11da12c039" providerId="ADAL" clId="{9CF4E667-5A87-8849-9824-27D6C90AF8F2}" dt="2025-11-24T15:38:06.931" v="120" actId="478"/>
          <ac:picMkLst>
            <pc:docMk/>
            <pc:sldMk cId="1376064668" sldId="279"/>
            <ac:picMk id="2" creationId="{7877F94F-45F8-AE69-0E73-7B86B6D2A42A}"/>
          </ac:picMkLst>
        </pc:picChg>
      </pc:sldChg>
      <pc:sldChg chg="addSp delSp modSp new mod modTransition delAnim modAnim">
        <pc:chgData name="Lê Thảo" userId="8849c845-0e13-46fb-87fe-1d11da12c039" providerId="ADAL" clId="{9CF4E667-5A87-8849-9824-27D6C90AF8F2}" dt="2025-11-24T15:38:03.415" v="119" actId="478"/>
        <pc:sldMkLst>
          <pc:docMk/>
          <pc:sldMk cId="2583150859" sldId="280"/>
        </pc:sldMkLst>
        <pc:picChg chg="add del mod">
          <ac:chgData name="Lê Thảo" userId="8849c845-0e13-46fb-87fe-1d11da12c039" providerId="ADAL" clId="{9CF4E667-5A87-8849-9824-27D6C90AF8F2}" dt="2025-11-24T15:38:03.415" v="119" actId="478"/>
          <ac:picMkLst>
            <pc:docMk/>
            <pc:sldMk cId="2583150859" sldId="280"/>
            <ac:picMk id="2" creationId="{3363D22D-E83E-156E-15E9-30363FF9E785}"/>
          </ac:picMkLst>
        </pc:picChg>
      </pc:sldChg>
      <pc:sldChg chg="delSp add mod delAnim">
        <pc:chgData name="Lê Thảo" userId="8849c845-0e13-46fb-87fe-1d11da12c039" providerId="ADAL" clId="{9CF4E667-5A87-8849-9824-27D6C90AF8F2}" dt="2025-11-10T15:59:28.058" v="75" actId="478"/>
        <pc:sldMkLst>
          <pc:docMk/>
          <pc:sldMk cId="3123835301" sldId="281"/>
        </pc:sldMkLst>
        <pc:picChg chg="del">
          <ac:chgData name="Lê Thảo" userId="8849c845-0e13-46fb-87fe-1d11da12c039" providerId="ADAL" clId="{9CF4E667-5A87-8849-9824-27D6C90AF8F2}" dt="2025-11-10T15:59:28.058" v="75" actId="478"/>
          <ac:picMkLst>
            <pc:docMk/>
            <pc:sldMk cId="3123835301" sldId="281"/>
            <ac:picMk id="6" creationId="{6349A885-A6BB-B1AB-E27B-23AF8989128D}"/>
          </ac:picMkLst>
        </pc:picChg>
      </pc:sldChg>
      <pc:sldChg chg="delSp modSp add mod delAnim">
        <pc:chgData name="Lê Thảo" userId="8849c845-0e13-46fb-87fe-1d11da12c039" providerId="ADAL" clId="{9CF4E667-5A87-8849-9824-27D6C90AF8F2}" dt="2025-11-10T16:00:11.819" v="112" actId="478"/>
        <pc:sldMkLst>
          <pc:docMk/>
          <pc:sldMk cId="1848284785" sldId="282"/>
        </pc:sldMkLst>
        <pc:spChg chg="mod">
          <ac:chgData name="Lê Thảo" userId="8849c845-0e13-46fb-87fe-1d11da12c039" providerId="ADAL" clId="{9CF4E667-5A87-8849-9824-27D6C90AF8F2}" dt="2025-11-10T15:59:58.075" v="108" actId="1076"/>
          <ac:spMkLst>
            <pc:docMk/>
            <pc:sldMk cId="1848284785" sldId="282"/>
            <ac:spMk id="2" creationId="{00000000-0000-0000-0000-000000000000}"/>
          </ac:spMkLst>
        </pc:spChg>
        <pc:spChg chg="mod">
          <ac:chgData name="Lê Thảo" userId="8849c845-0e13-46fb-87fe-1d11da12c039" providerId="ADAL" clId="{9CF4E667-5A87-8849-9824-27D6C90AF8F2}" dt="2025-11-10T15:59:50.038" v="101" actId="1076"/>
          <ac:spMkLst>
            <pc:docMk/>
            <pc:sldMk cId="1848284785" sldId="282"/>
            <ac:spMk id="3" creationId="{00000000-0000-0000-0000-000000000000}"/>
          </ac:spMkLst>
        </pc:spChg>
        <pc:spChg chg="mod">
          <ac:chgData name="Lê Thảo" userId="8849c845-0e13-46fb-87fe-1d11da12c039" providerId="ADAL" clId="{9CF4E667-5A87-8849-9824-27D6C90AF8F2}" dt="2025-11-10T16:00:00.394" v="109" actId="1076"/>
          <ac:spMkLst>
            <pc:docMk/>
            <pc:sldMk cId="1848284785" sldId="282"/>
            <ac:spMk id="6" creationId="{00000000-0000-0000-0000-000000000000}"/>
          </ac:spMkLst>
        </pc:spChg>
        <pc:picChg chg="del">
          <ac:chgData name="Lê Thảo" userId="8849c845-0e13-46fb-87fe-1d11da12c039" providerId="ADAL" clId="{9CF4E667-5A87-8849-9824-27D6C90AF8F2}" dt="2025-11-10T16:00:11.819" v="112" actId="478"/>
          <ac:picMkLst>
            <pc:docMk/>
            <pc:sldMk cId="1848284785" sldId="282"/>
            <ac:picMk id="7" creationId="{0759FEA1-EDEB-6B2A-29BB-136F7CABBF8F}"/>
          </ac:picMkLst>
        </pc:picChg>
      </pc:sldChg>
      <pc:sldChg chg="delSp add mod delAnim">
        <pc:chgData name="Lê Thảo" userId="8849c845-0e13-46fb-87fe-1d11da12c039" providerId="ADAL" clId="{9CF4E667-5A87-8849-9824-27D6C90AF8F2}" dt="2025-11-10T16:00:09.165" v="111" actId="478"/>
        <pc:sldMkLst>
          <pc:docMk/>
          <pc:sldMk cId="3668749878" sldId="283"/>
        </pc:sldMkLst>
        <pc:picChg chg="del">
          <ac:chgData name="Lê Thảo" userId="8849c845-0e13-46fb-87fe-1d11da12c039" providerId="ADAL" clId="{9CF4E667-5A87-8849-9824-27D6C90AF8F2}" dt="2025-11-10T16:00:09.165" v="111" actId="478"/>
          <ac:picMkLst>
            <pc:docMk/>
            <pc:sldMk cId="3668749878" sldId="283"/>
            <ac:picMk id="6" creationId="{913C69FE-78FF-8C70-0A6E-7CD710DBD35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2A8D5-FC6E-2F43-8BA3-B60DEE28E603}" type="datetimeFigureOut">
              <a:rPr lang="en-VN" smtClean="0"/>
              <a:t>24/11/2025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537F1-63F1-E04B-80C1-F0A9C2A99A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4686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537F1-63F1-E04B-80C1-F0A9C2A99AB8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397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.jpe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1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27191" cy="10398386"/>
          </a:xfrm>
          <a:custGeom>
            <a:avLst/>
            <a:gdLst/>
            <a:ahLst/>
            <a:cxnLst/>
            <a:rect l="l" t="t" r="r" b="b"/>
            <a:pathLst>
              <a:path w="18527191" h="10398386">
                <a:moveTo>
                  <a:pt x="0" y="0"/>
                </a:moveTo>
                <a:lnTo>
                  <a:pt x="18527191" y="0"/>
                </a:lnTo>
                <a:lnTo>
                  <a:pt x="18527191" y="10398386"/>
                </a:lnTo>
                <a:lnTo>
                  <a:pt x="0" y="10398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TextBox 3"/>
          <p:cNvSpPr txBox="1"/>
          <p:nvPr/>
        </p:nvSpPr>
        <p:spPr>
          <a:xfrm>
            <a:off x="6667541" y="1965636"/>
            <a:ext cx="462007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BF0C3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HỘI THI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57288" y="4201898"/>
            <a:ext cx="11573423" cy="226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9"/>
              </a:lnSpc>
            </a:pPr>
            <a:r>
              <a:rPr lang="en-US" sz="6506" b="1" dirty="0">
                <a:solidFill>
                  <a:srgbClr val="BF0C3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GIÁO VIÊN CHỦ NHIỆM GIỎI</a:t>
            </a:r>
          </a:p>
          <a:p>
            <a:pPr algn="ctr">
              <a:lnSpc>
                <a:spcPts val="9109"/>
              </a:lnSpc>
            </a:pPr>
            <a:r>
              <a:rPr lang="en-US" sz="6506" b="1" dirty="0">
                <a:solidFill>
                  <a:srgbClr val="BF0C3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CẤP TRƯỜNG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58200" y="6779775"/>
            <a:ext cx="9285214" cy="484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2"/>
              </a:lnSpc>
            </a:pPr>
            <a:r>
              <a:rPr lang="en-US" sz="2909" b="1" i="1" dirty="0" err="1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Giáo</a:t>
            </a:r>
            <a:r>
              <a:rPr lang="en-US" sz="2909" b="1" i="1" dirty="0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2909" b="1" i="1" dirty="0" err="1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viên</a:t>
            </a:r>
            <a:r>
              <a:rPr lang="en-US" sz="2909" b="1" i="1" dirty="0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2909" b="1" i="1" dirty="0" err="1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giảng</a:t>
            </a:r>
            <a:r>
              <a:rPr lang="en-US" sz="2909" b="1" i="1" dirty="0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2909" b="1" i="1" dirty="0" err="1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dạy</a:t>
            </a:r>
            <a:r>
              <a:rPr lang="en-US" sz="2909" b="1" i="1" dirty="0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: </a:t>
            </a:r>
            <a:r>
              <a:rPr lang="en-US" sz="2909" b="1" i="1" dirty="0" err="1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Dương</a:t>
            </a:r>
            <a:r>
              <a:rPr lang="en-US" sz="2909" b="1" i="1" dirty="0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2909" b="1" i="1" dirty="0" err="1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Thị</a:t>
            </a:r>
            <a:r>
              <a:rPr lang="en-US" sz="2909" b="1" i="1" dirty="0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Thu </a:t>
            </a:r>
            <a:r>
              <a:rPr lang="en-US" sz="2909" b="1" i="1" dirty="0" err="1">
                <a:solidFill>
                  <a:srgbClr val="231F2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Thảo</a:t>
            </a:r>
            <a:endParaRPr lang="en-US" sz="2909" b="1" i="1" dirty="0">
              <a:solidFill>
                <a:srgbClr val="231F20"/>
              </a:solidFill>
              <a:latin typeface="DejaVu Serif Bold Italics"/>
              <a:ea typeface="DejaVu Serif Bold Italics"/>
              <a:cs typeface="DejaVu Serif Bold Italics"/>
              <a:sym typeface="DejaVu Serif Bold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16070" y="370212"/>
            <a:ext cx="5523012" cy="516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2"/>
              </a:lnSpc>
            </a:pPr>
            <a:r>
              <a:rPr lang="en-US" sz="2909" b="1" dirty="0" err="1">
                <a:solidFill>
                  <a:srgbClr val="231F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</a:t>
            </a:r>
            <a:r>
              <a:rPr lang="en-US" sz="2909" b="1" dirty="0">
                <a:solidFill>
                  <a:srgbClr val="231F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909" b="1" dirty="0" err="1">
                <a:solidFill>
                  <a:srgbClr val="231F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Tiểu</a:t>
            </a:r>
            <a:r>
              <a:rPr lang="en-US" sz="2909" b="1" dirty="0">
                <a:solidFill>
                  <a:srgbClr val="231F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909" b="1" dirty="0" err="1">
                <a:solidFill>
                  <a:srgbClr val="231F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2909" b="1" dirty="0">
                <a:solidFill>
                  <a:srgbClr val="231F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909" b="1" dirty="0" err="1">
                <a:solidFill>
                  <a:srgbClr val="231F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Đoàn</a:t>
            </a:r>
            <a:r>
              <a:rPr lang="en-US" sz="2909" b="1" dirty="0">
                <a:solidFill>
                  <a:srgbClr val="231F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909" b="1" dirty="0" err="1">
                <a:solidFill>
                  <a:srgbClr val="231F2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Lập</a:t>
            </a:r>
            <a:endParaRPr lang="en-US" sz="2909" b="1" dirty="0">
              <a:solidFill>
                <a:srgbClr val="231F2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227998" y="1796184"/>
            <a:ext cx="3748630" cy="3753322"/>
          </a:xfrm>
          <a:custGeom>
            <a:avLst/>
            <a:gdLst/>
            <a:ahLst/>
            <a:cxnLst/>
            <a:rect l="l" t="t" r="r" b="b"/>
            <a:pathLst>
              <a:path w="3748630" h="3753322">
                <a:moveTo>
                  <a:pt x="0" y="0"/>
                </a:moveTo>
                <a:lnTo>
                  <a:pt x="3748630" y="0"/>
                </a:lnTo>
                <a:lnTo>
                  <a:pt x="3748630" y="3753323"/>
                </a:lnTo>
                <a:lnTo>
                  <a:pt x="0" y="3753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4492877" y="1491209"/>
            <a:ext cx="13569063" cy="3765415"/>
          </a:xfrm>
          <a:custGeom>
            <a:avLst/>
            <a:gdLst/>
            <a:ahLst/>
            <a:cxnLst/>
            <a:rect l="l" t="t" r="r" b="b"/>
            <a:pathLst>
              <a:path w="13569063" h="3765415">
                <a:moveTo>
                  <a:pt x="0" y="0"/>
                </a:moveTo>
                <a:lnTo>
                  <a:pt x="13569063" y="0"/>
                </a:lnTo>
                <a:lnTo>
                  <a:pt x="13569063" y="3765415"/>
                </a:lnTo>
                <a:lnTo>
                  <a:pt x="0" y="3765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6410155" y="2539634"/>
            <a:ext cx="11346578" cy="1573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</a:pPr>
            <a:r>
              <a:rPr lang="en-US" sz="4430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Sắp xếp công việc và chia sẻ nhóm đôi về thứ tự thực hiện công việc</a:t>
            </a:r>
          </a:p>
        </p:txBody>
      </p:sp>
      <p:pic>
        <p:nvPicPr>
          <p:cNvPr id="6" name="Nhạc nền vui tươi 1 (2).mp3">
            <a:hlinkClick r:id="" action="ppaction://media"/>
            <a:extLst>
              <a:ext uri="{FF2B5EF4-FFF2-40B4-BE49-F238E27FC236}">
                <a16:creationId xmlns:a16="http://schemas.microsoft.com/office/drawing/2014/main" id="{6349A885-A6BB-B1AB-E27B-23AF89891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38200" y="1905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227998" y="1796184"/>
            <a:ext cx="3748630" cy="3753322"/>
          </a:xfrm>
          <a:custGeom>
            <a:avLst/>
            <a:gdLst/>
            <a:ahLst/>
            <a:cxnLst/>
            <a:rect l="l" t="t" r="r" b="b"/>
            <a:pathLst>
              <a:path w="3748630" h="3753322">
                <a:moveTo>
                  <a:pt x="0" y="0"/>
                </a:moveTo>
                <a:lnTo>
                  <a:pt x="3748630" y="0"/>
                </a:lnTo>
                <a:lnTo>
                  <a:pt x="3748630" y="3753323"/>
                </a:lnTo>
                <a:lnTo>
                  <a:pt x="0" y="3753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4492877" y="1491209"/>
            <a:ext cx="13569063" cy="3765415"/>
          </a:xfrm>
          <a:custGeom>
            <a:avLst/>
            <a:gdLst/>
            <a:ahLst/>
            <a:cxnLst/>
            <a:rect l="l" t="t" r="r" b="b"/>
            <a:pathLst>
              <a:path w="13569063" h="3765415">
                <a:moveTo>
                  <a:pt x="0" y="0"/>
                </a:moveTo>
                <a:lnTo>
                  <a:pt x="13569063" y="0"/>
                </a:lnTo>
                <a:lnTo>
                  <a:pt x="13569063" y="3765415"/>
                </a:lnTo>
                <a:lnTo>
                  <a:pt x="0" y="3765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6410155" y="2539634"/>
            <a:ext cx="11346578" cy="1573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</a:pPr>
            <a:r>
              <a:rPr lang="en-US" sz="4430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Sắp xếp công việc và chia sẻ nhóm đôi về thứ tự thực hiện công việc</a:t>
            </a:r>
          </a:p>
        </p:txBody>
      </p:sp>
    </p:spTree>
    <p:extLst>
      <p:ext uri="{BB962C8B-B14F-4D97-AF65-F5344CB8AC3E}">
        <p14:creationId xmlns:p14="http://schemas.microsoft.com/office/powerpoint/2010/main" val="31238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03 (2)(1)_1C03F40F-D874-4965-89B7-AAA18EDE75DA.mp4">
            <a:hlinkClick r:id="" action="ppaction://media"/>
            <a:extLst>
              <a:ext uri="{FF2B5EF4-FFF2-40B4-BE49-F238E27FC236}">
                <a16:creationId xmlns:a16="http://schemas.microsoft.com/office/drawing/2014/main" id="{D4008A6B-3A23-3340-49CA-FCE1D1D7D0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7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227998" y="1796184"/>
            <a:ext cx="3748630" cy="3753322"/>
          </a:xfrm>
          <a:custGeom>
            <a:avLst/>
            <a:gdLst/>
            <a:ahLst/>
            <a:cxnLst/>
            <a:rect l="l" t="t" r="r" b="b"/>
            <a:pathLst>
              <a:path w="3748630" h="3753322">
                <a:moveTo>
                  <a:pt x="0" y="0"/>
                </a:moveTo>
                <a:lnTo>
                  <a:pt x="3748630" y="0"/>
                </a:lnTo>
                <a:lnTo>
                  <a:pt x="3748630" y="3753323"/>
                </a:lnTo>
                <a:lnTo>
                  <a:pt x="0" y="3753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4492877" y="1491209"/>
            <a:ext cx="13569063" cy="3765415"/>
          </a:xfrm>
          <a:custGeom>
            <a:avLst/>
            <a:gdLst/>
            <a:ahLst/>
            <a:cxnLst/>
            <a:rect l="l" t="t" r="r" b="b"/>
            <a:pathLst>
              <a:path w="13569063" h="3765415">
                <a:moveTo>
                  <a:pt x="0" y="0"/>
                </a:moveTo>
                <a:lnTo>
                  <a:pt x="13569063" y="0"/>
                </a:lnTo>
                <a:lnTo>
                  <a:pt x="13569063" y="3765415"/>
                </a:lnTo>
                <a:lnTo>
                  <a:pt x="0" y="3765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6614981" y="1893958"/>
            <a:ext cx="10907666" cy="283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74"/>
              </a:lnSpc>
            </a:pPr>
            <a:r>
              <a:rPr lang="en-US" sz="4053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Lập kế hoạch hoạt động cho các công việc của mình: Liệt kê những việc mình sẽ làm, sau đó sắp xếp các công việc theo thứ tự phù hợp.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3310953" y="1729172"/>
            <a:ext cx="11666093" cy="8557828"/>
          </a:xfrm>
          <a:custGeom>
            <a:avLst/>
            <a:gdLst/>
            <a:ahLst/>
            <a:cxnLst/>
            <a:rect l="l" t="t" r="r" b="b"/>
            <a:pathLst>
              <a:path w="11666093" h="8557828">
                <a:moveTo>
                  <a:pt x="0" y="0"/>
                </a:moveTo>
                <a:lnTo>
                  <a:pt x="11666094" y="0"/>
                </a:lnTo>
                <a:lnTo>
                  <a:pt x="11666094" y="8557828"/>
                </a:lnTo>
                <a:lnTo>
                  <a:pt x="0" y="855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02" r="-14809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2401426" y="592067"/>
            <a:ext cx="14184876" cy="77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</a:pPr>
            <a:r>
              <a:rPr lang="en-US" sz="4430" b="1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 SỐ MẪU KẾ HOẠCH, THỜI GIAN BIỂU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3352552" y="1370083"/>
            <a:ext cx="12282623" cy="9211967"/>
          </a:xfrm>
          <a:custGeom>
            <a:avLst/>
            <a:gdLst/>
            <a:ahLst/>
            <a:cxnLst/>
            <a:rect l="l" t="t" r="r" b="b"/>
            <a:pathLst>
              <a:path w="12282623" h="9211967">
                <a:moveTo>
                  <a:pt x="0" y="0"/>
                </a:moveTo>
                <a:lnTo>
                  <a:pt x="12282623" y="0"/>
                </a:lnTo>
                <a:lnTo>
                  <a:pt x="12282623" y="9211968"/>
                </a:lnTo>
                <a:lnTo>
                  <a:pt x="0" y="9211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2401426" y="592067"/>
            <a:ext cx="14184876" cy="77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</a:pPr>
            <a:r>
              <a:rPr lang="en-US" sz="4430" b="1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 SỐ MẪU KẾ HOẠCH, THỜI GIAN BIỂU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3384013" y="1585788"/>
            <a:ext cx="11601616" cy="8701212"/>
          </a:xfrm>
          <a:custGeom>
            <a:avLst/>
            <a:gdLst/>
            <a:ahLst/>
            <a:cxnLst/>
            <a:rect l="l" t="t" r="r" b="b"/>
            <a:pathLst>
              <a:path w="11601616" h="8701212">
                <a:moveTo>
                  <a:pt x="0" y="0"/>
                </a:moveTo>
                <a:lnTo>
                  <a:pt x="11601617" y="0"/>
                </a:lnTo>
                <a:lnTo>
                  <a:pt x="11601617" y="8701212"/>
                </a:lnTo>
                <a:lnTo>
                  <a:pt x="0" y="8701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2401426" y="592067"/>
            <a:ext cx="14184876" cy="77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</a:pPr>
            <a:r>
              <a:rPr lang="en-US" sz="4430" b="1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 SỐ MẪU KẾ HOẠCH, THỜI GIAN BIỂU</a:t>
            </a:r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3454965" y="1370083"/>
            <a:ext cx="12077797" cy="9058348"/>
          </a:xfrm>
          <a:custGeom>
            <a:avLst/>
            <a:gdLst/>
            <a:ahLst/>
            <a:cxnLst/>
            <a:rect l="l" t="t" r="r" b="b"/>
            <a:pathLst>
              <a:path w="12077797" h="9058348">
                <a:moveTo>
                  <a:pt x="0" y="0"/>
                </a:moveTo>
                <a:lnTo>
                  <a:pt x="12077797" y="0"/>
                </a:lnTo>
                <a:lnTo>
                  <a:pt x="12077797" y="9058348"/>
                </a:lnTo>
                <a:lnTo>
                  <a:pt x="0" y="9058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2401426" y="592067"/>
            <a:ext cx="14184876" cy="77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</a:pPr>
            <a:r>
              <a:rPr lang="en-US" sz="4430" b="1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 SỐ MẪU KẾ HOẠCH, THỜI GIAN BIỂU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2975026" y="2808305"/>
            <a:ext cx="12825806" cy="4244176"/>
          </a:xfrm>
          <a:custGeom>
            <a:avLst/>
            <a:gdLst/>
            <a:ahLst/>
            <a:cxnLst/>
            <a:rect l="l" t="t" r="r" b="b"/>
            <a:pathLst>
              <a:path w="12825806" h="4244176">
                <a:moveTo>
                  <a:pt x="0" y="0"/>
                </a:moveTo>
                <a:lnTo>
                  <a:pt x="12825806" y="0"/>
                </a:lnTo>
                <a:lnTo>
                  <a:pt x="12825806" y="4244176"/>
                </a:lnTo>
                <a:lnTo>
                  <a:pt x="0" y="4244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433247" y="6354166"/>
            <a:ext cx="3767374" cy="3734410"/>
          </a:xfrm>
          <a:custGeom>
            <a:avLst/>
            <a:gdLst/>
            <a:ahLst/>
            <a:cxnLst/>
            <a:rect l="l" t="t" r="r" b="b"/>
            <a:pathLst>
              <a:path w="3767374" h="3734410">
                <a:moveTo>
                  <a:pt x="0" y="0"/>
                </a:moveTo>
                <a:lnTo>
                  <a:pt x="3767375" y="0"/>
                </a:lnTo>
                <a:lnTo>
                  <a:pt x="3767375" y="3734409"/>
                </a:lnTo>
                <a:lnTo>
                  <a:pt x="0" y="37344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4233481" y="7200497"/>
            <a:ext cx="4054519" cy="3086503"/>
          </a:xfrm>
          <a:custGeom>
            <a:avLst/>
            <a:gdLst/>
            <a:ahLst/>
            <a:cxnLst/>
            <a:rect l="l" t="t" r="r" b="b"/>
            <a:pathLst>
              <a:path w="4054519" h="3086503">
                <a:moveTo>
                  <a:pt x="0" y="0"/>
                </a:moveTo>
                <a:lnTo>
                  <a:pt x="4054519" y="0"/>
                </a:lnTo>
                <a:lnTo>
                  <a:pt x="4054519" y="3086503"/>
                </a:lnTo>
                <a:lnTo>
                  <a:pt x="0" y="30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6"/>
          <p:cNvSpPr txBox="1"/>
          <p:nvPr/>
        </p:nvSpPr>
        <p:spPr>
          <a:xfrm>
            <a:off x="3380922" y="3101004"/>
            <a:ext cx="11526157" cy="29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078" b="1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Lập kế hoạch hoạt động cho các công việc của mình: Liệt kê những việc mình sẽ làm, sau đó sắp xếp các công việc theo thứ tự phù hợp.</a:t>
            </a:r>
          </a:p>
        </p:txBody>
      </p:sp>
      <p:pic>
        <p:nvPicPr>
          <p:cNvPr id="7" name="Nhạc nền vui tươi 1 (2).mp3">
            <a:hlinkClick r:id="" action="ppaction://media"/>
            <a:extLst>
              <a:ext uri="{FF2B5EF4-FFF2-40B4-BE49-F238E27FC236}">
                <a16:creationId xmlns:a16="http://schemas.microsoft.com/office/drawing/2014/main" id="{0759FEA1-EDEB-6B2A-29BB-136F7CAB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66800" y="1905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2975026" y="2808305"/>
            <a:ext cx="12825806" cy="4244176"/>
          </a:xfrm>
          <a:custGeom>
            <a:avLst/>
            <a:gdLst/>
            <a:ahLst/>
            <a:cxnLst/>
            <a:rect l="l" t="t" r="r" b="b"/>
            <a:pathLst>
              <a:path w="12825806" h="4244176">
                <a:moveTo>
                  <a:pt x="0" y="0"/>
                </a:moveTo>
                <a:lnTo>
                  <a:pt x="12825806" y="0"/>
                </a:lnTo>
                <a:lnTo>
                  <a:pt x="12825806" y="4244176"/>
                </a:lnTo>
                <a:lnTo>
                  <a:pt x="0" y="424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433247" y="6354166"/>
            <a:ext cx="3767374" cy="3734410"/>
          </a:xfrm>
          <a:custGeom>
            <a:avLst/>
            <a:gdLst/>
            <a:ahLst/>
            <a:cxnLst/>
            <a:rect l="l" t="t" r="r" b="b"/>
            <a:pathLst>
              <a:path w="3767374" h="3734410">
                <a:moveTo>
                  <a:pt x="0" y="0"/>
                </a:moveTo>
                <a:lnTo>
                  <a:pt x="3767375" y="0"/>
                </a:lnTo>
                <a:lnTo>
                  <a:pt x="3767375" y="3734409"/>
                </a:lnTo>
                <a:lnTo>
                  <a:pt x="0" y="3734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14233481" y="7200497"/>
            <a:ext cx="4054519" cy="3086503"/>
          </a:xfrm>
          <a:custGeom>
            <a:avLst/>
            <a:gdLst/>
            <a:ahLst/>
            <a:cxnLst/>
            <a:rect l="l" t="t" r="r" b="b"/>
            <a:pathLst>
              <a:path w="4054519" h="3086503">
                <a:moveTo>
                  <a:pt x="0" y="0"/>
                </a:moveTo>
                <a:lnTo>
                  <a:pt x="4054519" y="0"/>
                </a:lnTo>
                <a:lnTo>
                  <a:pt x="4054519" y="3086503"/>
                </a:lnTo>
                <a:lnTo>
                  <a:pt x="0" y="30865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6"/>
          <p:cNvSpPr txBox="1"/>
          <p:nvPr/>
        </p:nvSpPr>
        <p:spPr>
          <a:xfrm>
            <a:off x="3380921" y="4127286"/>
            <a:ext cx="11526157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6000" b="1" dirty="0" err="1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Trưng</a:t>
            </a:r>
            <a:r>
              <a:rPr lang="en-US" sz="6000" b="1" dirty="0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00" b="1" dirty="0" err="1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bày</a:t>
            </a:r>
            <a:r>
              <a:rPr lang="en-US" sz="6000" b="1" dirty="0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00" b="1" dirty="0" err="1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sản</a:t>
            </a:r>
            <a:r>
              <a:rPr lang="en-US" sz="6000" b="1" dirty="0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00" b="1" dirty="0" err="1">
                <a:solidFill>
                  <a:srgbClr val="27546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endParaRPr lang="en-US" sz="6000" b="1" dirty="0">
              <a:solidFill>
                <a:srgbClr val="275464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  <p:extLst>
      <p:ext uri="{BB962C8B-B14F-4D97-AF65-F5344CB8AC3E}">
        <p14:creationId xmlns:p14="http://schemas.microsoft.com/office/powerpoint/2010/main" val="184828478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50601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3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1501699">
            <a:off x="-765237" y="-2330420"/>
            <a:ext cx="6027512" cy="7983460"/>
          </a:xfrm>
          <a:custGeom>
            <a:avLst/>
            <a:gdLst/>
            <a:ahLst/>
            <a:cxnLst/>
            <a:rect l="l" t="t" r="r" b="b"/>
            <a:pathLst>
              <a:path w="6027512" h="7983460">
                <a:moveTo>
                  <a:pt x="0" y="0"/>
                </a:moveTo>
                <a:lnTo>
                  <a:pt x="6027513" y="0"/>
                </a:lnTo>
                <a:lnTo>
                  <a:pt x="6027513" y="7983460"/>
                </a:lnTo>
                <a:lnTo>
                  <a:pt x="0" y="7983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5110812" y="3001739"/>
            <a:ext cx="8066376" cy="2669237"/>
          </a:xfrm>
          <a:custGeom>
            <a:avLst/>
            <a:gdLst/>
            <a:ahLst/>
            <a:cxnLst/>
            <a:rect l="l" t="t" r="r" b="b"/>
            <a:pathLst>
              <a:path w="8066376" h="2669237">
                <a:moveTo>
                  <a:pt x="0" y="0"/>
                </a:moveTo>
                <a:lnTo>
                  <a:pt x="8066376" y="0"/>
                </a:lnTo>
                <a:lnTo>
                  <a:pt x="8066376" y="2669237"/>
                </a:lnTo>
                <a:lnTo>
                  <a:pt x="0" y="2669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5940599" y="6351764"/>
            <a:ext cx="1718489" cy="2906536"/>
          </a:xfrm>
          <a:custGeom>
            <a:avLst/>
            <a:gdLst/>
            <a:ahLst/>
            <a:cxnLst/>
            <a:rect l="l" t="t" r="r" b="b"/>
            <a:pathLst>
              <a:path w="1718489" h="2906536">
                <a:moveTo>
                  <a:pt x="0" y="0"/>
                </a:moveTo>
                <a:lnTo>
                  <a:pt x="1718490" y="0"/>
                </a:lnTo>
                <a:lnTo>
                  <a:pt x="1718490" y="2906536"/>
                </a:lnTo>
                <a:lnTo>
                  <a:pt x="0" y="2906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221558" y="6903589"/>
            <a:ext cx="2404717" cy="3020053"/>
          </a:xfrm>
          <a:custGeom>
            <a:avLst/>
            <a:gdLst/>
            <a:ahLst/>
            <a:cxnLst/>
            <a:rect l="l" t="t" r="r" b="b"/>
            <a:pathLst>
              <a:path w="2404717" h="3020053">
                <a:moveTo>
                  <a:pt x="0" y="0"/>
                </a:moveTo>
                <a:lnTo>
                  <a:pt x="2404716" y="0"/>
                </a:lnTo>
                <a:lnTo>
                  <a:pt x="2404716" y="3020053"/>
                </a:lnTo>
                <a:lnTo>
                  <a:pt x="0" y="3020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0458418" y="6269815"/>
            <a:ext cx="4386334" cy="3070434"/>
          </a:xfrm>
          <a:custGeom>
            <a:avLst/>
            <a:gdLst/>
            <a:ahLst/>
            <a:cxnLst/>
            <a:rect l="l" t="t" r="r" b="b"/>
            <a:pathLst>
              <a:path w="4386334" h="3070434">
                <a:moveTo>
                  <a:pt x="0" y="0"/>
                </a:moveTo>
                <a:lnTo>
                  <a:pt x="4386335" y="0"/>
                </a:lnTo>
                <a:lnTo>
                  <a:pt x="4386335" y="3070434"/>
                </a:lnTo>
                <a:lnTo>
                  <a:pt x="0" y="3070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8451662" y="5929421"/>
            <a:ext cx="1466319" cy="3587324"/>
          </a:xfrm>
          <a:custGeom>
            <a:avLst/>
            <a:gdLst/>
            <a:ahLst/>
            <a:cxnLst/>
            <a:rect l="l" t="t" r="r" b="b"/>
            <a:pathLst>
              <a:path w="1466319" h="3587324">
                <a:moveTo>
                  <a:pt x="0" y="0"/>
                </a:moveTo>
                <a:lnTo>
                  <a:pt x="1466319" y="0"/>
                </a:lnTo>
                <a:lnTo>
                  <a:pt x="1466319" y="3587324"/>
                </a:lnTo>
                <a:lnTo>
                  <a:pt x="0" y="35873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5151634" y="3110983"/>
            <a:ext cx="8066376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Mở rộng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Tổng kết chủ đề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5434537" y="795512"/>
            <a:ext cx="7418927" cy="2949023"/>
          </a:xfrm>
          <a:custGeom>
            <a:avLst/>
            <a:gdLst/>
            <a:ahLst/>
            <a:cxnLst/>
            <a:rect l="l" t="t" r="r" b="b"/>
            <a:pathLst>
              <a:path w="7418927" h="2949023">
                <a:moveTo>
                  <a:pt x="0" y="0"/>
                </a:moveTo>
                <a:lnTo>
                  <a:pt x="7418926" y="0"/>
                </a:lnTo>
                <a:lnTo>
                  <a:pt x="7418926" y="2949023"/>
                </a:lnTo>
                <a:lnTo>
                  <a:pt x="0" y="2949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3423208" y="4024421"/>
            <a:ext cx="12869224" cy="4258543"/>
          </a:xfrm>
          <a:custGeom>
            <a:avLst/>
            <a:gdLst/>
            <a:ahLst/>
            <a:cxnLst/>
            <a:rect l="l" t="t" r="r" b="b"/>
            <a:pathLst>
              <a:path w="12869224" h="4258543">
                <a:moveTo>
                  <a:pt x="0" y="0"/>
                </a:moveTo>
                <a:lnTo>
                  <a:pt x="12869224" y="0"/>
                </a:lnTo>
                <a:lnTo>
                  <a:pt x="12869224" y="4258543"/>
                </a:lnTo>
                <a:lnTo>
                  <a:pt x="0" y="4258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3423208" y="4833899"/>
            <a:ext cx="12534849" cy="173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2"/>
              </a:lnSpc>
            </a:pPr>
            <a:r>
              <a:rPr lang="en-US" sz="4894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Chia sẻ về những việc con thường làm vào cuối tuần trong nhóm 4 </a:t>
            </a:r>
          </a:p>
        </p:txBody>
      </p:sp>
      <p:pic>
        <p:nvPicPr>
          <p:cNvPr id="6" name="Nhạc nền vui tươi 1 (2).mp3">
            <a:hlinkClick r:id="" action="ppaction://media"/>
            <a:extLst>
              <a:ext uri="{FF2B5EF4-FFF2-40B4-BE49-F238E27FC236}">
                <a16:creationId xmlns:a16="http://schemas.microsoft.com/office/drawing/2014/main" id="{913C69FE-78FF-8C70-0A6E-7CD710DBD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0" y="1905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5434537" y="795512"/>
            <a:ext cx="7418927" cy="2949023"/>
          </a:xfrm>
          <a:custGeom>
            <a:avLst/>
            <a:gdLst/>
            <a:ahLst/>
            <a:cxnLst/>
            <a:rect l="l" t="t" r="r" b="b"/>
            <a:pathLst>
              <a:path w="7418927" h="2949023">
                <a:moveTo>
                  <a:pt x="0" y="0"/>
                </a:moveTo>
                <a:lnTo>
                  <a:pt x="7418926" y="0"/>
                </a:lnTo>
                <a:lnTo>
                  <a:pt x="7418926" y="2949023"/>
                </a:lnTo>
                <a:lnTo>
                  <a:pt x="0" y="2949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3423208" y="4024421"/>
            <a:ext cx="12869224" cy="4258543"/>
          </a:xfrm>
          <a:custGeom>
            <a:avLst/>
            <a:gdLst/>
            <a:ahLst/>
            <a:cxnLst/>
            <a:rect l="l" t="t" r="r" b="b"/>
            <a:pathLst>
              <a:path w="12869224" h="4258543">
                <a:moveTo>
                  <a:pt x="0" y="0"/>
                </a:moveTo>
                <a:lnTo>
                  <a:pt x="12869224" y="0"/>
                </a:lnTo>
                <a:lnTo>
                  <a:pt x="12869224" y="4258543"/>
                </a:lnTo>
                <a:lnTo>
                  <a:pt x="0" y="4258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3423208" y="4833899"/>
            <a:ext cx="12534849" cy="173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2"/>
              </a:lnSpc>
            </a:pPr>
            <a:r>
              <a:rPr lang="en-US" sz="4894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Chia sẻ về những việc con thường làm vào cuối tuần trong nhóm 4 </a:t>
            </a:r>
          </a:p>
        </p:txBody>
      </p:sp>
    </p:spTree>
    <p:extLst>
      <p:ext uri="{BB962C8B-B14F-4D97-AF65-F5344CB8AC3E}">
        <p14:creationId xmlns:p14="http://schemas.microsoft.com/office/powerpoint/2010/main" val="366874987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1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4463616" y="2230242"/>
            <a:ext cx="13569063" cy="3765415"/>
          </a:xfrm>
          <a:custGeom>
            <a:avLst/>
            <a:gdLst/>
            <a:ahLst/>
            <a:cxnLst/>
            <a:rect l="l" t="t" r="r" b="b"/>
            <a:pathLst>
              <a:path w="13569063" h="3765415">
                <a:moveTo>
                  <a:pt x="0" y="0"/>
                </a:moveTo>
                <a:lnTo>
                  <a:pt x="13569063" y="0"/>
                </a:lnTo>
                <a:lnTo>
                  <a:pt x="13569063" y="3765415"/>
                </a:lnTo>
                <a:lnTo>
                  <a:pt x="0" y="3765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677685" y="1951946"/>
            <a:ext cx="3978001" cy="4043711"/>
          </a:xfrm>
          <a:custGeom>
            <a:avLst/>
            <a:gdLst/>
            <a:ahLst/>
            <a:cxnLst/>
            <a:rect l="l" t="t" r="r" b="b"/>
            <a:pathLst>
              <a:path w="3978001" h="4043711">
                <a:moveTo>
                  <a:pt x="0" y="0"/>
                </a:moveTo>
                <a:lnTo>
                  <a:pt x="3978000" y="0"/>
                </a:lnTo>
                <a:lnTo>
                  <a:pt x="3978000" y="4043711"/>
                </a:lnTo>
                <a:lnTo>
                  <a:pt x="0" y="40437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6322373" y="3278667"/>
            <a:ext cx="11346578" cy="1573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</a:pPr>
            <a:r>
              <a:rPr lang="en-US" sz="4430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tiết học ngày hôm nay, con biết thêm được điều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4463616" y="2230242"/>
            <a:ext cx="13569063" cy="3765415"/>
          </a:xfrm>
          <a:custGeom>
            <a:avLst/>
            <a:gdLst/>
            <a:ahLst/>
            <a:cxnLst/>
            <a:rect l="l" t="t" r="r" b="b"/>
            <a:pathLst>
              <a:path w="13569063" h="3765415">
                <a:moveTo>
                  <a:pt x="0" y="0"/>
                </a:moveTo>
                <a:lnTo>
                  <a:pt x="13569063" y="0"/>
                </a:lnTo>
                <a:lnTo>
                  <a:pt x="13569063" y="3765415"/>
                </a:lnTo>
                <a:lnTo>
                  <a:pt x="0" y="3765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677685" y="1951946"/>
            <a:ext cx="3978001" cy="4043711"/>
          </a:xfrm>
          <a:custGeom>
            <a:avLst/>
            <a:gdLst/>
            <a:ahLst/>
            <a:cxnLst/>
            <a:rect l="l" t="t" r="r" b="b"/>
            <a:pathLst>
              <a:path w="3978001" h="4043711">
                <a:moveTo>
                  <a:pt x="0" y="0"/>
                </a:moveTo>
                <a:lnTo>
                  <a:pt x="3978000" y="0"/>
                </a:lnTo>
                <a:lnTo>
                  <a:pt x="3978000" y="4043711"/>
                </a:lnTo>
                <a:lnTo>
                  <a:pt x="0" y="40437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6322373" y="3278667"/>
            <a:ext cx="11346578" cy="236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</a:pPr>
            <a:r>
              <a:rPr lang="en-US" sz="4430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Khi biết làm việc mà không cần ai nhắc sẽ đem lại lợi ích gì?</a:t>
            </a:r>
          </a:p>
          <a:p>
            <a:pPr algn="ctr">
              <a:lnSpc>
                <a:spcPts val="6202"/>
              </a:lnSpc>
            </a:pPr>
            <a:endParaRPr lang="en-US" sz="4430" b="1">
              <a:solidFill>
                <a:srgbClr val="1D8A9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064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1501699">
            <a:off x="-765237" y="-2330420"/>
            <a:ext cx="6027512" cy="7983460"/>
          </a:xfrm>
          <a:custGeom>
            <a:avLst/>
            <a:gdLst/>
            <a:ahLst/>
            <a:cxnLst/>
            <a:rect l="l" t="t" r="r" b="b"/>
            <a:pathLst>
              <a:path w="6027512" h="7983460">
                <a:moveTo>
                  <a:pt x="0" y="0"/>
                </a:moveTo>
                <a:lnTo>
                  <a:pt x="6027513" y="0"/>
                </a:lnTo>
                <a:lnTo>
                  <a:pt x="6027513" y="7983460"/>
                </a:lnTo>
                <a:lnTo>
                  <a:pt x="0" y="7983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5940599" y="6351764"/>
            <a:ext cx="1718489" cy="2906536"/>
          </a:xfrm>
          <a:custGeom>
            <a:avLst/>
            <a:gdLst/>
            <a:ahLst/>
            <a:cxnLst/>
            <a:rect l="l" t="t" r="r" b="b"/>
            <a:pathLst>
              <a:path w="1718489" h="2906536">
                <a:moveTo>
                  <a:pt x="0" y="0"/>
                </a:moveTo>
                <a:lnTo>
                  <a:pt x="1718490" y="0"/>
                </a:lnTo>
                <a:lnTo>
                  <a:pt x="1718490" y="2906536"/>
                </a:lnTo>
                <a:lnTo>
                  <a:pt x="0" y="2906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221558" y="6903589"/>
            <a:ext cx="2404717" cy="3020053"/>
          </a:xfrm>
          <a:custGeom>
            <a:avLst/>
            <a:gdLst/>
            <a:ahLst/>
            <a:cxnLst/>
            <a:rect l="l" t="t" r="r" b="b"/>
            <a:pathLst>
              <a:path w="2404717" h="3020053">
                <a:moveTo>
                  <a:pt x="0" y="0"/>
                </a:moveTo>
                <a:lnTo>
                  <a:pt x="2404716" y="0"/>
                </a:lnTo>
                <a:lnTo>
                  <a:pt x="2404716" y="3020053"/>
                </a:lnTo>
                <a:lnTo>
                  <a:pt x="0" y="3020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10458418" y="6269815"/>
            <a:ext cx="4386334" cy="3070434"/>
          </a:xfrm>
          <a:custGeom>
            <a:avLst/>
            <a:gdLst/>
            <a:ahLst/>
            <a:cxnLst/>
            <a:rect l="l" t="t" r="r" b="b"/>
            <a:pathLst>
              <a:path w="4386334" h="3070434">
                <a:moveTo>
                  <a:pt x="0" y="0"/>
                </a:moveTo>
                <a:lnTo>
                  <a:pt x="4386335" y="0"/>
                </a:lnTo>
                <a:lnTo>
                  <a:pt x="4386335" y="3070434"/>
                </a:lnTo>
                <a:lnTo>
                  <a:pt x="0" y="30704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8451662" y="5929421"/>
            <a:ext cx="1466319" cy="3587324"/>
          </a:xfrm>
          <a:custGeom>
            <a:avLst/>
            <a:gdLst/>
            <a:ahLst/>
            <a:cxnLst/>
            <a:rect l="l" t="t" r="r" b="b"/>
            <a:pathLst>
              <a:path w="1466319" h="3587324">
                <a:moveTo>
                  <a:pt x="0" y="0"/>
                </a:moveTo>
                <a:lnTo>
                  <a:pt x="1466319" y="0"/>
                </a:lnTo>
                <a:lnTo>
                  <a:pt x="1466319" y="3587324"/>
                </a:lnTo>
                <a:lnTo>
                  <a:pt x="0" y="3587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3778803" y="2179675"/>
            <a:ext cx="11492764" cy="3557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97"/>
              </a:lnSpc>
            </a:pPr>
            <a:r>
              <a:rPr lang="en-US" sz="10212">
                <a:solidFill>
                  <a:srgbClr val="BF0C3F"/>
                </a:solidFill>
                <a:latin typeface="Agbalumo"/>
                <a:ea typeface="Agbalumo"/>
                <a:cs typeface="Agbalumo"/>
                <a:sym typeface="Agbalumo"/>
              </a:rPr>
              <a:t>Cảm ơn quý thầy cô </a:t>
            </a:r>
          </a:p>
          <a:p>
            <a:pPr algn="ctr">
              <a:lnSpc>
                <a:spcPts val="14297"/>
              </a:lnSpc>
            </a:pPr>
            <a:r>
              <a:rPr lang="en-US" sz="10212">
                <a:solidFill>
                  <a:srgbClr val="BF0C3F"/>
                </a:solidFill>
                <a:latin typeface="Agbalumo"/>
                <a:ea typeface="Agbalumo"/>
                <a:cs typeface="Agbalumo"/>
                <a:sym typeface="Agbalumo"/>
              </a:rPr>
              <a:t>và các em học sinh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12415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1501699">
            <a:off x="-765237" y="-2330420"/>
            <a:ext cx="6027512" cy="7983460"/>
          </a:xfrm>
          <a:custGeom>
            <a:avLst/>
            <a:gdLst/>
            <a:ahLst/>
            <a:cxnLst/>
            <a:rect l="l" t="t" r="r" b="b"/>
            <a:pathLst>
              <a:path w="6027512" h="7983460">
                <a:moveTo>
                  <a:pt x="0" y="0"/>
                </a:moveTo>
                <a:lnTo>
                  <a:pt x="6027513" y="0"/>
                </a:lnTo>
                <a:lnTo>
                  <a:pt x="6027513" y="7983460"/>
                </a:lnTo>
                <a:lnTo>
                  <a:pt x="0" y="7983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5110812" y="3001739"/>
            <a:ext cx="8066376" cy="2669237"/>
          </a:xfrm>
          <a:custGeom>
            <a:avLst/>
            <a:gdLst/>
            <a:ahLst/>
            <a:cxnLst/>
            <a:rect l="l" t="t" r="r" b="b"/>
            <a:pathLst>
              <a:path w="8066376" h="2669237">
                <a:moveTo>
                  <a:pt x="0" y="0"/>
                </a:moveTo>
                <a:lnTo>
                  <a:pt x="8066376" y="0"/>
                </a:lnTo>
                <a:lnTo>
                  <a:pt x="8066376" y="2669237"/>
                </a:lnTo>
                <a:lnTo>
                  <a:pt x="0" y="2669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5940599" y="6351764"/>
            <a:ext cx="1718489" cy="2906536"/>
          </a:xfrm>
          <a:custGeom>
            <a:avLst/>
            <a:gdLst/>
            <a:ahLst/>
            <a:cxnLst/>
            <a:rect l="l" t="t" r="r" b="b"/>
            <a:pathLst>
              <a:path w="1718489" h="2906536">
                <a:moveTo>
                  <a:pt x="0" y="0"/>
                </a:moveTo>
                <a:lnTo>
                  <a:pt x="1718490" y="0"/>
                </a:lnTo>
                <a:lnTo>
                  <a:pt x="1718490" y="2906536"/>
                </a:lnTo>
                <a:lnTo>
                  <a:pt x="0" y="2906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221558" y="6903589"/>
            <a:ext cx="2404717" cy="3020053"/>
          </a:xfrm>
          <a:custGeom>
            <a:avLst/>
            <a:gdLst/>
            <a:ahLst/>
            <a:cxnLst/>
            <a:rect l="l" t="t" r="r" b="b"/>
            <a:pathLst>
              <a:path w="2404717" h="3020053">
                <a:moveTo>
                  <a:pt x="0" y="0"/>
                </a:moveTo>
                <a:lnTo>
                  <a:pt x="2404716" y="0"/>
                </a:lnTo>
                <a:lnTo>
                  <a:pt x="2404716" y="3020053"/>
                </a:lnTo>
                <a:lnTo>
                  <a:pt x="0" y="3020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0458418" y="6269815"/>
            <a:ext cx="4386334" cy="3070434"/>
          </a:xfrm>
          <a:custGeom>
            <a:avLst/>
            <a:gdLst/>
            <a:ahLst/>
            <a:cxnLst/>
            <a:rect l="l" t="t" r="r" b="b"/>
            <a:pathLst>
              <a:path w="4386334" h="3070434">
                <a:moveTo>
                  <a:pt x="0" y="0"/>
                </a:moveTo>
                <a:lnTo>
                  <a:pt x="4386335" y="0"/>
                </a:lnTo>
                <a:lnTo>
                  <a:pt x="4386335" y="3070434"/>
                </a:lnTo>
                <a:lnTo>
                  <a:pt x="0" y="3070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8451662" y="5929421"/>
            <a:ext cx="1466319" cy="3587324"/>
          </a:xfrm>
          <a:custGeom>
            <a:avLst/>
            <a:gdLst/>
            <a:ahLst/>
            <a:cxnLst/>
            <a:rect l="l" t="t" r="r" b="b"/>
            <a:pathLst>
              <a:path w="1466319" h="3587324">
                <a:moveTo>
                  <a:pt x="0" y="0"/>
                </a:moveTo>
                <a:lnTo>
                  <a:pt x="1466319" y="0"/>
                </a:lnTo>
                <a:lnTo>
                  <a:pt x="1466319" y="3587324"/>
                </a:lnTo>
                <a:lnTo>
                  <a:pt x="0" y="35873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5110812" y="3579156"/>
            <a:ext cx="8066376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TextBox 3"/>
          <p:cNvSpPr txBox="1"/>
          <p:nvPr/>
        </p:nvSpPr>
        <p:spPr>
          <a:xfrm rot="-1974870">
            <a:off x="1735445" y="2832863"/>
            <a:ext cx="3666233" cy="124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6"/>
              </a:lnSpc>
            </a:pPr>
            <a:r>
              <a:rPr lang="en-US" sz="7204" dirty="0" err="1">
                <a:solidFill>
                  <a:srgbClr val="BF0C3F"/>
                </a:solidFill>
                <a:latin typeface="MJ Sacrifice  1"/>
                <a:ea typeface="MJ Sacrifice  1"/>
                <a:cs typeface="MJ Sacrifice  1"/>
                <a:sym typeface="MJ Sacrifice  1"/>
              </a:rPr>
              <a:t>Chủ</a:t>
            </a:r>
            <a:r>
              <a:rPr lang="en-US" sz="7204" dirty="0">
                <a:solidFill>
                  <a:srgbClr val="BF0C3F"/>
                </a:solidFill>
                <a:latin typeface="MJ Sacrifice  1"/>
                <a:ea typeface="MJ Sacrifice  1"/>
                <a:cs typeface="MJ Sacrifice  1"/>
                <a:sym typeface="MJ Sacrifice  1"/>
              </a:rPr>
              <a:t> </a:t>
            </a:r>
            <a:r>
              <a:rPr lang="en-US" sz="7204" dirty="0" err="1">
                <a:solidFill>
                  <a:srgbClr val="BF0C3F"/>
                </a:solidFill>
                <a:latin typeface="MJ Sacrifice  1"/>
                <a:ea typeface="MJ Sacrifice  1"/>
                <a:cs typeface="MJ Sacrifice  1"/>
                <a:sym typeface="MJ Sacrifice  1"/>
              </a:rPr>
              <a:t>đề</a:t>
            </a:r>
            <a:r>
              <a:rPr lang="en-US" sz="7204" dirty="0">
                <a:solidFill>
                  <a:srgbClr val="BF0C3F"/>
                </a:solidFill>
                <a:latin typeface="MJ Sacrifice  1"/>
                <a:ea typeface="MJ Sacrifice  1"/>
                <a:cs typeface="MJ Sacrifice  1"/>
                <a:sym typeface="MJ Sacrifice  1"/>
              </a:rPr>
              <a:t>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61224" y="3640391"/>
            <a:ext cx="10901699" cy="117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0"/>
              </a:lnSpc>
            </a:pPr>
            <a:r>
              <a:rPr lang="en-US" sz="6735" dirty="0">
                <a:solidFill>
                  <a:srgbClr val="BF0C3F"/>
                </a:solidFill>
                <a:latin typeface="MJ Sacrifice  2"/>
                <a:ea typeface="MJ Sacrifice  2"/>
                <a:cs typeface="MJ Sacrifice  2"/>
                <a:sym typeface="MJ Sacrifice  2"/>
              </a:rPr>
              <a:t>TỰ PHỤC VỤ BẢN THÂN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4040" y="5273648"/>
            <a:ext cx="15132365" cy="102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3"/>
              </a:lnSpc>
            </a:pPr>
            <a:r>
              <a:rPr lang="en-US" sz="6052" dirty="0">
                <a:solidFill>
                  <a:srgbClr val="0A73F0"/>
                </a:solidFill>
                <a:latin typeface="Agbalumo"/>
                <a:ea typeface="Agbalumo"/>
                <a:cs typeface="Agbalumo"/>
                <a:sym typeface="Agbalumo"/>
              </a:rPr>
              <a:t>BÀI: VIỆC CỦA MÌNH KHÔNG CẦN AI NHẮC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1501699">
            <a:off x="-765237" y="-2330420"/>
            <a:ext cx="6027512" cy="7983460"/>
          </a:xfrm>
          <a:custGeom>
            <a:avLst/>
            <a:gdLst/>
            <a:ahLst/>
            <a:cxnLst/>
            <a:rect l="l" t="t" r="r" b="b"/>
            <a:pathLst>
              <a:path w="6027512" h="7983460">
                <a:moveTo>
                  <a:pt x="0" y="0"/>
                </a:moveTo>
                <a:lnTo>
                  <a:pt x="6027513" y="0"/>
                </a:lnTo>
                <a:lnTo>
                  <a:pt x="6027513" y="7983460"/>
                </a:lnTo>
                <a:lnTo>
                  <a:pt x="0" y="7983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5110812" y="3001739"/>
            <a:ext cx="8066376" cy="2669237"/>
          </a:xfrm>
          <a:custGeom>
            <a:avLst/>
            <a:gdLst/>
            <a:ahLst/>
            <a:cxnLst/>
            <a:rect l="l" t="t" r="r" b="b"/>
            <a:pathLst>
              <a:path w="8066376" h="2669237">
                <a:moveTo>
                  <a:pt x="0" y="0"/>
                </a:moveTo>
                <a:lnTo>
                  <a:pt x="8066376" y="0"/>
                </a:lnTo>
                <a:lnTo>
                  <a:pt x="8066376" y="2669237"/>
                </a:lnTo>
                <a:lnTo>
                  <a:pt x="0" y="2669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5940599" y="6351764"/>
            <a:ext cx="1718489" cy="2906536"/>
          </a:xfrm>
          <a:custGeom>
            <a:avLst/>
            <a:gdLst/>
            <a:ahLst/>
            <a:cxnLst/>
            <a:rect l="l" t="t" r="r" b="b"/>
            <a:pathLst>
              <a:path w="1718489" h="2906536">
                <a:moveTo>
                  <a:pt x="0" y="0"/>
                </a:moveTo>
                <a:lnTo>
                  <a:pt x="1718490" y="0"/>
                </a:lnTo>
                <a:lnTo>
                  <a:pt x="1718490" y="2906536"/>
                </a:lnTo>
                <a:lnTo>
                  <a:pt x="0" y="2906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221558" y="6903589"/>
            <a:ext cx="2404717" cy="3020053"/>
          </a:xfrm>
          <a:custGeom>
            <a:avLst/>
            <a:gdLst/>
            <a:ahLst/>
            <a:cxnLst/>
            <a:rect l="l" t="t" r="r" b="b"/>
            <a:pathLst>
              <a:path w="2404717" h="3020053">
                <a:moveTo>
                  <a:pt x="0" y="0"/>
                </a:moveTo>
                <a:lnTo>
                  <a:pt x="2404716" y="0"/>
                </a:lnTo>
                <a:lnTo>
                  <a:pt x="2404716" y="3020053"/>
                </a:lnTo>
                <a:lnTo>
                  <a:pt x="0" y="3020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0458418" y="6269815"/>
            <a:ext cx="4386334" cy="3070434"/>
          </a:xfrm>
          <a:custGeom>
            <a:avLst/>
            <a:gdLst/>
            <a:ahLst/>
            <a:cxnLst/>
            <a:rect l="l" t="t" r="r" b="b"/>
            <a:pathLst>
              <a:path w="4386334" h="3070434">
                <a:moveTo>
                  <a:pt x="0" y="0"/>
                </a:moveTo>
                <a:lnTo>
                  <a:pt x="4386335" y="0"/>
                </a:lnTo>
                <a:lnTo>
                  <a:pt x="4386335" y="3070434"/>
                </a:lnTo>
                <a:lnTo>
                  <a:pt x="0" y="3070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8451662" y="5929421"/>
            <a:ext cx="1466319" cy="3587324"/>
          </a:xfrm>
          <a:custGeom>
            <a:avLst/>
            <a:gdLst/>
            <a:ahLst/>
            <a:cxnLst/>
            <a:rect l="l" t="t" r="r" b="b"/>
            <a:pathLst>
              <a:path w="1466319" h="3587324">
                <a:moveTo>
                  <a:pt x="0" y="0"/>
                </a:moveTo>
                <a:lnTo>
                  <a:pt x="1466319" y="0"/>
                </a:lnTo>
                <a:lnTo>
                  <a:pt x="1466319" y="3587324"/>
                </a:lnTo>
                <a:lnTo>
                  <a:pt x="0" y="35873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5110812" y="3579156"/>
            <a:ext cx="8066376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0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432823" y="1484065"/>
            <a:ext cx="3368442" cy="3372657"/>
          </a:xfrm>
          <a:custGeom>
            <a:avLst/>
            <a:gdLst/>
            <a:ahLst/>
            <a:cxnLst/>
            <a:rect l="l" t="t" r="r" b="b"/>
            <a:pathLst>
              <a:path w="3368442" h="3372657">
                <a:moveTo>
                  <a:pt x="0" y="0"/>
                </a:moveTo>
                <a:lnTo>
                  <a:pt x="3368442" y="0"/>
                </a:lnTo>
                <a:lnTo>
                  <a:pt x="3368442" y="3372657"/>
                </a:lnTo>
                <a:lnTo>
                  <a:pt x="0" y="3372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4492877" y="1491209"/>
            <a:ext cx="12102228" cy="3358368"/>
          </a:xfrm>
          <a:custGeom>
            <a:avLst/>
            <a:gdLst/>
            <a:ahLst/>
            <a:cxnLst/>
            <a:rect l="l" t="t" r="r" b="b"/>
            <a:pathLst>
              <a:path w="12102228" h="3358368">
                <a:moveTo>
                  <a:pt x="0" y="0"/>
                </a:moveTo>
                <a:lnTo>
                  <a:pt x="12102228" y="0"/>
                </a:lnTo>
                <a:lnTo>
                  <a:pt x="12102228" y="3358368"/>
                </a:lnTo>
                <a:lnTo>
                  <a:pt x="0" y="33583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TextBox 5"/>
          <p:cNvSpPr txBox="1"/>
          <p:nvPr/>
        </p:nvSpPr>
        <p:spPr>
          <a:xfrm>
            <a:off x="5918914" y="2346039"/>
            <a:ext cx="10305467" cy="156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</a:pPr>
            <a:r>
              <a:rPr lang="en-US" sz="4427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 những công việc vào buổi chiều sau khi đi học về.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9643" cy="10287000"/>
          </a:xfrm>
          <a:custGeom>
            <a:avLst/>
            <a:gdLst/>
            <a:ahLst/>
            <a:cxnLst/>
            <a:rect l="l" t="t" r="r" b="b"/>
            <a:pathLst>
              <a:path w="18369643" h="10287000">
                <a:moveTo>
                  <a:pt x="0" y="0"/>
                </a:moveTo>
                <a:lnTo>
                  <a:pt x="18369643" y="0"/>
                </a:lnTo>
                <a:lnTo>
                  <a:pt x="18369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432823" y="1484065"/>
            <a:ext cx="3368442" cy="3372657"/>
          </a:xfrm>
          <a:custGeom>
            <a:avLst/>
            <a:gdLst/>
            <a:ahLst/>
            <a:cxnLst/>
            <a:rect l="l" t="t" r="r" b="b"/>
            <a:pathLst>
              <a:path w="3368442" h="3372657">
                <a:moveTo>
                  <a:pt x="0" y="0"/>
                </a:moveTo>
                <a:lnTo>
                  <a:pt x="3368442" y="0"/>
                </a:lnTo>
                <a:lnTo>
                  <a:pt x="3368442" y="3372657"/>
                </a:lnTo>
                <a:lnTo>
                  <a:pt x="0" y="3372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5653528" y="1110406"/>
            <a:ext cx="4049551" cy="2217129"/>
          </a:xfrm>
          <a:custGeom>
            <a:avLst/>
            <a:gdLst/>
            <a:ahLst/>
            <a:cxnLst/>
            <a:rect l="l" t="t" r="r" b="b"/>
            <a:pathLst>
              <a:path w="4049551" h="2217129">
                <a:moveTo>
                  <a:pt x="0" y="0"/>
                </a:moveTo>
                <a:lnTo>
                  <a:pt x="4049551" y="0"/>
                </a:lnTo>
                <a:lnTo>
                  <a:pt x="4049551" y="2217129"/>
                </a:lnTo>
                <a:lnTo>
                  <a:pt x="0" y="2217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5653528" y="3748157"/>
            <a:ext cx="4049551" cy="2217129"/>
          </a:xfrm>
          <a:custGeom>
            <a:avLst/>
            <a:gdLst/>
            <a:ahLst/>
            <a:cxnLst/>
            <a:rect l="l" t="t" r="r" b="b"/>
            <a:pathLst>
              <a:path w="4049551" h="2217129">
                <a:moveTo>
                  <a:pt x="0" y="0"/>
                </a:moveTo>
                <a:lnTo>
                  <a:pt x="4049551" y="0"/>
                </a:lnTo>
                <a:lnTo>
                  <a:pt x="4049551" y="2217130"/>
                </a:lnTo>
                <a:lnTo>
                  <a:pt x="0" y="2217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6"/>
          <p:cNvSpPr txBox="1"/>
          <p:nvPr/>
        </p:nvSpPr>
        <p:spPr>
          <a:xfrm>
            <a:off x="2525570" y="4030466"/>
            <a:ext cx="10305467" cy="156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</a:pPr>
            <a:r>
              <a:rPr lang="en-US" sz="4427" b="1" dirty="0" err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Vệ</a:t>
            </a:r>
            <a:r>
              <a:rPr lang="en-US" sz="4427" b="1" dirty="0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27" b="1" dirty="0" err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sinh</a:t>
            </a:r>
            <a:r>
              <a:rPr lang="en-US" sz="4427" b="1" dirty="0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  <a:p>
            <a:pPr algn="ctr">
              <a:lnSpc>
                <a:spcPts val="6199"/>
              </a:lnSpc>
            </a:pPr>
            <a:r>
              <a:rPr lang="en-US" sz="4427" b="1" dirty="0" err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</a:t>
            </a:r>
            <a:r>
              <a:rPr lang="en-US" sz="4427" b="1" dirty="0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27" b="1" dirty="0" err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endParaRPr lang="en-US" sz="4427" b="1" dirty="0">
              <a:solidFill>
                <a:srgbClr val="1D8A9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525570" y="1770363"/>
            <a:ext cx="10305467" cy="76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</a:pPr>
            <a:r>
              <a:rPr lang="en-US" sz="4427" b="1" dirty="0" err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Vui</a:t>
            </a:r>
            <a:r>
              <a:rPr lang="en-US" sz="4427" b="1" dirty="0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27" b="1" dirty="0" err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endParaRPr lang="en-US" sz="4427" b="1" dirty="0">
              <a:solidFill>
                <a:srgbClr val="1D8A9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958661" y="1110406"/>
            <a:ext cx="4049551" cy="2217129"/>
          </a:xfrm>
          <a:custGeom>
            <a:avLst/>
            <a:gdLst/>
            <a:ahLst/>
            <a:cxnLst/>
            <a:rect l="l" t="t" r="r" b="b"/>
            <a:pathLst>
              <a:path w="4049551" h="2217129">
                <a:moveTo>
                  <a:pt x="0" y="0"/>
                </a:moveTo>
                <a:lnTo>
                  <a:pt x="4049551" y="0"/>
                </a:lnTo>
                <a:lnTo>
                  <a:pt x="4049551" y="2217129"/>
                </a:lnTo>
                <a:lnTo>
                  <a:pt x="0" y="2217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7830703" y="1770363"/>
            <a:ext cx="10305467" cy="76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</a:pPr>
            <a:r>
              <a:rPr lang="en-US" sz="4427" b="1" dirty="0" err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Ăn</a:t>
            </a:r>
            <a:r>
              <a:rPr lang="en-US" sz="4427" b="1" dirty="0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427" b="1" dirty="0" err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tối</a:t>
            </a:r>
            <a:endParaRPr lang="en-US" sz="4427" b="1" dirty="0">
              <a:solidFill>
                <a:srgbClr val="1D8A9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958661" y="3748157"/>
            <a:ext cx="4049551" cy="2217129"/>
          </a:xfrm>
          <a:custGeom>
            <a:avLst/>
            <a:gdLst/>
            <a:ahLst/>
            <a:cxnLst/>
            <a:rect l="l" t="t" r="r" b="b"/>
            <a:pathLst>
              <a:path w="4049551" h="2217129">
                <a:moveTo>
                  <a:pt x="0" y="0"/>
                </a:moveTo>
                <a:lnTo>
                  <a:pt x="4049551" y="0"/>
                </a:lnTo>
                <a:lnTo>
                  <a:pt x="4049551" y="2217130"/>
                </a:lnTo>
                <a:lnTo>
                  <a:pt x="0" y="2217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7830703" y="3925768"/>
            <a:ext cx="10305467" cy="234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</a:pPr>
            <a:r>
              <a:rPr lang="en-US" sz="4427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Chuẩn bị </a:t>
            </a:r>
          </a:p>
          <a:p>
            <a:pPr algn="ctr">
              <a:lnSpc>
                <a:spcPts val="6199"/>
              </a:lnSpc>
            </a:pPr>
            <a:r>
              <a:rPr lang="en-US" sz="4427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sách vở</a:t>
            </a:r>
          </a:p>
          <a:p>
            <a:pPr algn="ctr">
              <a:lnSpc>
                <a:spcPts val="6199"/>
              </a:lnSpc>
            </a:pPr>
            <a:endParaRPr lang="en-US" sz="4427" b="1">
              <a:solidFill>
                <a:srgbClr val="1D8A9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263835" y="6382106"/>
            <a:ext cx="4049551" cy="2217129"/>
          </a:xfrm>
          <a:custGeom>
            <a:avLst/>
            <a:gdLst/>
            <a:ahLst/>
            <a:cxnLst/>
            <a:rect l="l" t="t" r="r" b="b"/>
            <a:pathLst>
              <a:path w="4049551" h="2217129">
                <a:moveTo>
                  <a:pt x="0" y="0"/>
                </a:moveTo>
                <a:lnTo>
                  <a:pt x="4049551" y="0"/>
                </a:lnTo>
                <a:lnTo>
                  <a:pt x="4049551" y="2217129"/>
                </a:lnTo>
                <a:lnTo>
                  <a:pt x="0" y="2217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TextBox 13"/>
          <p:cNvSpPr txBox="1"/>
          <p:nvPr/>
        </p:nvSpPr>
        <p:spPr>
          <a:xfrm>
            <a:off x="5135877" y="6980357"/>
            <a:ext cx="10305467" cy="76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</a:pPr>
            <a:r>
              <a:rPr lang="en-US" sz="4427" b="1">
                <a:solidFill>
                  <a:srgbClr val="1D8A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 ngủ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285</Words>
  <Application>Microsoft Macintosh PowerPoint</Application>
  <PresentationFormat>Custom</PresentationFormat>
  <Paragraphs>36</Paragraphs>
  <Slides>28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Noto Sans Bold</vt:lpstr>
      <vt:lpstr>DejaVu Serif Bold</vt:lpstr>
      <vt:lpstr>Aptos</vt:lpstr>
      <vt:lpstr>Arial</vt:lpstr>
      <vt:lpstr>Agbalumo</vt:lpstr>
      <vt:lpstr>DejaVu Serif Bold Italics</vt:lpstr>
      <vt:lpstr>Calibri</vt:lpstr>
      <vt:lpstr>MJ Sacrifice  1</vt:lpstr>
      <vt:lpstr>MJ Sacrifice 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</dc:title>
  <cp:lastModifiedBy>Lê Thảo</cp:lastModifiedBy>
  <cp:revision>2</cp:revision>
  <dcterms:created xsi:type="dcterms:W3CDTF">2006-08-16T00:00:00Z</dcterms:created>
  <dcterms:modified xsi:type="dcterms:W3CDTF">2025-11-24T15:38:08Z</dcterms:modified>
  <dc:identifier>DAG4LFE3n78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2025-11-09T07:24:30Z</vt:lpwstr>
  </property>
  <property fmtid="{D5CDD505-2E9C-101B-9397-08002B2CF9AE}" pid="4" name="MSIP_Label_defa4170-0d19-0005-0004-bc88714345d2_Method">
    <vt:lpwstr>Privileged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c3215f72-0b67-4f8f-b8c9-67fa8f845576</vt:lpwstr>
  </property>
  <property fmtid="{D5CDD505-2E9C-101B-9397-08002B2CF9AE}" pid="7" name="MSIP_Label_defa4170-0d19-0005-0004-bc88714345d2_ActionId">
    <vt:lpwstr>abe8312f-f07d-479b-a7cd-396f3e428c4f</vt:lpwstr>
  </property>
  <property fmtid="{D5CDD505-2E9C-101B-9397-08002B2CF9AE}" pid="8" name="MSIP_Label_defa4170-0d19-0005-0004-bc88714345d2_ContentBits">
    <vt:lpwstr>0</vt:lpwstr>
  </property>
</Properties>
</file>