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12" r:id="rId3"/>
    <p:sldId id="262" r:id="rId4"/>
    <p:sldId id="271" r:id="rId5"/>
    <p:sldId id="31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B2A71-4575-BD45-AF78-9E1B1045F562}" v="2" dt="2025-10-15T14:22:25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6132"/>
  </p:normalViewPr>
  <p:slideViewPr>
    <p:cSldViewPr snapToGrid="0">
      <p:cViewPr varScale="1">
        <p:scale>
          <a:sx n="116" d="100"/>
          <a:sy n="116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ê Thảo" userId="8849c845-0e13-46fb-87fe-1d11da12c039" providerId="ADAL" clId="{AAEB2A71-4575-BD45-AF78-9E1B1045F562}"/>
    <pc:docChg chg="undo custSel delSld modSld">
      <pc:chgData name="Lê Thảo" userId="8849c845-0e13-46fb-87fe-1d11da12c039" providerId="ADAL" clId="{AAEB2A71-4575-BD45-AF78-9E1B1045F562}" dt="2025-11-24T15:35:38.870" v="44" actId="478"/>
      <pc:docMkLst>
        <pc:docMk/>
      </pc:docMkLst>
      <pc:sldChg chg="del">
        <pc:chgData name="Lê Thảo" userId="8849c845-0e13-46fb-87fe-1d11da12c039" providerId="ADAL" clId="{AAEB2A71-4575-BD45-AF78-9E1B1045F562}" dt="2025-11-24T15:30:02.277" v="35" actId="2696"/>
        <pc:sldMkLst>
          <pc:docMk/>
          <pc:sldMk cId="3384074936" sldId="257"/>
        </pc:sldMkLst>
      </pc:sldChg>
      <pc:sldChg chg="addSp delSp modSp mod delAnim">
        <pc:chgData name="Lê Thảo" userId="8849c845-0e13-46fb-87fe-1d11da12c039" providerId="ADAL" clId="{AAEB2A71-4575-BD45-AF78-9E1B1045F562}" dt="2025-10-15T14:23:22.315" v="34" actId="478"/>
        <pc:sldMkLst>
          <pc:docMk/>
          <pc:sldMk cId="971128933" sldId="271"/>
        </pc:sldMkLst>
        <pc:spChg chg="del mod">
          <ac:chgData name="Lê Thảo" userId="8849c845-0e13-46fb-87fe-1d11da12c039" providerId="ADAL" clId="{AAEB2A71-4575-BD45-AF78-9E1B1045F562}" dt="2025-10-15T14:20:12.486" v="3" actId="478"/>
          <ac:spMkLst>
            <pc:docMk/>
            <pc:sldMk cId="971128933" sldId="271"/>
            <ac:spMk id="5" creationId="{444FFE55-4779-AE27-BF69-5F20DF8A0FAD}"/>
          </ac:spMkLst>
        </pc:spChg>
        <pc:spChg chg="mod">
          <ac:chgData name="Lê Thảo" userId="8849c845-0e13-46fb-87fe-1d11da12c039" providerId="ADAL" clId="{AAEB2A71-4575-BD45-AF78-9E1B1045F562}" dt="2025-10-15T14:23:05.168" v="31" actId="1076"/>
          <ac:spMkLst>
            <pc:docMk/>
            <pc:sldMk cId="971128933" sldId="271"/>
            <ac:spMk id="6" creationId="{5B7FC96A-1D50-8CA4-EBD0-6ABE1B52D060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7" creationId="{072242C2-DF7D-2AE1-AC9A-ED9FFFA2421A}"/>
          </ac:spMkLst>
        </pc:spChg>
        <pc:spChg chg="del">
          <ac:chgData name="Lê Thảo" userId="8849c845-0e13-46fb-87fe-1d11da12c039" providerId="ADAL" clId="{AAEB2A71-4575-BD45-AF78-9E1B1045F562}" dt="2025-10-15T14:20:34.502" v="5" actId="478"/>
          <ac:spMkLst>
            <pc:docMk/>
            <pc:sldMk cId="971128933" sldId="271"/>
            <ac:spMk id="8" creationId="{2D976602-2BEB-5AD8-9E05-13F86F279BBB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9" creationId="{D223505D-4DD6-9B62-A727-9290A8237F86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10" creationId="{42134794-80CF-2CDB-1840-3FF21A011E8D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11" creationId="{484D3BC7-21E9-82FD-FB0C-8C980C0DFBC4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12" creationId="{8D39DAA1-83F9-2645-98A6-F20FE70C52B0}"/>
          </ac:spMkLst>
        </pc:spChg>
        <pc:spChg chg="add mod">
          <ac:chgData name="Lê Thảo" userId="8849c845-0e13-46fb-87fe-1d11da12c039" providerId="ADAL" clId="{AAEB2A71-4575-BD45-AF78-9E1B1045F562}" dt="2025-10-15T14:22:43.015" v="28" actId="1076"/>
          <ac:spMkLst>
            <pc:docMk/>
            <pc:sldMk cId="971128933" sldId="271"/>
            <ac:spMk id="13" creationId="{A22B9A0C-3B30-4627-3242-DB7F2BF0C05F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14" creationId="{4A65C085-2995-B50E-EC7C-6D3F14AF8DFC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15" creationId="{B61D4CA3-B5A6-57B6-0188-2A563D8CA753}"/>
          </ac:spMkLst>
        </pc:spChg>
        <pc:spChg chg="add del">
          <ac:chgData name="Lê Thảo" userId="8849c845-0e13-46fb-87fe-1d11da12c039" providerId="ADAL" clId="{AAEB2A71-4575-BD45-AF78-9E1B1045F562}" dt="2025-10-15T14:23:10.639" v="32" actId="11529"/>
          <ac:spMkLst>
            <pc:docMk/>
            <pc:sldMk cId="971128933" sldId="271"/>
            <ac:spMk id="16" creationId="{5D79BE08-6691-CA14-7E35-4FBE1FACE06D}"/>
          </ac:spMkLst>
        </pc:spChg>
        <pc:spChg chg="add del">
          <ac:chgData name="Lê Thảo" userId="8849c845-0e13-46fb-87fe-1d11da12c039" providerId="ADAL" clId="{AAEB2A71-4575-BD45-AF78-9E1B1045F562}" dt="2025-10-15T14:23:22.315" v="34" actId="478"/>
          <ac:spMkLst>
            <pc:docMk/>
            <pc:sldMk cId="971128933" sldId="271"/>
            <ac:spMk id="17" creationId="{6DB2300C-C765-33F3-97EE-1595EFF73468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22" creationId="{2629FC79-8D07-CBB9-1E02-07597FF17979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23" creationId="{DCBE01E6-3F00-63D5-8FCC-0C0F6B26FAA4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24" creationId="{95043773-400C-63EC-4C29-E93B1CCC46AD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25" creationId="{81B20AF1-1E38-3FC1-A434-D972C14F792A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26" creationId="{C230CE6B-638A-ADA8-DB5C-37C4CDD685A9}"/>
          </ac:spMkLst>
        </pc:spChg>
        <pc:spChg chg="del">
          <ac:chgData name="Lê Thảo" userId="8849c845-0e13-46fb-87fe-1d11da12c039" providerId="ADAL" clId="{AAEB2A71-4575-BD45-AF78-9E1B1045F562}" dt="2025-10-15T14:20:32.723" v="4" actId="478"/>
          <ac:spMkLst>
            <pc:docMk/>
            <pc:sldMk cId="971128933" sldId="271"/>
            <ac:spMk id="27" creationId="{E1F5FD00-CDC5-409F-88E7-E6F7E663D986}"/>
          </ac:spMkLst>
        </pc:spChg>
        <pc:grpChg chg="del">
          <ac:chgData name="Lê Thảo" userId="8849c845-0e13-46fb-87fe-1d11da12c039" providerId="ADAL" clId="{AAEB2A71-4575-BD45-AF78-9E1B1045F562}" dt="2025-10-15T14:20:02.624" v="1" actId="478"/>
          <ac:grpSpMkLst>
            <pc:docMk/>
            <pc:sldMk cId="971128933" sldId="271"/>
            <ac:grpSpMk id="19" creationId="{4D7B6D2F-E028-306F-5B19-1B3DBE07BA4B}"/>
          </ac:grpSpMkLst>
        </pc:grpChg>
        <pc:picChg chg="del">
          <ac:chgData name="Lê Thảo" userId="8849c845-0e13-46fb-87fe-1d11da12c039" providerId="ADAL" clId="{AAEB2A71-4575-BD45-AF78-9E1B1045F562}" dt="2025-10-15T14:20:00.990" v="0" actId="478"/>
          <ac:picMkLst>
            <pc:docMk/>
            <pc:sldMk cId="971128933" sldId="271"/>
            <ac:picMk id="3" creationId="{7FD73A27-D565-5573-7C72-7BB9C2D319A6}"/>
          </ac:picMkLst>
        </pc:picChg>
        <pc:picChg chg="add mod">
          <ac:chgData name="Lê Thảo" userId="8849c845-0e13-46fb-87fe-1d11da12c039" providerId="ADAL" clId="{AAEB2A71-4575-BD45-AF78-9E1B1045F562}" dt="2025-10-15T14:21:05.897" v="12" actId="1076"/>
          <ac:picMkLst>
            <pc:docMk/>
            <pc:sldMk cId="971128933" sldId="271"/>
            <ac:picMk id="4" creationId="{3A15014A-72AD-2F7F-81B6-A3B2E0B097F1}"/>
          </ac:picMkLst>
        </pc:picChg>
      </pc:sldChg>
      <pc:sldChg chg="del">
        <pc:chgData name="Lê Thảo" userId="8849c845-0e13-46fb-87fe-1d11da12c039" providerId="ADAL" clId="{AAEB2A71-4575-BD45-AF78-9E1B1045F562}" dt="2025-11-24T15:30:05.067" v="36" actId="2696"/>
        <pc:sldMkLst>
          <pc:docMk/>
          <pc:sldMk cId="405930366" sldId="276"/>
        </pc:sldMkLst>
      </pc:sldChg>
      <pc:sldChg chg="del">
        <pc:chgData name="Lê Thảo" userId="8849c845-0e13-46fb-87fe-1d11da12c039" providerId="ADAL" clId="{AAEB2A71-4575-BD45-AF78-9E1B1045F562}" dt="2025-11-24T15:30:10.105" v="38" actId="2696"/>
        <pc:sldMkLst>
          <pc:docMk/>
          <pc:sldMk cId="466271430" sldId="278"/>
        </pc:sldMkLst>
      </pc:sldChg>
      <pc:sldChg chg="del">
        <pc:chgData name="Lê Thảo" userId="8849c845-0e13-46fb-87fe-1d11da12c039" providerId="ADAL" clId="{AAEB2A71-4575-BD45-AF78-9E1B1045F562}" dt="2025-11-24T15:30:11.784" v="39" actId="2696"/>
        <pc:sldMkLst>
          <pc:docMk/>
          <pc:sldMk cId="3971040809" sldId="287"/>
        </pc:sldMkLst>
      </pc:sldChg>
      <pc:sldChg chg="del">
        <pc:chgData name="Lê Thảo" userId="8849c845-0e13-46fb-87fe-1d11da12c039" providerId="ADAL" clId="{AAEB2A71-4575-BD45-AF78-9E1B1045F562}" dt="2025-11-24T15:34:19.845" v="42" actId="2696"/>
        <pc:sldMkLst>
          <pc:docMk/>
          <pc:sldMk cId="1548061624" sldId="298"/>
        </pc:sldMkLst>
      </pc:sldChg>
      <pc:sldChg chg="del">
        <pc:chgData name="Lê Thảo" userId="8849c845-0e13-46fb-87fe-1d11da12c039" providerId="ADAL" clId="{AAEB2A71-4575-BD45-AF78-9E1B1045F562}" dt="2025-11-24T15:34:20.180" v="43" actId="2696"/>
        <pc:sldMkLst>
          <pc:docMk/>
          <pc:sldMk cId="1356767816" sldId="301"/>
        </pc:sldMkLst>
      </pc:sldChg>
      <pc:sldChg chg="del">
        <pc:chgData name="Lê Thảo" userId="8849c845-0e13-46fb-87fe-1d11da12c039" providerId="ADAL" clId="{AAEB2A71-4575-BD45-AF78-9E1B1045F562}" dt="2025-11-24T15:31:58.594" v="40" actId="2696"/>
        <pc:sldMkLst>
          <pc:docMk/>
          <pc:sldMk cId="499940813" sldId="308"/>
        </pc:sldMkLst>
      </pc:sldChg>
      <pc:sldChg chg="delSp mod delAnim">
        <pc:chgData name="Lê Thảo" userId="8849c845-0e13-46fb-87fe-1d11da12c039" providerId="ADAL" clId="{AAEB2A71-4575-BD45-AF78-9E1B1045F562}" dt="2025-11-24T15:35:38.870" v="44" actId="478"/>
        <pc:sldMkLst>
          <pc:docMk/>
          <pc:sldMk cId="2635781405" sldId="312"/>
        </pc:sldMkLst>
        <pc:picChg chg="del">
          <ac:chgData name="Lê Thảo" userId="8849c845-0e13-46fb-87fe-1d11da12c039" providerId="ADAL" clId="{AAEB2A71-4575-BD45-AF78-9E1B1045F562}" dt="2025-11-24T15:35:38.870" v="44" actId="478"/>
          <ac:picMkLst>
            <pc:docMk/>
            <pc:sldMk cId="2635781405" sldId="312"/>
            <ac:picMk id="4" creationId="{C9C2E9E2-64E1-EE75-9C1C-7A732EE18155}"/>
          </ac:picMkLst>
        </pc:picChg>
      </pc:sldChg>
      <pc:sldChg chg="del">
        <pc:chgData name="Lê Thảo" userId="8849c845-0e13-46fb-87fe-1d11da12c039" providerId="ADAL" clId="{AAEB2A71-4575-BD45-AF78-9E1B1045F562}" dt="2025-11-24T15:30:06.940" v="37" actId="2696"/>
        <pc:sldMkLst>
          <pc:docMk/>
          <pc:sldMk cId="303937783" sldId="314"/>
        </pc:sldMkLst>
      </pc:sldChg>
      <pc:sldChg chg="del">
        <pc:chgData name="Lê Thảo" userId="8849c845-0e13-46fb-87fe-1d11da12c039" providerId="ADAL" clId="{AAEB2A71-4575-BD45-AF78-9E1B1045F562}" dt="2025-11-24T15:31:58.920" v="41" actId="2696"/>
        <pc:sldMkLst>
          <pc:docMk/>
          <pc:sldMk cId="1985831922" sldId="31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8E91-BC42-BE3D-B9EE-1BE32BD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2160-4E6F-352A-242F-24607FD2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D8DF-A1AE-4143-2EE8-775CAEF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890B-6D84-BA3E-347F-21F479CC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3A42-F396-1AF7-78C8-9DA5CE8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D5D0-F0A2-9E92-E9C9-1111B5DF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11C86-D657-A14E-AFEB-31CA8830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1344-4779-3987-23BC-9FA712A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7BF6-1AD3-8D04-6E70-6988BB6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767B0-172F-0714-EFBC-C3324B8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B8E71-0AE1-C56C-2629-0E4AC9E6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CE18B-7984-1746-0349-1A6E094F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E94D-1127-F8DA-D6C8-AF8BD61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1CAE-75D1-3569-CDCB-69A4EC2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74EB-9100-10F6-F1ED-5D4EC90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582E-E491-1B39-07BE-D46A378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D9BB-7EBA-3E1E-623D-70A81EFF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255E8-7AA2-F31D-741A-7213FD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DD79-0E19-DD94-43BE-DFCD787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E64C-91DF-AE35-09FC-79177D68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60AD-596C-796E-2EC3-632236E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7443-E07F-2ABC-105A-5B0ECEBD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D5D7-0F28-5931-29AC-AFAABDA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6819-7463-7F55-1F16-3BCE7B78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5D3C-C82D-6AC7-290D-F08FFD2F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A1CB-9072-12E1-F5BB-935FEAF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BC17-4C8F-5FA6-5393-A6B422A7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90D4D-2D33-5AF1-509E-2100F95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FE1C4-EB73-9DDC-4F17-2544DA72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311FD-0C27-9148-F4E8-14A59EB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44215-8BF8-ECF5-66B0-16BE63F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1ACE-1A2D-5A79-6016-47E673B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3B7F-6290-D763-4141-6F249346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485D3-07D7-303B-0532-A6398544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2E909-BC7D-B7D2-8F7D-6D1E1A064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34D32-7157-20FD-CB4B-EA21AC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B910C-8C8C-92FA-C892-26EB59F2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CFCEA-1AF9-31FE-7A5C-1BC3A37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932EC-9B28-B0CE-3935-B401B8E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D075-A0EA-6AD5-E5F8-E3F3089B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2AF9D-3768-71CC-26F1-83AB735F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E663D-FDED-FD44-CB55-99E7E5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A7A70-AE35-197C-AA06-D8A8C26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3F9F0-EAB6-F392-EE8C-58AFFB6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84F70-07AF-578A-F491-8A5CEC7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F7258-2ADD-4E4E-0DD2-B101831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F741-BB28-2650-68C8-6B0B05BD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74D-57C1-C126-B618-544C11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396C8-F0CC-8416-B019-4527D25A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1AF30-EE2F-05A5-FC23-DD423D0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6934C-FDFF-C942-6BCB-78810BD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67A9-5365-BFE8-B209-A2E13EC2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71A7-0CD0-A6B0-4B3F-5C31D22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6DEBE-3920-B3BC-336D-30841ADB7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5265E-8251-654B-2735-584A893B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F422F-CE6B-447D-D04F-7EB3CF6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505BA-8AF3-D799-ED74-937D8B8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516D-903B-3801-9353-705F3B4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76B91-CFA0-2E7A-63E6-72210FC124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009" y="114863"/>
            <a:ext cx="1687432" cy="1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C0D6BFA-8FD6-167E-063F-8A25C2FB3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EA9D4-ADA9-D116-0F89-EEA6BDF92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9" y="1265490"/>
            <a:ext cx="1122370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78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1BCCA4AC-2974-C863-9E42-1D8EAF809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91202060-E5AF-8050-F4D0-69E895262EAB}"/>
              </a:ext>
            </a:extLst>
          </p:cNvPr>
          <p:cNvSpPr/>
          <p:nvPr/>
        </p:nvSpPr>
        <p:spPr>
          <a:xfrm>
            <a:off x="3062125" y="375930"/>
            <a:ext cx="8852783" cy="4711459"/>
          </a:xfrm>
          <a:custGeom>
            <a:avLst/>
            <a:gdLst>
              <a:gd name="connsiteX0" fmla="*/ 0 w 8852783"/>
              <a:gd name="connsiteY0" fmla="*/ 785259 h 4711459"/>
              <a:gd name="connsiteX1" fmla="*/ 785259 w 8852783"/>
              <a:gd name="connsiteY1" fmla="*/ 0 h 4711459"/>
              <a:gd name="connsiteX2" fmla="*/ 8067524 w 8852783"/>
              <a:gd name="connsiteY2" fmla="*/ 0 h 4711459"/>
              <a:gd name="connsiteX3" fmla="*/ 8852783 w 8852783"/>
              <a:gd name="connsiteY3" fmla="*/ 785259 h 4711459"/>
              <a:gd name="connsiteX4" fmla="*/ 8852783 w 8852783"/>
              <a:gd name="connsiteY4" fmla="*/ 3926200 h 4711459"/>
              <a:gd name="connsiteX5" fmla="*/ 8067524 w 8852783"/>
              <a:gd name="connsiteY5" fmla="*/ 4711459 h 4711459"/>
              <a:gd name="connsiteX6" fmla="*/ 785259 w 8852783"/>
              <a:gd name="connsiteY6" fmla="*/ 4711459 h 4711459"/>
              <a:gd name="connsiteX7" fmla="*/ 0 w 8852783"/>
              <a:gd name="connsiteY7" fmla="*/ 3926200 h 4711459"/>
              <a:gd name="connsiteX8" fmla="*/ 0 w 8852783"/>
              <a:gd name="connsiteY8" fmla="*/ 785259 h 47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2783" h="4711459" fill="none" extrusionOk="0">
                <a:moveTo>
                  <a:pt x="0" y="785259"/>
                </a:moveTo>
                <a:cubicBezTo>
                  <a:pt x="-18619" y="348560"/>
                  <a:pt x="387297" y="29217"/>
                  <a:pt x="785259" y="0"/>
                </a:cubicBezTo>
                <a:cubicBezTo>
                  <a:pt x="3940495" y="130954"/>
                  <a:pt x="5262641" y="43574"/>
                  <a:pt x="8067524" y="0"/>
                </a:cubicBezTo>
                <a:cubicBezTo>
                  <a:pt x="8511403" y="15699"/>
                  <a:pt x="8869266" y="371763"/>
                  <a:pt x="8852783" y="785259"/>
                </a:cubicBezTo>
                <a:cubicBezTo>
                  <a:pt x="8702344" y="2117417"/>
                  <a:pt x="8938662" y="3080120"/>
                  <a:pt x="8852783" y="3926200"/>
                </a:cubicBezTo>
                <a:cubicBezTo>
                  <a:pt x="8799615" y="4368618"/>
                  <a:pt x="8445980" y="4673350"/>
                  <a:pt x="8067524" y="4711459"/>
                </a:cubicBezTo>
                <a:cubicBezTo>
                  <a:pt x="4643935" y="4866656"/>
                  <a:pt x="1928857" y="4874479"/>
                  <a:pt x="785259" y="4711459"/>
                </a:cubicBezTo>
                <a:cubicBezTo>
                  <a:pt x="356903" y="4639355"/>
                  <a:pt x="-9106" y="4365204"/>
                  <a:pt x="0" y="3926200"/>
                </a:cubicBezTo>
                <a:cubicBezTo>
                  <a:pt x="64656" y="2889967"/>
                  <a:pt x="-17807" y="1751963"/>
                  <a:pt x="0" y="785259"/>
                </a:cubicBezTo>
                <a:close/>
              </a:path>
              <a:path w="8852783" h="4711459" stroke="0" extrusionOk="0">
                <a:moveTo>
                  <a:pt x="0" y="785259"/>
                </a:moveTo>
                <a:cubicBezTo>
                  <a:pt x="-37132" y="328668"/>
                  <a:pt x="343185" y="3148"/>
                  <a:pt x="785259" y="0"/>
                </a:cubicBezTo>
                <a:cubicBezTo>
                  <a:pt x="3077088" y="132882"/>
                  <a:pt x="6918049" y="-84951"/>
                  <a:pt x="8067524" y="0"/>
                </a:cubicBezTo>
                <a:cubicBezTo>
                  <a:pt x="8492038" y="8958"/>
                  <a:pt x="8844071" y="399726"/>
                  <a:pt x="8852783" y="785259"/>
                </a:cubicBezTo>
                <a:cubicBezTo>
                  <a:pt x="8872970" y="1999363"/>
                  <a:pt x="9005263" y="2478760"/>
                  <a:pt x="8852783" y="3926200"/>
                </a:cubicBezTo>
                <a:cubicBezTo>
                  <a:pt x="8890460" y="4364357"/>
                  <a:pt x="8532587" y="4646888"/>
                  <a:pt x="8067524" y="4711459"/>
                </a:cubicBezTo>
                <a:cubicBezTo>
                  <a:pt x="5668825" y="4799098"/>
                  <a:pt x="3369621" y="4638780"/>
                  <a:pt x="785259" y="4711459"/>
                </a:cubicBezTo>
                <a:cubicBezTo>
                  <a:pt x="350425" y="4700525"/>
                  <a:pt x="-3644" y="4364951"/>
                  <a:pt x="0" y="3926200"/>
                </a:cubicBezTo>
                <a:cubicBezTo>
                  <a:pt x="-38581" y="3221090"/>
                  <a:pt x="63341" y="2160342"/>
                  <a:pt x="0" y="785259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B7AC455D-3DFD-6E2C-4FCE-CD620E02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847" y="1453380"/>
            <a:ext cx="5436728" cy="5930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6F9000-9507-466F-DDEF-F1046BF47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511" y="694732"/>
            <a:ext cx="5166791" cy="1517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F4A2F-1752-8DF3-0E36-1632300BC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068" y="3242279"/>
            <a:ext cx="2570702" cy="827873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85907B0A-EEEC-49B7-FC62-644371D524B4}"/>
              </a:ext>
            </a:extLst>
          </p:cNvPr>
          <p:cNvSpPr txBox="1"/>
          <p:nvPr/>
        </p:nvSpPr>
        <p:spPr>
          <a:xfrm>
            <a:off x="1296953" y="1211753"/>
            <a:ext cx="12383125" cy="202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1"/>
              </a:lnSpc>
            </a:pPr>
            <a:endParaRPr dirty="0"/>
          </a:p>
          <a:p>
            <a:pPr algn="ctr">
              <a:lnSpc>
                <a:spcPts val="7781"/>
              </a:lnSpc>
            </a:pPr>
            <a:r>
              <a:rPr lang="en-US" sz="7138" b="1" i="1" dirty="0" err="1">
                <a:solidFill>
                  <a:srgbClr val="FF0000"/>
                </a:solidFill>
                <a:latin typeface="Bierstadt" panose="020B0004020202020204" pitchFamily="34" charset="0"/>
                <a:ea typeface="Baloo"/>
                <a:cs typeface="Baloo"/>
                <a:sym typeface="Baloo"/>
              </a:rPr>
              <a:t>Bài</a:t>
            </a:r>
            <a:r>
              <a:rPr lang="en-US" sz="7138" b="1" i="1" dirty="0">
                <a:solidFill>
                  <a:srgbClr val="FF0000"/>
                </a:solidFill>
                <a:latin typeface="Bierstadt" panose="020B0004020202020204" pitchFamily="34" charset="0"/>
                <a:ea typeface="Baloo"/>
                <a:cs typeface="Baloo"/>
                <a:sym typeface="Baloo"/>
              </a:rPr>
              <a:t> 11: </a:t>
            </a:r>
            <a:r>
              <a:rPr lang="en-US" sz="7138" b="1" i="1" dirty="0" err="1">
                <a:solidFill>
                  <a:srgbClr val="FF0000"/>
                </a:solidFill>
                <a:latin typeface="Bierstadt" panose="020B0004020202020204" pitchFamily="34" charset="0"/>
                <a:ea typeface="Baloo"/>
                <a:cs typeface="Baloo"/>
                <a:sym typeface="Baloo"/>
              </a:rPr>
              <a:t>Luyện</a:t>
            </a:r>
            <a:r>
              <a:rPr lang="en-US" sz="7138" b="1" i="1" dirty="0">
                <a:solidFill>
                  <a:srgbClr val="FF0000"/>
                </a:solidFill>
                <a:latin typeface="Bierstadt" panose="020B0004020202020204" pitchFamily="34" charset="0"/>
                <a:ea typeface="Baloo"/>
                <a:cs typeface="Baloo"/>
                <a:sym typeface="Baloo"/>
              </a:rPr>
              <a:t> </a:t>
            </a:r>
            <a:r>
              <a:rPr lang="en-US" sz="7138" b="1" i="1" dirty="0" err="1">
                <a:solidFill>
                  <a:srgbClr val="FF0000"/>
                </a:solidFill>
                <a:latin typeface="Bierstadt" panose="020B0004020202020204" pitchFamily="34" charset="0"/>
                <a:ea typeface="Baloo"/>
                <a:cs typeface="Baloo"/>
                <a:sym typeface="Baloo"/>
              </a:rPr>
              <a:t>tập</a:t>
            </a:r>
            <a:endParaRPr lang="en-US" sz="7138" b="1" i="1" dirty="0">
              <a:solidFill>
                <a:srgbClr val="FF0000"/>
              </a:solidFill>
              <a:latin typeface="Bierstadt" panose="020B0004020202020204" pitchFamily="34" charset="0"/>
              <a:ea typeface="Baloo"/>
              <a:cs typeface="Baloo"/>
              <a:sym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1262578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n aerial view of a farm&#10;&#10;Description automatically generated">
            <a:extLst>
              <a:ext uri="{FF2B5EF4-FFF2-40B4-BE49-F238E27FC236}">
                <a16:creationId xmlns:a16="http://schemas.microsoft.com/office/drawing/2014/main" id="{3A15014A-72AD-2F7F-81B6-A3B2E0B0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31" y="924035"/>
            <a:ext cx="4856655" cy="48566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2B9A0C-3B30-4627-3242-DB7F2BF0C05F}"/>
              </a:ext>
            </a:extLst>
          </p:cNvPr>
          <p:cNvSpPr txBox="1"/>
          <p:nvPr/>
        </p:nvSpPr>
        <p:spPr>
          <a:xfrm>
            <a:off x="8607972" y="2844225"/>
            <a:ext cx="2007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</a:p>
        </p:txBody>
      </p:sp>
    </p:spTree>
    <p:extLst>
      <p:ext uri="{BB962C8B-B14F-4D97-AF65-F5344CB8AC3E}">
        <p14:creationId xmlns:p14="http://schemas.microsoft.com/office/powerpoint/2010/main" val="9711289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V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976602-2BEB-5AD8-9E05-13F86F279BBB}"/>
              </a:ext>
            </a:extLst>
          </p:cNvPr>
          <p:cNvSpPr/>
          <p:nvPr/>
        </p:nvSpPr>
        <p:spPr>
          <a:xfrm>
            <a:off x="1936696" y="1022628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FFE55-4779-AE27-BF69-5F20DF8A0FAD}"/>
              </a:ext>
            </a:extLst>
          </p:cNvPr>
          <p:cNvSpPr txBox="1"/>
          <p:nvPr/>
        </p:nvSpPr>
        <p:spPr>
          <a:xfrm>
            <a:off x="2560875" y="1022628"/>
            <a:ext cx="367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nhẩm.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7B6D2F-E028-306F-5B19-1B3DBE07BA4B}"/>
              </a:ext>
            </a:extLst>
          </p:cNvPr>
          <p:cNvGrpSpPr/>
          <p:nvPr/>
        </p:nvGrpSpPr>
        <p:grpSpPr>
          <a:xfrm flipH="1">
            <a:off x="10318237" y="4826453"/>
            <a:ext cx="2110580" cy="2150948"/>
            <a:chOff x="604444" y="3268487"/>
            <a:chExt cx="1826440" cy="18264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81445D-F430-50DA-E86B-3629899856C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68AEF93-55AF-C3FB-C847-3DDC5986C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23505D-4DD6-9B62-A727-9290A8237F86}"/>
              </a:ext>
            </a:extLst>
          </p:cNvPr>
          <p:cNvSpPr txBox="1"/>
          <p:nvPr/>
        </p:nvSpPr>
        <p:spPr>
          <a:xfrm>
            <a:off x="1516787" y="1875898"/>
            <a:ext cx="10092547" cy="17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12 – 3 = 		  12 – 4 =		12 – 5 = 		12 – 6 = </a:t>
            </a:r>
            <a:endParaRPr lang="en-VN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12 – 7 = 		   12 – 8 = 		12 – 9 = 		12 – 2 =</a:t>
            </a:r>
            <a:endParaRPr lang="en-VN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0707C3A-87AA-648A-302E-7857BD917C2D}"/>
              </a:ext>
            </a:extLst>
          </p:cNvPr>
          <p:cNvSpPr/>
          <p:nvPr/>
        </p:nvSpPr>
        <p:spPr>
          <a:xfrm>
            <a:off x="2037655" y="3371526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C93635-4CA0-F4A9-8939-D4EF4313D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307945"/>
              </p:ext>
            </p:extLst>
          </p:nvPr>
        </p:nvGraphicFramePr>
        <p:xfrm>
          <a:off x="2401001" y="4018480"/>
          <a:ext cx="8148718" cy="157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53">
                  <a:extLst>
                    <a:ext uri="{9D8B030D-6E8A-4147-A177-3AD203B41FA5}">
                      <a16:colId xmlns:a16="http://schemas.microsoft.com/office/drawing/2014/main" val="2899917687"/>
                    </a:ext>
                  </a:extLst>
                </a:gridCol>
                <a:gridCol w="1177979">
                  <a:extLst>
                    <a:ext uri="{9D8B030D-6E8A-4147-A177-3AD203B41FA5}">
                      <a16:colId xmlns:a16="http://schemas.microsoft.com/office/drawing/2014/main" val="3775444685"/>
                    </a:ext>
                  </a:extLst>
                </a:gridCol>
                <a:gridCol w="1135908">
                  <a:extLst>
                    <a:ext uri="{9D8B030D-6E8A-4147-A177-3AD203B41FA5}">
                      <a16:colId xmlns:a16="http://schemas.microsoft.com/office/drawing/2014/main" val="2950920230"/>
                    </a:ext>
                  </a:extLst>
                </a:gridCol>
                <a:gridCol w="1011925">
                  <a:extLst>
                    <a:ext uri="{9D8B030D-6E8A-4147-A177-3AD203B41FA5}">
                      <a16:colId xmlns:a16="http://schemas.microsoft.com/office/drawing/2014/main" val="4064758090"/>
                    </a:ext>
                  </a:extLst>
                </a:gridCol>
                <a:gridCol w="1049538">
                  <a:extLst>
                    <a:ext uri="{9D8B030D-6E8A-4147-A177-3AD203B41FA5}">
                      <a16:colId xmlns:a16="http://schemas.microsoft.com/office/drawing/2014/main" val="2090241508"/>
                    </a:ext>
                  </a:extLst>
                </a:gridCol>
                <a:gridCol w="1037743">
                  <a:extLst>
                    <a:ext uri="{9D8B030D-6E8A-4147-A177-3AD203B41FA5}">
                      <a16:colId xmlns:a16="http://schemas.microsoft.com/office/drawing/2014/main" val="1110077332"/>
                    </a:ext>
                  </a:extLst>
                </a:gridCol>
                <a:gridCol w="995672">
                  <a:extLst>
                    <a:ext uri="{9D8B030D-6E8A-4147-A177-3AD203B41FA5}">
                      <a16:colId xmlns:a16="http://schemas.microsoft.com/office/drawing/2014/main" val="1692904641"/>
                    </a:ext>
                  </a:extLst>
                </a:gridCol>
              </a:tblGrid>
              <a:tr h="525701">
                <a:tc rowSpan="2">
                  <a:txBody>
                    <a:bodyPr/>
                    <a:lstStyle/>
                    <a:p>
                      <a:pPr algn="l"/>
                      <a:r>
                        <a:rPr lang="en-VN" sz="3200" dirty="0"/>
                        <a:t>      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62557"/>
                  </a:ext>
                </a:extLst>
              </a:tr>
              <a:tr h="525701">
                <a:tc vMerge="1"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/>
                        <a:t>  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/>
                        <a:t>  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/>
                        <a:t>  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/>
                        <a:t>  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/>
                        <a:t>  8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/>
                        <a:t>  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569"/>
                  </a:ext>
                </a:extLst>
              </a:tr>
              <a:tr h="52570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/>
                        <a:t>  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1259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523F82E-29F2-25F3-9010-38A3AF5A71B4}"/>
              </a:ext>
            </a:extLst>
          </p:cNvPr>
          <p:cNvSpPr txBox="1"/>
          <p:nvPr/>
        </p:nvSpPr>
        <p:spPr>
          <a:xfrm>
            <a:off x="3083153" y="4156133"/>
            <a:ext cx="71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B4E4D8-2265-31FB-F6FD-640EDCBDCC4F}"/>
              </a:ext>
            </a:extLst>
          </p:cNvPr>
          <p:cNvSpPr txBox="1"/>
          <p:nvPr/>
        </p:nvSpPr>
        <p:spPr>
          <a:xfrm>
            <a:off x="5797669" y="5057457"/>
            <a:ext cx="43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028C9-C21B-4B7F-0923-DE9CE9171F46}"/>
              </a:ext>
            </a:extLst>
          </p:cNvPr>
          <p:cNvSpPr txBox="1"/>
          <p:nvPr/>
        </p:nvSpPr>
        <p:spPr>
          <a:xfrm>
            <a:off x="6839066" y="5081549"/>
            <a:ext cx="43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960612-CACB-B4FC-1FAD-E4C79E7D96AA}"/>
              </a:ext>
            </a:extLst>
          </p:cNvPr>
          <p:cNvSpPr txBox="1"/>
          <p:nvPr/>
        </p:nvSpPr>
        <p:spPr>
          <a:xfrm>
            <a:off x="7880463" y="5048391"/>
            <a:ext cx="43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74596F-02D4-2D90-D1F5-F5F03624AEE9}"/>
              </a:ext>
            </a:extLst>
          </p:cNvPr>
          <p:cNvSpPr txBox="1"/>
          <p:nvPr/>
        </p:nvSpPr>
        <p:spPr>
          <a:xfrm>
            <a:off x="8921860" y="5048391"/>
            <a:ext cx="43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1AB7EC-47F8-DB4E-8735-1F320E9E36BF}"/>
              </a:ext>
            </a:extLst>
          </p:cNvPr>
          <p:cNvSpPr txBox="1"/>
          <p:nvPr/>
        </p:nvSpPr>
        <p:spPr>
          <a:xfrm>
            <a:off x="9979069" y="5048390"/>
            <a:ext cx="43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04CDB4-70EE-33EA-56D4-2226C18DFFE0}"/>
              </a:ext>
            </a:extLst>
          </p:cNvPr>
          <p:cNvSpPr txBox="1"/>
          <p:nvPr/>
        </p:nvSpPr>
        <p:spPr>
          <a:xfrm>
            <a:off x="3171863" y="1875898"/>
            <a:ext cx="53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E555F7-79B2-10F1-C6FF-6C29EEA4EF87}"/>
              </a:ext>
            </a:extLst>
          </p:cNvPr>
          <p:cNvSpPr txBox="1"/>
          <p:nvPr/>
        </p:nvSpPr>
        <p:spPr>
          <a:xfrm>
            <a:off x="5797669" y="1875898"/>
            <a:ext cx="53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794E00-FDD1-E36D-B6A4-2CF020D72191}"/>
              </a:ext>
            </a:extLst>
          </p:cNvPr>
          <p:cNvSpPr txBox="1"/>
          <p:nvPr/>
        </p:nvSpPr>
        <p:spPr>
          <a:xfrm>
            <a:off x="8367884" y="1875898"/>
            <a:ext cx="53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F49AA3-2374-852B-83B1-D24A5A648B15}"/>
              </a:ext>
            </a:extLst>
          </p:cNvPr>
          <p:cNvSpPr txBox="1"/>
          <p:nvPr/>
        </p:nvSpPr>
        <p:spPr>
          <a:xfrm>
            <a:off x="11124783" y="1875898"/>
            <a:ext cx="53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733EC0-472A-B4B0-7EA9-FB3209DBC3FB}"/>
              </a:ext>
            </a:extLst>
          </p:cNvPr>
          <p:cNvSpPr txBox="1"/>
          <p:nvPr/>
        </p:nvSpPr>
        <p:spPr>
          <a:xfrm>
            <a:off x="3205983" y="2504788"/>
            <a:ext cx="53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BDFF79-6B2F-0BC5-1D05-5BCC6446C795}"/>
              </a:ext>
            </a:extLst>
          </p:cNvPr>
          <p:cNvSpPr txBox="1"/>
          <p:nvPr/>
        </p:nvSpPr>
        <p:spPr>
          <a:xfrm>
            <a:off x="5829247" y="2460675"/>
            <a:ext cx="53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E91670-774E-6AF6-48E7-FCF4EB5E62DA}"/>
              </a:ext>
            </a:extLst>
          </p:cNvPr>
          <p:cNvSpPr txBox="1"/>
          <p:nvPr/>
        </p:nvSpPr>
        <p:spPr>
          <a:xfrm>
            <a:off x="8367884" y="2493153"/>
            <a:ext cx="53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D25226-5B13-D8FA-F8B2-EC418987DC5C}"/>
              </a:ext>
            </a:extLst>
          </p:cNvPr>
          <p:cNvSpPr txBox="1"/>
          <p:nvPr/>
        </p:nvSpPr>
        <p:spPr>
          <a:xfrm>
            <a:off x="11058363" y="2518654"/>
            <a:ext cx="73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03BC39-400D-16EA-C2D0-C7989F401986}"/>
              </a:ext>
            </a:extLst>
          </p:cNvPr>
          <p:cNvSpPr txBox="1"/>
          <p:nvPr/>
        </p:nvSpPr>
        <p:spPr>
          <a:xfrm>
            <a:off x="2691775" y="3331469"/>
            <a:ext cx="367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</p:spTree>
    <p:extLst>
      <p:ext uri="{BB962C8B-B14F-4D97-AF65-F5344CB8AC3E}">
        <p14:creationId xmlns:p14="http://schemas.microsoft.com/office/powerpoint/2010/main" val="3493470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96</Words>
  <Application>Microsoft Macintosh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Bierstadt</vt:lpstr>
      <vt:lpstr>Calibri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Thảo</cp:lastModifiedBy>
  <cp:revision>17</cp:revision>
  <dcterms:created xsi:type="dcterms:W3CDTF">2024-04-30T07:49:16Z</dcterms:created>
  <dcterms:modified xsi:type="dcterms:W3CDTF">2025-11-24T15:35:44Z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2025-10-14T16:55:58Z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c3215f72-0b67-4f8f-b8c9-67fa8f845576</vt:lpwstr>
  </property>
  <property fmtid="{D5CDD505-2E9C-101B-9397-08002B2CF9AE}" pid="7" name="MSIP_Label_defa4170-0d19-0005-0004-bc88714345d2_ActionId">
    <vt:lpwstr>984e6d07-ba51-43d9-96bf-02e23e553b86</vt:lpwstr>
  </property>
  <property fmtid="{D5CDD505-2E9C-101B-9397-08002B2CF9AE}" pid="8" name="MSIP_Label_defa4170-0d19-0005-0004-bc88714345d2_ContentBits">
    <vt:lpwstr>0</vt:lpwstr>
  </property>
</Properties>
</file>