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8" r:id="rId4"/>
    <p:sldId id="257" r:id="rId5"/>
    <p:sldId id="261" r:id="rId6"/>
    <p:sldId id="259" r:id="rId7"/>
    <p:sldId id="260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87607" autoAdjust="0"/>
  </p:normalViewPr>
  <p:slideViewPr>
    <p:cSldViewPr>
      <p:cViewPr varScale="1">
        <p:scale>
          <a:sx n="140" d="100"/>
          <a:sy n="140" d="100"/>
        </p:scale>
        <p:origin x="94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F524B-9EC3-4C72-8C64-95C113BD83F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BE22C-0401-427A-853F-76D6DAFE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7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BE22C-0401-427A-853F-76D6DAFE2E02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17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BE22C-0401-427A-853F-76D6DAFE2E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BE22C-0401-427A-853F-76D6DAFE2E0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1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BE22C-0401-427A-853F-76D6DAFE2E0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1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BE22C-0401-427A-853F-76D6DAFE2E0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1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9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4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8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4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6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1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9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7AB2E-A88E-48B6-9DF6-4A8B21117E4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9F25C-02B8-47C4-8BFC-FD791EA1F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18" Type="http://schemas.openxmlformats.org/officeDocument/2006/relationships/slide" Target="slide4.xml"/><Relationship Id="rId26" Type="http://schemas.openxmlformats.org/officeDocument/2006/relationships/slide" Target="slide6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pn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17" Type="http://schemas.openxmlformats.org/officeDocument/2006/relationships/image" Target="../media/image2.gif"/><Relationship Id="rId25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20" Type="http://schemas.openxmlformats.org/officeDocument/2006/relationships/slide" Target="slide7.xml"/><Relationship Id="rId29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0.gif"/><Relationship Id="rId24" Type="http://schemas.openxmlformats.org/officeDocument/2006/relationships/slide" Target="slide5.xml"/><Relationship Id="rId5" Type="http://schemas.openxmlformats.org/officeDocument/2006/relationships/image" Target="../media/image1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image" Target="../media/image21.gif"/><Relationship Id="rId10" Type="http://schemas.openxmlformats.org/officeDocument/2006/relationships/image" Target="../media/image9.gif"/><Relationship Id="rId19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8.gif"/><Relationship Id="rId14" Type="http://schemas.openxmlformats.org/officeDocument/2006/relationships/image" Target="../media/image13.png"/><Relationship Id="rId22" Type="http://schemas.openxmlformats.org/officeDocument/2006/relationships/slide" Target="slide3.xml"/><Relationship Id="rId27" Type="http://schemas.openxmlformats.org/officeDocument/2006/relationships/image" Target="../media/image20.png"/><Relationship Id="rId30" Type="http://schemas.openxmlformats.org/officeDocument/2006/relationships/audio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audio" Target="NULL"/><Relationship Id="rId2" Type="http://schemas.openxmlformats.org/officeDocument/2006/relationships/audio" Target="../media/media2.mp3"/><Relationship Id="rId16" Type="http://schemas.openxmlformats.org/officeDocument/2006/relationships/image" Target="../media/image31.png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6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audio" Target="NULL"/><Relationship Id="rId2" Type="http://schemas.openxmlformats.org/officeDocument/2006/relationships/audio" Target="../media/media2.mp3"/><Relationship Id="rId16" Type="http://schemas.openxmlformats.org/officeDocument/2006/relationships/image" Target="../media/image30.png"/><Relationship Id="rId1" Type="http://schemas.microsoft.com/office/2007/relationships/media" Target="../media/media2.mp3"/><Relationship Id="rId6" Type="http://schemas.openxmlformats.org/officeDocument/2006/relationships/image" Target="../media/image32.png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6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audio" Target="NULL"/><Relationship Id="rId2" Type="http://schemas.openxmlformats.org/officeDocument/2006/relationships/audio" Target="../media/media2.mp3"/><Relationship Id="rId16" Type="http://schemas.openxmlformats.org/officeDocument/2006/relationships/image" Target="../media/image30.png"/><Relationship Id="rId1" Type="http://schemas.microsoft.com/office/2007/relationships/media" Target="../media/media2.mp3"/><Relationship Id="rId6" Type="http://schemas.openxmlformats.org/officeDocument/2006/relationships/image" Target="../media/image32.png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6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35.png"/><Relationship Id="rId17" Type="http://schemas.openxmlformats.org/officeDocument/2006/relationships/audio" Target="NULL"/><Relationship Id="rId2" Type="http://schemas.openxmlformats.org/officeDocument/2006/relationships/audio" Target="../media/media2.mp3"/><Relationship Id="rId16" Type="http://schemas.openxmlformats.org/officeDocument/2006/relationships/image" Target="../media/image30.png"/><Relationship Id="rId1" Type="http://schemas.microsoft.com/office/2007/relationships/media" Target="../media/media2.mp3"/><Relationship Id="rId6" Type="http://schemas.openxmlformats.org/officeDocument/2006/relationships/image" Target="../media/image32.png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6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37.png"/><Relationship Id="rId17" Type="http://schemas.openxmlformats.org/officeDocument/2006/relationships/audio" Target="NULL"/><Relationship Id="rId2" Type="http://schemas.openxmlformats.org/officeDocument/2006/relationships/audio" Target="../media/media2.mp3"/><Relationship Id="rId16" Type="http://schemas.openxmlformats.org/officeDocument/2006/relationships/image" Target="../media/image30.png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6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18" y="2465682"/>
            <a:ext cx="2677818" cy="2677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361950"/>
            <a:ext cx="5143500" cy="51435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97052"/>
            <a:ext cx="6013450" cy="317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01" y="2647950"/>
            <a:ext cx="1636631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0050"/>
            <a:ext cx="51435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30" y="2377588"/>
            <a:ext cx="670957" cy="844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3763" flipV="1">
            <a:off x="6668220" y="2153341"/>
            <a:ext cx="1960970" cy="522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43" y="1255"/>
            <a:ext cx="1219460" cy="12194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3237" y="3864009"/>
            <a:ext cx="856666" cy="856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99" y="3900057"/>
            <a:ext cx="480751" cy="6048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26" y="2699922"/>
            <a:ext cx="488597" cy="6706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23" y="3312486"/>
            <a:ext cx="1192387" cy="1192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4851">
            <a:off x="5962981" y="3221547"/>
            <a:ext cx="2598413" cy="6929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4492">
            <a:off x="6742047" y="3971337"/>
            <a:ext cx="488597" cy="6706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1401437"/>
            <a:ext cx="552710" cy="6953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2296">
            <a:off x="6691012" y="1311192"/>
            <a:ext cx="1077170" cy="28724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12" y="3669266"/>
            <a:ext cx="11652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89" y="3910557"/>
            <a:ext cx="12065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75" y="3638550"/>
            <a:ext cx="12319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0" t="15442" r="21939" b="13860"/>
          <a:stretch/>
        </p:blipFill>
        <p:spPr bwMode="auto">
          <a:xfrm>
            <a:off x="1655224" y="4125299"/>
            <a:ext cx="1765301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96" y="4211088"/>
            <a:ext cx="7016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18" y="2465682"/>
            <a:ext cx="2677818" cy="2677818"/>
          </a:xfrm>
          <a:prstGeom prst="rect">
            <a:avLst/>
          </a:prstGeom>
        </p:spPr>
      </p:pic>
      <p:pic>
        <p:nvPicPr>
          <p:cNvPr id="2057" name="Picture 9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0" y="296201"/>
            <a:ext cx="14319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93" y="1704279"/>
            <a:ext cx="14271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0805" y="300085"/>
            <a:ext cx="1431925" cy="176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2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4217" y="1708065"/>
            <a:ext cx="1427163" cy="176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9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173" y="297038"/>
            <a:ext cx="1431925" cy="177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60" y="487436"/>
            <a:ext cx="5342273" cy="2617714"/>
          </a:xfrm>
          <a:prstGeom prst="rect">
            <a:avLst/>
          </a:prstGeom>
        </p:spPr>
      </p:pic>
      <p:pic>
        <p:nvPicPr>
          <p:cNvPr id="13" name="Nhac Chuong Jingle Bells - Carazy Fr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639300" y="182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20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7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0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20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0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20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1"/>
                      </p:tgtEl>
                    </p:cond>
                  </p:nextCondLst>
                </p:seq>
                <p:seq concurrent="1" nextAc="seek">
                  <p:cTn id="85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6" fill="hold">
                          <p:stCondLst>
                            <p:cond delay="0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20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2"/>
                      </p:tgtEl>
                    </p:cond>
                  </p:nextCondLst>
                </p:seq>
                <p:seq concurrent="1" nextAc="seek">
                  <p:cTn id="115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6" fill="hold">
                          <p:stCondLst>
                            <p:cond delay="0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127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8" fill="hold">
                          <p:stCondLst>
                            <p:cond delay="0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33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4" fill="hold">
                          <p:stCondLst>
                            <p:cond delay="0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2" dur="375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audio>
                  <p:cMediaNode vol="80000">
                    <p:cTn id="1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20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7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0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20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0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20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1"/>
                      </p:tgtEl>
                    </p:cond>
                  </p:nextCondLst>
                </p:seq>
                <p:seq concurrent="1" nextAc="seek">
                  <p:cTn id="85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6" fill="hold">
                          <p:stCondLst>
                            <p:cond delay="0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20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2"/>
                      </p:tgtEl>
                    </p:cond>
                  </p:nextCondLst>
                </p:seq>
                <p:seq concurrent="1" nextAc="seek">
                  <p:cTn id="115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6" fill="hold">
                          <p:stCondLst>
                            <p:cond delay="0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127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8" fill="hold">
                          <p:stCondLst>
                            <p:cond delay="0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33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4" fill="hold">
                          <p:stCondLst>
                            <p:cond delay="0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2" dur="375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audio>
                  <p:cMediaNode vol="80000">
                    <p:cTn id="1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3999" cy="514098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371599" y="52869"/>
            <a:ext cx="6128825" cy="3357081"/>
            <a:chOff x="1371599" y="52869"/>
            <a:chExt cx="6128825" cy="33570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9" b="26526"/>
            <a:stretch/>
          </p:blipFill>
          <p:spPr bwMode="auto">
            <a:xfrm>
              <a:off x="1371599" y="52869"/>
              <a:ext cx="6128825" cy="3357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209800" y="1515130"/>
              <a:ext cx="449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Thầy</a:t>
              </a:r>
              <a:r>
                <a:rPr lang="en-US" sz="2800" dirty="0">
                  <a:solidFill>
                    <a:prstClr val="black"/>
                  </a:solidFill>
                </a:rPr>
                <a:t>/</a:t>
              </a:r>
              <a:r>
                <a:rPr lang="en-US" sz="2800" dirty="0" err="1">
                  <a:solidFill>
                    <a:prstClr val="black"/>
                  </a:solidFill>
                </a:rPr>
                <a:t>cô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điền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câu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hỏi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vào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đây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81337" y="3354760"/>
            <a:ext cx="2938463" cy="1663700"/>
            <a:chOff x="3081337" y="3354760"/>
            <a:chExt cx="2938463" cy="16637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7" y="3354760"/>
              <a:ext cx="2938463" cy="166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4512104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Sai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9537" y="3359523"/>
            <a:ext cx="2938463" cy="1658937"/>
            <a:chOff x="109537" y="3359523"/>
            <a:chExt cx="2938463" cy="165893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3359523"/>
              <a:ext cx="2938463" cy="1658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562799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Đúng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19800" y="3372223"/>
            <a:ext cx="2932113" cy="1646237"/>
            <a:chOff x="6019800" y="3372223"/>
            <a:chExt cx="2932113" cy="164623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372223"/>
              <a:ext cx="2932113" cy="164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7467600" y="413029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Sai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15368"/>
            <a:ext cx="1097189" cy="1066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" y="2973799"/>
            <a:ext cx="1342380" cy="20468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61" y="3273978"/>
            <a:ext cx="1097189" cy="1066712"/>
          </a:xfrm>
          <a:prstGeom prst="rect">
            <a:avLst/>
          </a:prstGeom>
        </p:spPr>
      </p:pic>
      <p:pic>
        <p:nvPicPr>
          <p:cNvPr id="33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38200" y="1121809"/>
            <a:ext cx="609600" cy="609600"/>
          </a:xfrm>
          <a:prstGeom prst="rect">
            <a:avLst/>
          </a:prstGeom>
        </p:spPr>
      </p:pic>
      <p:pic>
        <p:nvPicPr>
          <p:cNvPr id="1032" name="Picture 8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960" y="69359"/>
            <a:ext cx="1342041" cy="146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175"/>
            <a:ext cx="1151366" cy="142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371599" y="52869"/>
            <a:ext cx="6128825" cy="3357081"/>
            <a:chOff x="1371599" y="52869"/>
            <a:chExt cx="6128825" cy="33570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9" b="26526"/>
            <a:stretch/>
          </p:blipFill>
          <p:spPr bwMode="auto">
            <a:xfrm>
              <a:off x="1371599" y="52869"/>
              <a:ext cx="6128825" cy="3357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209800" y="1515130"/>
              <a:ext cx="449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Thầy</a:t>
              </a:r>
              <a:r>
                <a:rPr lang="en-US" sz="2800" dirty="0"/>
                <a:t>/</a:t>
              </a:r>
              <a:r>
                <a:rPr lang="en-US" sz="2800" dirty="0" err="1"/>
                <a:t>cô</a:t>
              </a:r>
              <a:r>
                <a:rPr lang="en-US" sz="2800" dirty="0"/>
                <a:t> </a:t>
              </a:r>
              <a:r>
                <a:rPr lang="en-US" sz="2800" dirty="0" err="1"/>
                <a:t>điền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endParaRPr lang="en-US" sz="2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81337" y="3354760"/>
            <a:ext cx="2938463" cy="1663700"/>
            <a:chOff x="3081337" y="3354760"/>
            <a:chExt cx="2938463" cy="16637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7" y="3354760"/>
              <a:ext cx="2938463" cy="166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4512104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Đúng</a:t>
              </a:r>
              <a:endParaRPr lang="en-US" sz="28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9537" y="3359523"/>
            <a:ext cx="2938463" cy="1658937"/>
            <a:chOff x="109537" y="3359523"/>
            <a:chExt cx="2938463" cy="165893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3359523"/>
              <a:ext cx="2938463" cy="1658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562799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Sai</a:t>
              </a:r>
              <a:endParaRPr lang="en-US" sz="28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19800" y="3372223"/>
            <a:ext cx="2932113" cy="1646237"/>
            <a:chOff x="6019800" y="3372223"/>
            <a:chExt cx="2932113" cy="164623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372223"/>
              <a:ext cx="2932113" cy="164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7467600" y="413029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Sai</a:t>
              </a:r>
              <a:endParaRPr lang="en-US" sz="2800" dirty="0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13599"/>
            <a:ext cx="1097189" cy="1066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68587"/>
            <a:ext cx="1342380" cy="20468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61" y="3273978"/>
            <a:ext cx="1097189" cy="1066712"/>
          </a:xfrm>
          <a:prstGeom prst="rect">
            <a:avLst/>
          </a:prstGeom>
        </p:spPr>
      </p:pic>
      <p:pic>
        <p:nvPicPr>
          <p:cNvPr id="33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38200" y="1121809"/>
            <a:ext cx="609600" cy="609600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146"/>
            <a:ext cx="1087551" cy="134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8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960" y="69359"/>
            <a:ext cx="1342041" cy="146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36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255"/>
            <a:ext cx="9143996" cy="514098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371599" y="52869"/>
            <a:ext cx="6128825" cy="3357081"/>
            <a:chOff x="1371599" y="52869"/>
            <a:chExt cx="6128825" cy="33570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9" b="26526"/>
            <a:stretch/>
          </p:blipFill>
          <p:spPr bwMode="auto">
            <a:xfrm>
              <a:off x="1371599" y="52869"/>
              <a:ext cx="6128825" cy="3357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209800" y="1515130"/>
              <a:ext cx="449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Thầy</a:t>
              </a:r>
              <a:r>
                <a:rPr lang="en-US" sz="2800" dirty="0">
                  <a:solidFill>
                    <a:prstClr val="black"/>
                  </a:solidFill>
                </a:rPr>
                <a:t>/</a:t>
              </a:r>
              <a:r>
                <a:rPr lang="en-US" sz="2800" dirty="0" err="1">
                  <a:solidFill>
                    <a:prstClr val="black"/>
                  </a:solidFill>
                </a:rPr>
                <a:t>cô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điền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câu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hỏi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vào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đây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81337" y="3354760"/>
            <a:ext cx="2938463" cy="1663700"/>
            <a:chOff x="3081337" y="3354760"/>
            <a:chExt cx="2938463" cy="16637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7" y="3354760"/>
              <a:ext cx="2938463" cy="166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4512104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Đúng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9537" y="3359523"/>
            <a:ext cx="2938463" cy="1658937"/>
            <a:chOff x="109537" y="3359523"/>
            <a:chExt cx="2938463" cy="165893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3359523"/>
              <a:ext cx="2938463" cy="1658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562799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Sai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19800" y="3372223"/>
            <a:ext cx="2932113" cy="1646237"/>
            <a:chOff x="6019800" y="3372223"/>
            <a:chExt cx="2932113" cy="164623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372223"/>
              <a:ext cx="2932113" cy="164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7467600" y="413029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Sai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13599"/>
            <a:ext cx="1097189" cy="1066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107851"/>
            <a:ext cx="1264649" cy="192834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61" y="3273978"/>
            <a:ext cx="1097189" cy="1066712"/>
          </a:xfrm>
          <a:prstGeom prst="rect">
            <a:avLst/>
          </a:prstGeom>
        </p:spPr>
      </p:pic>
      <p:pic>
        <p:nvPicPr>
          <p:cNvPr id="33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38200" y="1121809"/>
            <a:ext cx="609600" cy="6096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350"/>
            <a:ext cx="1059329" cy="131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960" y="69359"/>
            <a:ext cx="1342041" cy="146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33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"/>
            <a:ext cx="9143998" cy="514098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371599" y="52869"/>
            <a:ext cx="6128825" cy="3357081"/>
            <a:chOff x="1371599" y="52869"/>
            <a:chExt cx="6128825" cy="33570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9" b="26526"/>
            <a:stretch/>
          </p:blipFill>
          <p:spPr bwMode="auto">
            <a:xfrm>
              <a:off x="1371599" y="52869"/>
              <a:ext cx="6128825" cy="3357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209800" y="1515130"/>
              <a:ext cx="449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Thầy</a:t>
              </a:r>
              <a:r>
                <a:rPr lang="en-US" sz="2800" dirty="0">
                  <a:solidFill>
                    <a:prstClr val="black"/>
                  </a:solidFill>
                </a:rPr>
                <a:t>/</a:t>
              </a:r>
              <a:r>
                <a:rPr lang="en-US" sz="2800" dirty="0" err="1">
                  <a:solidFill>
                    <a:prstClr val="black"/>
                  </a:solidFill>
                </a:rPr>
                <a:t>cô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điền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câu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hỏi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vào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đây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81337" y="3354760"/>
            <a:ext cx="2938463" cy="1663700"/>
            <a:chOff x="3081337" y="3354760"/>
            <a:chExt cx="2938463" cy="16637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7" y="3354760"/>
              <a:ext cx="2938463" cy="166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4512104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Đúng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9537" y="3359523"/>
            <a:ext cx="2938463" cy="1658937"/>
            <a:chOff x="109537" y="3359523"/>
            <a:chExt cx="2938463" cy="165893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3359523"/>
              <a:ext cx="2938463" cy="1658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562799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Sai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19800" y="3372223"/>
            <a:ext cx="2932113" cy="1646237"/>
            <a:chOff x="6019800" y="3372223"/>
            <a:chExt cx="2932113" cy="164623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372223"/>
              <a:ext cx="2932113" cy="164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7467600" y="413029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Sai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13599"/>
            <a:ext cx="1097189" cy="1066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95590"/>
            <a:ext cx="1306553" cy="19922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61" y="3273978"/>
            <a:ext cx="1097189" cy="1066712"/>
          </a:xfrm>
          <a:prstGeom prst="rect">
            <a:avLst/>
          </a:prstGeom>
        </p:spPr>
      </p:pic>
      <p:pic>
        <p:nvPicPr>
          <p:cNvPr id="33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38200" y="1121809"/>
            <a:ext cx="609600" cy="609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1151366" cy="142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960" y="69359"/>
            <a:ext cx="1342041" cy="146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7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55"/>
            <a:ext cx="9220198" cy="514098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371599" y="52869"/>
            <a:ext cx="6128825" cy="3357081"/>
            <a:chOff x="1371599" y="52869"/>
            <a:chExt cx="6128825" cy="33570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9" b="26526"/>
            <a:stretch/>
          </p:blipFill>
          <p:spPr bwMode="auto">
            <a:xfrm>
              <a:off x="1371599" y="52869"/>
              <a:ext cx="6128825" cy="3357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209800" y="1515130"/>
              <a:ext cx="449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Thầy</a:t>
              </a:r>
              <a:r>
                <a:rPr lang="en-US" sz="2800" dirty="0">
                  <a:solidFill>
                    <a:prstClr val="black"/>
                  </a:solidFill>
                </a:rPr>
                <a:t>/</a:t>
              </a:r>
              <a:r>
                <a:rPr lang="en-US" sz="2800" dirty="0" err="1">
                  <a:solidFill>
                    <a:prstClr val="black"/>
                  </a:solidFill>
                </a:rPr>
                <a:t>cô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điền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câu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hỏi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vào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đây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81337" y="3354760"/>
            <a:ext cx="2938463" cy="1663700"/>
            <a:chOff x="3081337" y="3354760"/>
            <a:chExt cx="2938463" cy="16637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7" y="3354760"/>
              <a:ext cx="2938463" cy="166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4512104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Sai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9537" y="3359523"/>
            <a:ext cx="2938463" cy="1658937"/>
            <a:chOff x="109537" y="3359523"/>
            <a:chExt cx="2938463" cy="165893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3359523"/>
              <a:ext cx="2938463" cy="1658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562799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Sai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19800" y="3372223"/>
            <a:ext cx="2932113" cy="1646237"/>
            <a:chOff x="6019800" y="3372223"/>
            <a:chExt cx="2932113" cy="164623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372223"/>
              <a:ext cx="2932113" cy="164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7467600" y="413029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Đúng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13599"/>
            <a:ext cx="1097189" cy="1066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28950"/>
            <a:ext cx="1369980" cy="20889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15" y="3142671"/>
            <a:ext cx="1097189" cy="1066712"/>
          </a:xfrm>
          <a:prstGeom prst="rect">
            <a:avLst/>
          </a:prstGeom>
        </p:spPr>
      </p:pic>
      <p:pic>
        <p:nvPicPr>
          <p:cNvPr id="33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38200" y="1121809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0" y="85261"/>
            <a:ext cx="1149779" cy="142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960" y="69359"/>
            <a:ext cx="1342041" cy="146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02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55"/>
            <a:ext cx="9220198" cy="5140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3550"/>
            <a:ext cx="8841698" cy="2890806"/>
          </a:xfrm>
          <a:prstGeom prst="roundRect">
            <a:avLst>
              <a:gd name="adj" fmla="val 32210"/>
            </a:avLst>
          </a:prstGeom>
          <a:ln w="57150">
            <a:solidFill>
              <a:srgbClr val="FF339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071"/>
            <a:ext cx="4114800" cy="270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9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60</Words>
  <Application>Microsoft Macintosh PowerPoint</Application>
  <PresentationFormat>On-screen Show (16:9)</PresentationFormat>
  <Paragraphs>25</Paragraphs>
  <Slides>8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Thảo</cp:lastModifiedBy>
  <cp:revision>27</cp:revision>
  <dcterms:created xsi:type="dcterms:W3CDTF">2021-11-25T13:56:11Z</dcterms:created>
  <dcterms:modified xsi:type="dcterms:W3CDTF">2024-12-03T12:51:26Z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2024-12-03T12:51:24Z</vt:lpwstr>
  </property>
  <property fmtid="{D5CDD505-2E9C-101B-9397-08002B2CF9AE}" pid="4" name="MSIP_Label_defa4170-0d19-0005-0004-bc88714345d2_Method">
    <vt:lpwstr>Privileged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c3215f72-0b67-4f8f-b8c9-67fa8f845576</vt:lpwstr>
  </property>
  <property fmtid="{D5CDD505-2E9C-101B-9397-08002B2CF9AE}" pid="7" name="MSIP_Label_defa4170-0d19-0005-0004-bc88714345d2_ActionId">
    <vt:lpwstr>618722ed-b5ea-4cc0-bf64-e66c296d4af6</vt:lpwstr>
  </property>
  <property fmtid="{D5CDD505-2E9C-101B-9397-08002B2CF9AE}" pid="8" name="MSIP_Label_defa4170-0d19-0005-0004-bc88714345d2_ContentBits">
    <vt:lpwstr>0</vt:lpwstr>
  </property>
</Properties>
</file>