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6" r:id="rId3"/>
    <p:sldId id="264" r:id="rId4"/>
  </p:sldIdLst>
  <p:sldSz cx="12192000" cy="6858000"/>
  <p:notesSz cx="6858000" cy="9144000"/>
  <p:embeddedFontLst>
    <p:embeddedFont>
      <p:font typeface="VNI-Vari" pitchFamily="2" charset="0"/>
      <p:bold r:id="rId5"/>
    </p:embeddedFont>
    <p:embeddedFont>
      <p:font typeface="Calibri Light" pitchFamily="34" charset="0"/>
      <p:regular r:id="rId6"/>
      <p:italic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VNI-Hobo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472C4"/>
    <a:srgbClr val="F07C39"/>
    <a:srgbClr val="FEFE58"/>
    <a:srgbClr val="2E799C"/>
    <a:srgbClr val="29799E"/>
    <a:srgbClr val="A6C8D9"/>
    <a:srgbClr val="88D7EB"/>
    <a:srgbClr val="4ABAE6"/>
    <a:srgbClr val="157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9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41EC6-BFE4-4509-A80B-CE15BE1D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AEA3E9-E832-435E-84D0-5F78C673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F9B1FE-7974-48CE-8473-572EF8E4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28DD63-D17E-48D3-BAE5-A2434B3B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9425D-2384-4CAF-B653-724CAF4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8FBA9-AD2E-4E4C-AF41-51F4929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5F1606-2DF5-4DE0-A859-AC20D6B3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46CE7E-DEE7-4CD8-A995-53E9B38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6FFFB-3F61-4BEE-9724-8C769698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D869DA-E913-4A68-98AF-2C95D53F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23F05B-E02B-4AEC-BD45-0462A16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DB7302-95F4-462E-A7B8-C1086365A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1AEF2-AF35-454E-93EF-1ABD8CE2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67EE23-F49E-4DDD-BF49-18366764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D41D3-50D4-468F-92AB-916E884E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2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41EC6-BFE4-4509-A80B-CE15BE1D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AEA3E9-E832-435E-84D0-5F78C673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F9B1FE-7974-48CE-8473-572EF8E4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28DD63-D17E-48D3-BAE5-A2434B3B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9425D-2384-4CAF-B653-724CAF4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4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7B38E-3471-441B-9DDA-C42E5E3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C9E94D-3229-419C-BC17-70EC45AB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72C35D-2E40-43B7-8A3B-24F74AEE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E6EDF6-98F9-47C6-B2A3-304717B4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6B9DD-74E7-462A-8E39-22F7CA38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422D2-5229-4E98-8384-E58C7FCC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0A4F11-9787-4CFF-B951-419A7EE0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B28D73-0F75-4885-93F9-0C9C70EB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BEC32-5CA5-4A47-8975-4B260E33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05FD11-675A-4DDC-B942-69C9B3F4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B37A2-41FE-4014-AE22-B0EAD6C5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F728B-D042-4FF7-8DB3-04FC5867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E93594-BF4B-48B0-9735-6255B0AC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5987A5-2EB5-45E4-8C65-38612956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44AD51-7BDC-49E0-BEB0-4EBDC18C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854A8B-FB96-4698-9321-4FB3497D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736735-4093-45D1-9E32-59AEE60B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A6AC83-C99C-4623-992E-96969CA2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A32A1C-A077-4999-B615-DCF6249F3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862289-CD36-4616-8B73-40F1E202C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904166-ABB9-4295-97DD-6DAF5CF93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B6A9A3-9AF2-4961-AB8E-68BEA084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19E74D-7E43-4319-BE51-4CC475B4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6B536D-9EEA-4D86-911A-3161B6D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0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41C8B-7C2A-465D-A9D6-699F745B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FBC9FD-0734-4339-9F4C-47E4ABB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9E3BB3-34BD-4B3F-82D4-4637807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8704C7-BA13-4EC7-941A-021A261D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2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EFEF05-3179-41C8-B037-4EDDC72C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84536A-35F1-4E81-929C-EFFD56DE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466B8C-F6A6-4CD8-BADB-9A3E77DB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39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7F7C7-FD43-4DFD-83A9-B9E97CA7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F813DA-60A8-496D-B561-8F7974C7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95701F-420C-4BA4-8140-7D618D520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99ABD-0204-44F7-A710-D45D5592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3C3B48-4FF0-4C5E-9AD2-33053E05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76A66C-CCCC-4C4D-BA10-BBFB222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3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7B38E-3471-441B-9DDA-C42E5E3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C9E94D-3229-419C-BC17-70EC45AB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72C35D-2E40-43B7-8A3B-24F74AEE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E6EDF6-98F9-47C6-B2A3-304717B4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6B9DD-74E7-462A-8E39-22F7CA38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1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B8CE4-5AAD-4B92-9BD3-E646456B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A0948A-B18E-4540-A5EA-C1410590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1F5E94-EB1C-4823-8AB1-10AAC2C5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E97916-311E-4E96-9798-58A06299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43A3A5-F1B0-4F00-AA4F-A91270B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58240F-F512-47BB-B0AC-F675709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37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8FBA9-AD2E-4E4C-AF41-51F4929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5F1606-2DF5-4DE0-A859-AC20D6B3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46CE7E-DEE7-4CD8-A995-53E9B38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6FFFB-3F61-4BEE-9724-8C769698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D869DA-E913-4A68-98AF-2C95D53F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3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23F05B-E02B-4AEC-BD45-0462A16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DB7302-95F4-462E-A7B8-C1086365A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1AEF2-AF35-454E-93EF-1ABD8CE2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67EE23-F49E-4DDD-BF49-18366764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D41D3-50D4-468F-92AB-916E884E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422D2-5229-4E98-8384-E58C7FCC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0A4F11-9787-4CFF-B951-419A7EE0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B28D73-0F75-4885-93F9-0C9C70EB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BEC32-5CA5-4A47-8975-4B260E33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05FD11-675A-4DDC-B942-69C9B3F4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B37A2-41FE-4014-AE22-B0EAD6C5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F728B-D042-4FF7-8DB3-04FC5867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E93594-BF4B-48B0-9735-6255B0AC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5987A5-2EB5-45E4-8C65-38612956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44AD51-7BDC-49E0-BEB0-4EBDC18C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854A8B-FB96-4698-9321-4FB3497D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736735-4093-45D1-9E32-59AEE60B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A6AC83-C99C-4623-992E-96969CA2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A32A1C-A077-4999-B615-DCF6249F3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862289-CD36-4616-8B73-40F1E202C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904166-ABB9-4295-97DD-6DAF5CF93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B6A9A3-9AF2-4961-AB8E-68BEA084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19E74D-7E43-4319-BE51-4CC475B4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6B536D-9EEA-4D86-911A-3161B6D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41C8B-7C2A-465D-A9D6-699F745B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FBC9FD-0734-4339-9F4C-47E4ABB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9E3BB3-34BD-4B3F-82D4-4637807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8704C7-BA13-4EC7-941A-021A261D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EFEF05-3179-41C8-B037-4EDDC72C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84536A-35F1-4E81-929C-EFFD56DE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466B8C-F6A6-4CD8-BADB-9A3E77DB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7F7C7-FD43-4DFD-83A9-B9E97CA7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F813DA-60A8-496D-B561-8F7974C7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95701F-420C-4BA4-8140-7D618D520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99ABD-0204-44F7-A710-D45D5592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3C3B48-4FF0-4C5E-9AD2-33053E05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76A66C-CCCC-4C4D-BA10-BBFB222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B8CE4-5AAD-4B92-9BD3-E646456B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A0948A-B18E-4540-A5EA-C1410590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1F5E94-EB1C-4823-8AB1-10AAC2C5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E97916-311E-4E96-9798-58A06299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43A3A5-F1B0-4F00-AA4F-A91270B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58240F-F512-47BB-B0AC-F675709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E9812-CF19-4461-A536-76E50AC0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F54260-FA9E-46A6-B190-5BB0DC6F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4EB29-2BCF-4C61-AB81-E2B1E86F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292-88E6-46C9-A3CB-BCB43812112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74EB6E-5F5E-4B1A-AFEC-820D128A6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C6BBF-3A03-4CD2-8D56-74C7CD955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E9812-CF19-4461-A536-76E50AC0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F54260-FA9E-46A6-B190-5BB0DC6F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4EB29-2BCF-4C61-AB81-E2B1E86F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74EB6E-5F5E-4B1A-AFEC-820D128A6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C6BBF-3A03-4CD2-8D56-74C7CD955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microsoft.com/office/2007/relationships/media" Target="../media/media1.m4a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audio" Target="../media/audio2.wav"/><Relationship Id="rId12" Type="http://schemas.microsoft.com/office/2007/relationships/hdphoto" Target="../media/hdphoto1.wdp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video" Target="../media/media2.mp4"/><Relationship Id="rId16" Type="http://schemas.microsoft.com/office/2007/relationships/hdphoto" Target="../media/hdphoto3.wdp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microsoft.com/office/2007/relationships/media" Target="../media/media2.mp4"/><Relationship Id="rId6" Type="http://schemas.openxmlformats.org/officeDocument/2006/relationships/audio" Target="../media/audio1.wav"/><Relationship Id="rId11" Type="http://schemas.openxmlformats.org/officeDocument/2006/relationships/image" Target="../media/image4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image" Target="../media/image1.png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audio" Target="../media/media1.m4a"/><Relationship Id="rId9" Type="http://schemas.openxmlformats.org/officeDocument/2006/relationships/image" Target="../media/image3.png"/><Relationship Id="rId14" Type="http://schemas.microsoft.com/office/2007/relationships/hdphoto" Target="../media/hdphoto2.wdp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.png"/><Relationship Id="rId8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50" y="1038750"/>
            <a:ext cx="4780500" cy="4780500"/>
          </a:xfrm>
          <a:prstGeom prst="rect">
            <a:avLst/>
          </a:prstGeom>
        </p:spPr>
      </p:pic>
      <p:pic>
        <p:nvPicPr>
          <p:cNvPr id="3" name="nhanhnhuchopnh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2479" y="5842907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9626" y="2693043"/>
            <a:ext cx="330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rgbClr val="FFC000"/>
                </a:solidFill>
              </a:rPr>
              <a:t>SẢN PHẨM CỦA TRỢ GIẢNG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97774" y="3065995"/>
            <a:ext cx="2545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DESIGN BY VO VAN XIN EM</a:t>
            </a:r>
            <a:endParaRPr lang="en-US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xmlns="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xmlns="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xmlns="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xmlns="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xmlns="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xmlns="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xmlns="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xmlns="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xmlns="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xmlns="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22430" y="5550056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7C39"/>
              </a:solidFill>
              <a:latin typeface="VNI-Vari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07C39"/>
                </a:solidFill>
                <a:latin typeface="VNI-Hobo" pitchFamily="2" charset="0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xmlns="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xmlns="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xmlns="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xmlns="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xmlns="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xmlns="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xmlns="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xmlns="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xmlns="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xmlns="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12125" y="52706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8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Câu số 18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Câu số 19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95767" y="5651852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Câu số 20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34"/>
          <a:srcRect l="2063" t="7921" r="30649" b="5604"/>
          <a:stretch/>
        </p:blipFill>
        <p:spPr>
          <a:xfrm>
            <a:off x="9310023" y="5585925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xmlns="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white"/>
                </a:solidFill>
              </a:rPr>
              <a:t>DỪNG/CHẠY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nhanhnhuchopnhi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725400" y="5585963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7130" y="312894"/>
            <a:ext cx="280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</a:rPr>
              <a:t>THÍ SINH ĐỘI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5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79</Words>
  <Application>Microsoft Office PowerPoint</Application>
  <PresentationFormat>Custom</PresentationFormat>
  <Paragraphs>26</Paragraphs>
  <Slides>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VNI-Vari</vt:lpstr>
      <vt:lpstr>Calibri Light</vt:lpstr>
      <vt:lpstr>Calibri</vt:lpstr>
      <vt:lpstr>VNI-Hobo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Dell</cp:lastModifiedBy>
  <cp:revision>51</cp:revision>
  <dcterms:created xsi:type="dcterms:W3CDTF">2019-09-11T03:16:07Z</dcterms:created>
  <dcterms:modified xsi:type="dcterms:W3CDTF">2020-03-18T12:33:58Z</dcterms:modified>
</cp:coreProperties>
</file>