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5"/>
  </p:notesMasterIdLst>
  <p:sldIdLst>
    <p:sldId id="258" r:id="rId2"/>
    <p:sldId id="264" r:id="rId3"/>
    <p:sldId id="300" r:id="rId4"/>
    <p:sldId id="282" r:id="rId5"/>
    <p:sldId id="301" r:id="rId6"/>
    <p:sldId id="283" r:id="rId7"/>
    <p:sldId id="302" r:id="rId8"/>
    <p:sldId id="284" r:id="rId9"/>
    <p:sldId id="303" r:id="rId10"/>
    <p:sldId id="285" r:id="rId11"/>
    <p:sldId id="304" r:id="rId12"/>
    <p:sldId id="286" r:id="rId13"/>
    <p:sldId id="305" r:id="rId14"/>
    <p:sldId id="287" r:id="rId15"/>
    <p:sldId id="306" r:id="rId16"/>
    <p:sldId id="288" r:id="rId17"/>
    <p:sldId id="307" r:id="rId18"/>
    <p:sldId id="289" r:id="rId19"/>
    <p:sldId id="308" r:id="rId20"/>
    <p:sldId id="290" r:id="rId21"/>
    <p:sldId id="309" r:id="rId22"/>
    <p:sldId id="291" r:id="rId23"/>
    <p:sldId id="310" r:id="rId24"/>
    <p:sldId id="292" r:id="rId25"/>
    <p:sldId id="311" r:id="rId26"/>
    <p:sldId id="293" r:id="rId27"/>
    <p:sldId id="312" r:id="rId28"/>
    <p:sldId id="294" r:id="rId29"/>
    <p:sldId id="313" r:id="rId30"/>
    <p:sldId id="295" r:id="rId31"/>
    <p:sldId id="314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Webdings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87" autoAdjust="0"/>
  </p:normalViewPr>
  <p:slideViewPr>
    <p:cSldViewPr snapToObjects="1">
      <p:cViewPr varScale="1">
        <p:scale>
          <a:sx n="115" d="100"/>
          <a:sy n="115" d="100"/>
        </p:scale>
        <p:origin x="16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5027B16-FCBF-88B1-19D4-8B29B0E31B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Webdings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0B0DFFB-F04C-DD6A-9207-451D14169E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ebdings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C5DF29F-DA5E-79B3-579C-9D16167B320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E646D5C-8481-656C-CB49-121353896A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9CCB2EC1-D698-DBFB-1A57-ED8E5CB331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Webdings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CF7FA734-A0D7-552F-1D40-1D3D0DCAB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D98694-7CFD-9A48-8622-13880CBE37A2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9C4E48D-3784-F2E4-C040-413226C27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fld id="{0B5E0940-A55C-7246-953F-C4FDD25CCC5F}" type="slidenum">
              <a:rPr lang="en-US" altLang="en-VN" sz="1200"/>
              <a:pPr eaLnBrk="1" hangingPunct="1"/>
              <a:t>32</a:t>
            </a:fld>
            <a:endParaRPr lang="en-US" altLang="en-VN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85A159A-593E-86F1-6F4E-B971908691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563CBFD-7F23-F1DD-0581-65FA6D68E3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VN"/>
              <a:t>Correct</a:t>
            </a:r>
          </a:p>
          <a:p>
            <a:pPr eaLnBrk="1" hangingPunct="1"/>
            <a:endParaRPr lang="en-US" altLang="en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3226B-FAA3-F31C-FE5B-9C792BA03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F40F0-3D1C-2163-5C3C-C68218385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5302E5-EC7F-9A90-138C-9D964CF83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EA863-201D-4D4F-8D2F-2B8B9E4B998C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415738420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D7A06-0B36-B7B4-79F2-B0CCD4188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AFB2B-CB01-80AE-CA12-E301D11CE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721EF3-9723-E652-8DE0-2482D868A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C4E17-7D36-4740-A0EB-6C0F400F36D1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51260525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44D26-0466-29A8-F847-E3D331AD9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DD9A1-626A-B9F3-0021-CFE3AA2D4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60B94F-0AC9-2F87-0BA4-FA234B82F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BC53E-2E6E-A340-99CC-E3E59B2988E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94495885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EE6874-A018-0FDD-9B63-7A220BD761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41C0A-E875-CFA8-CE2C-6BE8893EE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276DA2-03D3-9D9D-2203-74BE6C2CD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5AE28-7420-684F-A0CE-C43E9B5DD327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95263569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D4FA01-0779-7FD9-C602-3CE82AF7E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EFBAC-C80E-FBD2-7D05-F2D4CE083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F6A5E-6C13-8D83-6AF0-C5D7E93F0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6D42-25B4-6A4A-A942-3461F2106120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93827063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24247-E62C-C329-AA36-8F4046DC1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FEED0A-17FC-62BD-9A0F-E5A5B0A6B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14420-1E8C-7D0E-C4C9-23CD5B9C9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D8321-C29A-F341-888E-0CFA1A75DB8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34698784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C6470A-E7B0-5AC0-CA58-0600663EE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1F4A38-B22E-0B30-6ABB-E7600374B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16B91F-517F-F78B-CACF-C1AD725D6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065E5-5DC7-AC40-BA9B-25E3B1A20821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93282630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F22659-3FE8-6131-0353-6BC24FBB2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92DD89-A30B-2D9E-8597-6EF6EA7D4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57CC6B-3D65-6D24-11C8-34C17DC6C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478CD-FE80-A543-9110-484FF67CA255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27391311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595CFE-ABFF-2510-3175-0393C9F9D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E5C155-4A50-C681-C77A-9BADC228A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BF91FF-C836-0D5C-A0A5-084E0DA99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9AA15-B968-1B44-934F-4357FCB7522C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421604223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984D4-DCAB-657D-A139-766D55A49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A1097-4ADD-4FE2-7948-64EF3F4DB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18E18-6357-85EC-E1C5-71CC7B92B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03DDA-CE74-144C-97D4-C30A9C4A861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27280347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AD560-4B7B-590C-B139-DE0C4624B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73218-2DE6-DA9E-3EF0-EFD372220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232F6-C3C0-0952-D9B7-CB8A1827E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9F8FA-F07C-984E-AE69-B2BAED7DD6B8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6826295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1"/>
            </a:gs>
            <a:gs pos="50000">
              <a:srgbClr val="000048"/>
            </a:gs>
            <a:gs pos="100000">
              <a:srgbClr val="00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D543FD-81BA-0083-1047-4B0F37805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93828C-1FB6-9458-F69D-48C4381AA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7BBD62-0CCC-C8DE-F5D1-1FA5CE192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E630AB-0E20-F41A-96DA-F48D93CB97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5D66FB-024C-3785-DAA7-CF81DCC80E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9095BF5-7F2E-4F47-9C27-99D339FE7E08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7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audio" Target="../media/audio6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eti-aroundtheworldinenglish.blogspot.gr/" TargetMode="External"/><Relationship Id="rId4" Type="http://schemas.openxmlformats.org/officeDocument/2006/relationships/hyperlink" Target="http://www.teachthemenglish.com/2015/04/games-for-the-language-classroom-who-wants-to-be-a-millionair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audio" Target="../media/audio7.wav"/><Relationship Id="rId2" Type="http://schemas.openxmlformats.org/officeDocument/2006/relationships/audio" Target="file:///C:/My%20Documents/Youth/Millionaire/thinking.wav" TargetMode="External"/><Relationship Id="rId1" Type="http://schemas.microsoft.com/office/2007/relationships/media" Target="file:///C:/My%20Documents/Youth/Millionaire/thinking.wav" TargetMode="External"/><Relationship Id="rId6" Type="http://schemas.openxmlformats.org/officeDocument/2006/relationships/image" Target="../media/image11.png"/><Relationship Id="rId11" Type="http://schemas.openxmlformats.org/officeDocument/2006/relationships/audio" Target="../media/audio6.wav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biglogo">
            <a:extLst>
              <a:ext uri="{FF2B5EF4-FFF2-40B4-BE49-F238E27FC236}">
                <a16:creationId xmlns:a16="http://schemas.microsoft.com/office/drawing/2014/main" id="{A096CDBE-8F01-FDDC-E82E-DD73B93B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222375"/>
            <a:ext cx="44354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iglogo">
            <a:extLst>
              <a:ext uri="{FF2B5EF4-FFF2-40B4-BE49-F238E27FC236}">
                <a16:creationId xmlns:a16="http://schemas.microsoft.com/office/drawing/2014/main" id="{81F57FBB-6548-8298-FADF-CC12A5EDC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222375"/>
            <a:ext cx="44354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7">
            <a:extLst>
              <a:ext uri="{FF2B5EF4-FFF2-40B4-BE49-F238E27FC236}">
                <a16:creationId xmlns:a16="http://schemas.microsoft.com/office/drawing/2014/main" id="{A7BC6B11-756B-E54D-0DF7-8919653C0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3581400"/>
            <a:ext cx="152400" cy="2286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pic>
        <p:nvPicPr>
          <p:cNvPr id="5" name="7 - Εικόνα" descr="1.png">
            <a:extLst>
              <a:ext uri="{FF2B5EF4-FFF2-40B4-BE49-F238E27FC236}">
                <a16:creationId xmlns:a16="http://schemas.microsoft.com/office/drawing/2014/main" id="{3BFDFFD2-E4B6-6D04-50D0-FC0B6906EF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3662" y="228600"/>
            <a:ext cx="3876675" cy="838200"/>
          </a:xfrm>
          <a:prstGeom prst="roundRect">
            <a:avLst/>
          </a:prstGeom>
          <a:solidFill>
            <a:srgbClr val="FB9D4F"/>
          </a:solidFill>
        </p:spPr>
      </p:pic>
      <p:pic>
        <p:nvPicPr>
          <p:cNvPr id="2054" name="4 - Εικόνα" descr="pumpkin-23439_640.png">
            <a:extLst>
              <a:ext uri="{FF2B5EF4-FFF2-40B4-BE49-F238E27FC236}">
                <a16:creationId xmlns:a16="http://schemas.microsoft.com/office/drawing/2014/main" id="{3047DEA7-952F-0B7B-AAA9-6A4CF5FC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914400"/>
            <a:ext cx="17446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2 - Εικόνα" descr="320px-Jack-o-lantern.svg.png">
            <a:extLst>
              <a:ext uri="{FF2B5EF4-FFF2-40B4-BE49-F238E27FC236}">
                <a16:creationId xmlns:a16="http://schemas.microsoft.com/office/drawing/2014/main" id="{EA667CFA-5DB9-A51C-6FD6-11116F80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25130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1 - Εικόνα" descr="Architetto_--_Gatto_nero.png">
            <a:extLst>
              <a:ext uri="{FF2B5EF4-FFF2-40B4-BE49-F238E27FC236}">
                <a16:creationId xmlns:a16="http://schemas.microsoft.com/office/drawing/2014/main" id="{98E0AD6A-7FC2-DAC2-8105-9D8DFFAFDEA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1663" y="4810125"/>
            <a:ext cx="1752600" cy="1647825"/>
          </a:xfrm>
          <a:prstGeom prst="rect">
            <a:avLst/>
          </a:prstGeom>
          <a:gradFill>
            <a:gsLst>
              <a:gs pos="0">
                <a:srgbClr val="FB9D4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2" name="24 - Εικόνα" descr="liftarn_Owl_in_tree.png">
            <a:extLst>
              <a:ext uri="{FF2B5EF4-FFF2-40B4-BE49-F238E27FC236}">
                <a16:creationId xmlns:a16="http://schemas.microsoft.com/office/drawing/2014/main" id="{7F2A9766-2EF3-ACB5-A959-C6A863A2C98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789738" y="4810125"/>
            <a:ext cx="1647825" cy="1647825"/>
          </a:xfrm>
          <a:prstGeom prst="rect">
            <a:avLst/>
          </a:prstGeom>
          <a:gradFill>
            <a:gsLst>
              <a:gs pos="0">
                <a:srgbClr val="FB9D4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820624F8-4E68-52CB-969E-BC331057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 descr="5%">
            <a:extLst>
              <a:ext uri="{FF2B5EF4-FFF2-40B4-BE49-F238E27FC236}">
                <a16:creationId xmlns:a16="http://schemas.microsoft.com/office/drawing/2014/main" id="{3D3769CB-9A6F-B60E-82A1-10D9414A4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0D44AA8E-FF5E-660E-61C7-D77B9E7A6DC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122863"/>
            <a:ext cx="152400" cy="1143000"/>
            <a:chOff x="4080" y="3227"/>
            <a:chExt cx="96" cy="720"/>
          </a:xfrm>
        </p:grpSpPr>
        <p:sp>
          <p:nvSpPr>
            <p:cNvPr id="11269" name="AutoShape 4">
              <a:extLst>
                <a:ext uri="{FF2B5EF4-FFF2-40B4-BE49-F238E27FC236}">
                  <a16:creationId xmlns:a16="http://schemas.microsoft.com/office/drawing/2014/main" id="{394439FA-AFF8-FC0F-FAA8-94E8BC044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1270" name="AutoShape 5">
              <a:extLst>
                <a:ext uri="{FF2B5EF4-FFF2-40B4-BE49-F238E27FC236}">
                  <a16:creationId xmlns:a16="http://schemas.microsoft.com/office/drawing/2014/main" id="{28640BF2-EC31-AD82-899A-9298A605C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1271" name="AutoShape 6">
              <a:extLst>
                <a:ext uri="{FF2B5EF4-FFF2-40B4-BE49-F238E27FC236}">
                  <a16:creationId xmlns:a16="http://schemas.microsoft.com/office/drawing/2014/main" id="{3CDC7A70-B2ED-4ECE-BBF9-B4046741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1272" name="AutoShape 7">
              <a:extLst>
                <a:ext uri="{FF2B5EF4-FFF2-40B4-BE49-F238E27FC236}">
                  <a16:creationId xmlns:a16="http://schemas.microsoft.com/office/drawing/2014/main" id="{3C0C89D1-A3C1-D9EB-5FE7-606301CE9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FD1A0C9-15C9-4DAB-21CE-EB1C9392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19BE9379-BD7F-EDE8-A4A2-9071ACC39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“Trick or Treat. Trick or Treat. Give me 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something ______ to eat.”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EEEB8D94-C20B-2CA3-7D24-462AF152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38393F0D-C3D6-BABC-014E-BBC74458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24C8FA88-0365-4591-84C7-7CCF56B4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9E5B084E-86A6-9545-CA9C-85319116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3945D0-881B-144C-8725-DE48CABD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sweet</a:t>
            </a:r>
          </a:p>
        </p:txBody>
      </p:sp>
      <p:sp>
        <p:nvSpPr>
          <p:cNvPr id="92169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18D5ED-3933-BC40-29EE-E9E3CA4CD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tasty</a:t>
            </a:r>
          </a:p>
        </p:txBody>
      </p:sp>
      <p:sp>
        <p:nvSpPr>
          <p:cNvPr id="92170" name="Rectangle 10" descr="30%">
            <a:extLst>
              <a:ext uri="{FF2B5EF4-FFF2-40B4-BE49-F238E27FC236}">
                <a16:creationId xmlns:a16="http://schemas.microsoft.com/office/drawing/2014/main" id="{53C5681E-7368-38F6-C6B8-05A107CC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good</a:t>
            </a:r>
          </a:p>
        </p:txBody>
      </p:sp>
      <p:sp>
        <p:nvSpPr>
          <p:cNvPr id="92171" name="Rectangle 11" descr="30%">
            <a:extLst>
              <a:ext uri="{FF2B5EF4-FFF2-40B4-BE49-F238E27FC236}">
                <a16:creationId xmlns:a16="http://schemas.microsoft.com/office/drawing/2014/main" id="{C9BD5426-2A75-73D7-FC06-FD914852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nourishing</a:t>
            </a:r>
          </a:p>
        </p:txBody>
      </p:sp>
      <p:pic>
        <p:nvPicPr>
          <p:cNvPr id="92172" name="thinking.wav">
            <a:hlinkClick r:id="" action="ppaction://media"/>
            <a:extLst>
              <a:ext uri="{FF2B5EF4-FFF2-40B4-BE49-F238E27FC236}">
                <a16:creationId xmlns:a16="http://schemas.microsoft.com/office/drawing/2014/main" id="{3AB0C679-04D9-710B-EB62-F0B910CA7AD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7ED90AC7-B8D8-57EB-F812-BA84E838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4BA29542-4B6B-E41E-2A84-895E16D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2176" name="AutoShape 16">
            <a:extLst>
              <a:ext uri="{FF2B5EF4-FFF2-40B4-BE49-F238E27FC236}">
                <a16:creationId xmlns:a16="http://schemas.microsoft.com/office/drawing/2014/main" id="{CC356494-9752-24ED-79BA-1B209DAFB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70513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C.) correct answer</a:t>
            </a:r>
          </a:p>
        </p:txBody>
      </p:sp>
      <p:sp>
        <p:nvSpPr>
          <p:cNvPr id="12304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3632FDAC-592A-C286-60C5-9B55F94AA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2"/>
                </p:tgtEl>
              </p:cMediaNode>
            </p:audio>
          </p:childTnLst>
        </p:cTn>
      </p:par>
    </p:tnLst>
    <p:bldLst>
      <p:bldP spid="92163" grpId="0" autoUpdateAnimBg="0"/>
      <p:bldP spid="92168" grpId="0" autoUpdateAnimBg="0"/>
      <p:bldP spid="92169" grpId="0" autoUpdateAnimBg="0"/>
      <p:bldP spid="92170" grpId="0" autoUpdateAnimBg="0"/>
      <p:bldP spid="92171" grpId="0" autoUpdateAnimBg="0"/>
      <p:bldP spid="921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EA75B91B-84F1-1D41-B804-462E5DC2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 descr="5%">
            <a:extLst>
              <a:ext uri="{FF2B5EF4-FFF2-40B4-BE49-F238E27FC236}">
                <a16:creationId xmlns:a16="http://schemas.microsoft.com/office/drawing/2014/main" id="{03A809A5-518B-4391-C119-EBC730F5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308475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A49740A7-7D19-DD4B-8D5D-BB7FFADFEE0F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759325"/>
            <a:ext cx="152400" cy="1506538"/>
            <a:chOff x="4080" y="2998"/>
            <a:chExt cx="96" cy="949"/>
          </a:xfrm>
        </p:grpSpPr>
        <p:sp>
          <p:nvSpPr>
            <p:cNvPr id="13317" name="AutoShape 4">
              <a:extLst>
                <a:ext uri="{FF2B5EF4-FFF2-40B4-BE49-F238E27FC236}">
                  <a16:creationId xmlns:a16="http://schemas.microsoft.com/office/drawing/2014/main" id="{6533DA4D-B73A-DF19-76A1-8E259F38A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3318" name="AutoShape 5">
              <a:extLst>
                <a:ext uri="{FF2B5EF4-FFF2-40B4-BE49-F238E27FC236}">
                  <a16:creationId xmlns:a16="http://schemas.microsoft.com/office/drawing/2014/main" id="{468810CF-72B9-4DA8-86D5-0ADAA421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3319" name="AutoShape 6">
              <a:extLst>
                <a:ext uri="{FF2B5EF4-FFF2-40B4-BE49-F238E27FC236}">
                  <a16:creationId xmlns:a16="http://schemas.microsoft.com/office/drawing/2014/main" id="{70985F41-065B-D73E-33CE-DE8861BBD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3320" name="AutoShape 7">
              <a:extLst>
                <a:ext uri="{FF2B5EF4-FFF2-40B4-BE49-F238E27FC236}">
                  <a16:creationId xmlns:a16="http://schemas.microsoft.com/office/drawing/2014/main" id="{7331C910-5A44-E5F8-CE7E-FD7183E4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3321" name="AutoShape 8">
              <a:extLst>
                <a:ext uri="{FF2B5EF4-FFF2-40B4-BE49-F238E27FC236}">
                  <a16:creationId xmlns:a16="http://schemas.microsoft.com/office/drawing/2014/main" id="{95C9C9D6-E353-143E-0E72-45E808674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98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D7CAE9A-31A5-013E-3D57-BDCB616D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8BAA299B-53F9-BCB6-C831-F00E57E8B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The name “jack-o’-lantern” comes from 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an Irish folktale about a man named…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653AFBB-D628-A334-48B1-777C5E65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E87CF828-A9AD-6DA3-3E81-06760110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9D8F1395-8668-2DC1-434F-C7F022D4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7DD1B295-323F-CFC7-E04A-E5D2A5F7F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2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1E08BF-50BB-3DF9-5AAA-418876B8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Jack the Lad</a:t>
            </a:r>
          </a:p>
        </p:txBody>
      </p:sp>
      <p:sp>
        <p:nvSpPr>
          <p:cNvPr id="93193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BFA7F89-A0CB-87DA-8930-FA900A473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Stingy Jack</a:t>
            </a:r>
          </a:p>
        </p:txBody>
      </p:sp>
      <p:sp>
        <p:nvSpPr>
          <p:cNvPr id="93194" name="Rectangle 10" descr="30%">
            <a:extLst>
              <a:ext uri="{FF2B5EF4-FFF2-40B4-BE49-F238E27FC236}">
                <a16:creationId xmlns:a16="http://schemas.microsoft.com/office/drawing/2014/main" id="{A6D0EE71-F59A-D33D-21B6-71A4775E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Jack of all trades</a:t>
            </a:r>
          </a:p>
        </p:txBody>
      </p:sp>
      <p:sp>
        <p:nvSpPr>
          <p:cNvPr id="93195" name="Rectangle 11" descr="30%">
            <a:extLst>
              <a:ext uri="{FF2B5EF4-FFF2-40B4-BE49-F238E27FC236}">
                <a16:creationId xmlns:a16="http://schemas.microsoft.com/office/drawing/2014/main" id="{C3098E57-5D64-4E03-F125-6F2A2AEF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Jack the Ripper</a:t>
            </a:r>
          </a:p>
        </p:txBody>
      </p:sp>
      <p:pic>
        <p:nvPicPr>
          <p:cNvPr id="93196" name="thinking.wav">
            <a:hlinkClick r:id="" action="ppaction://media"/>
            <a:extLst>
              <a:ext uri="{FF2B5EF4-FFF2-40B4-BE49-F238E27FC236}">
                <a16:creationId xmlns:a16="http://schemas.microsoft.com/office/drawing/2014/main" id="{FA2AE375-D062-2C3F-B95A-13A3030E81C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C0BA04E4-4C54-C173-CA2D-36510A164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0BB8DA89-ACCC-6259-70DA-30E52D38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3200" name="AutoShape 16">
            <a:extLst>
              <a:ext uri="{FF2B5EF4-FFF2-40B4-BE49-F238E27FC236}">
                <a16:creationId xmlns:a16="http://schemas.microsoft.com/office/drawing/2014/main" id="{9EC98059-CA60-349F-30CC-81E0C428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B.) correct answer</a:t>
            </a:r>
          </a:p>
        </p:txBody>
      </p:sp>
      <p:sp>
        <p:nvSpPr>
          <p:cNvPr id="14352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3C8BE048-B567-7992-FD54-0CC75B59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6"/>
                </p:tgtEl>
              </p:cMediaNode>
            </p:audio>
          </p:childTnLst>
        </p:cTn>
      </p:par>
    </p:tnLst>
    <p:bldLst>
      <p:bldP spid="93187" grpId="0" autoUpdateAnimBg="0"/>
      <p:bldP spid="93192" grpId="0" autoUpdateAnimBg="0"/>
      <p:bldP spid="93193" grpId="0" autoUpdateAnimBg="0"/>
      <p:bldP spid="93194" grpId="0" autoUpdateAnimBg="0"/>
      <p:bldP spid="93195" grpId="0" autoUpdateAnimBg="0"/>
      <p:bldP spid="932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66462235-C9EC-1294-D4E6-D592C39F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 descr="5%">
            <a:extLst>
              <a:ext uri="{FF2B5EF4-FFF2-40B4-BE49-F238E27FC236}">
                <a16:creationId xmlns:a16="http://schemas.microsoft.com/office/drawing/2014/main" id="{851B803E-E9A6-1E24-7BF8-E32526EE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44938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1A2A857B-A01D-4165-63E9-48A0D261A33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402138"/>
            <a:ext cx="152400" cy="1863725"/>
            <a:chOff x="4080" y="2773"/>
            <a:chExt cx="96" cy="1174"/>
          </a:xfrm>
        </p:grpSpPr>
        <p:sp>
          <p:nvSpPr>
            <p:cNvPr id="15365" name="AutoShape 4">
              <a:extLst>
                <a:ext uri="{FF2B5EF4-FFF2-40B4-BE49-F238E27FC236}">
                  <a16:creationId xmlns:a16="http://schemas.microsoft.com/office/drawing/2014/main" id="{7DE9611A-2A07-4778-FD31-7300CD8B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5366" name="AutoShape 5">
              <a:extLst>
                <a:ext uri="{FF2B5EF4-FFF2-40B4-BE49-F238E27FC236}">
                  <a16:creationId xmlns:a16="http://schemas.microsoft.com/office/drawing/2014/main" id="{2A33BFE0-E77B-A2AA-AE20-0410F940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5367" name="AutoShape 6">
              <a:extLst>
                <a:ext uri="{FF2B5EF4-FFF2-40B4-BE49-F238E27FC236}">
                  <a16:creationId xmlns:a16="http://schemas.microsoft.com/office/drawing/2014/main" id="{A2CA4556-034D-DBB7-8592-7F6EAE5B7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5368" name="AutoShape 7">
              <a:extLst>
                <a:ext uri="{FF2B5EF4-FFF2-40B4-BE49-F238E27FC236}">
                  <a16:creationId xmlns:a16="http://schemas.microsoft.com/office/drawing/2014/main" id="{19C24871-2992-1E83-DCEF-D181667EB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5369" name="AutoShape 8">
              <a:extLst>
                <a:ext uri="{FF2B5EF4-FFF2-40B4-BE49-F238E27FC236}">
                  <a16:creationId xmlns:a16="http://schemas.microsoft.com/office/drawing/2014/main" id="{2C587F04-9FD9-0F7F-556C-AF130B5E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98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5370" name="AutoShape 9">
              <a:extLst>
                <a:ext uri="{FF2B5EF4-FFF2-40B4-BE49-F238E27FC236}">
                  <a16:creationId xmlns:a16="http://schemas.microsoft.com/office/drawing/2014/main" id="{014EBE07-B880-7D4C-4DCD-62C2DD375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7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9186A64A-F35F-FDDD-2F9F-BE4241FA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>
            <a:extLst>
              <a:ext uri="{FF2B5EF4-FFF2-40B4-BE49-F238E27FC236}">
                <a16:creationId xmlns:a16="http://schemas.microsoft.com/office/drawing/2014/main" id="{ABC715EB-D027-3FA5-156F-5FD1D4103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When Jack died, the Devil gave him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_________ to light his way.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2DB0B0C4-44B7-BB28-EE38-0A5B5B3B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D40DA3B2-962F-A4AB-F65B-01A9190E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1B22F302-CDE1-5FCD-307F-FD2BE36B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96580406-C8EC-DF8F-32C6-8A441CA4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FAA421-7F4A-8BC4-D16D-4A283DC0E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an oil lamp</a:t>
            </a:r>
          </a:p>
        </p:txBody>
      </p:sp>
      <p:sp>
        <p:nvSpPr>
          <p:cNvPr id="94217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511821-A72B-3B1E-D9E1-9F01F624C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a lantern</a:t>
            </a:r>
          </a:p>
        </p:txBody>
      </p:sp>
      <p:sp>
        <p:nvSpPr>
          <p:cNvPr id="94218" name="Rectangle 10" descr="30%">
            <a:extLst>
              <a:ext uri="{FF2B5EF4-FFF2-40B4-BE49-F238E27FC236}">
                <a16:creationId xmlns:a16="http://schemas.microsoft.com/office/drawing/2014/main" id="{31EB5EC0-9343-2B68-49FF-56365C93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a candle</a:t>
            </a:r>
          </a:p>
        </p:txBody>
      </p:sp>
      <p:sp>
        <p:nvSpPr>
          <p:cNvPr id="94219" name="Rectangle 11" descr="30%">
            <a:extLst>
              <a:ext uri="{FF2B5EF4-FFF2-40B4-BE49-F238E27FC236}">
                <a16:creationId xmlns:a16="http://schemas.microsoft.com/office/drawing/2014/main" id="{FF33017F-736F-66B7-8453-4085E829D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 a burning coal</a:t>
            </a:r>
          </a:p>
        </p:txBody>
      </p:sp>
      <p:pic>
        <p:nvPicPr>
          <p:cNvPr id="94220" name="thinking.wav">
            <a:hlinkClick r:id="" action="ppaction://media"/>
            <a:extLst>
              <a:ext uri="{FF2B5EF4-FFF2-40B4-BE49-F238E27FC236}">
                <a16:creationId xmlns:a16="http://schemas.microsoft.com/office/drawing/2014/main" id="{496ADEE1-D2B8-B8C8-05C2-DD76369F8F7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43E29CEF-17ED-6653-5E0E-E1FA5193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83603EF4-5D6C-72F6-A415-CF8112C9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4224" name="AutoShape 16">
            <a:extLst>
              <a:ext uri="{FF2B5EF4-FFF2-40B4-BE49-F238E27FC236}">
                <a16:creationId xmlns:a16="http://schemas.microsoft.com/office/drawing/2014/main" id="{DA5C3021-4D1F-F8F4-1551-4934395E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D.) correct answer</a:t>
            </a:r>
          </a:p>
        </p:txBody>
      </p:sp>
      <p:sp>
        <p:nvSpPr>
          <p:cNvPr id="16400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E594A8C9-32B4-99B6-2799-F799E596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20"/>
                </p:tgtEl>
              </p:cMediaNode>
            </p:audio>
          </p:childTnLst>
        </p:cTn>
      </p:par>
    </p:tnLst>
    <p:bldLst>
      <p:bldP spid="94211" grpId="0" autoUpdateAnimBg="0"/>
      <p:bldP spid="94216" grpId="0" autoUpdateAnimBg="0"/>
      <p:bldP spid="94217" grpId="0" autoUpdateAnimBg="0"/>
      <p:bldP spid="94218" grpId="0" autoUpdateAnimBg="0"/>
      <p:bldP spid="94219" grpId="0" autoUpdateAnimBg="0"/>
      <p:bldP spid="942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C2A0291D-A6A4-D092-CF78-0F1036C8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 descr="5%">
            <a:extLst>
              <a:ext uri="{FF2B5EF4-FFF2-40B4-BE49-F238E27FC236}">
                <a16:creationId xmlns:a16="http://schemas.microsoft.com/office/drawing/2014/main" id="{6CF95199-11FF-F6A8-B800-A888FE577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81400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8CAC5147-B86D-8D7A-A683-5DF18AE9E7B2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62413"/>
            <a:ext cx="152400" cy="2203450"/>
            <a:chOff x="4080" y="2559"/>
            <a:chExt cx="96" cy="1388"/>
          </a:xfrm>
        </p:grpSpPr>
        <p:sp>
          <p:nvSpPr>
            <p:cNvPr id="17413" name="AutoShape 4">
              <a:extLst>
                <a:ext uri="{FF2B5EF4-FFF2-40B4-BE49-F238E27FC236}">
                  <a16:creationId xmlns:a16="http://schemas.microsoft.com/office/drawing/2014/main" id="{7E8F39C6-ACC5-1B82-2968-04DC2FDD4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7414" name="AutoShape 5">
              <a:extLst>
                <a:ext uri="{FF2B5EF4-FFF2-40B4-BE49-F238E27FC236}">
                  <a16:creationId xmlns:a16="http://schemas.microsoft.com/office/drawing/2014/main" id="{2CC47CED-29E4-9AE2-D93D-9BFE4F890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7415" name="AutoShape 6">
              <a:extLst>
                <a:ext uri="{FF2B5EF4-FFF2-40B4-BE49-F238E27FC236}">
                  <a16:creationId xmlns:a16="http://schemas.microsoft.com/office/drawing/2014/main" id="{A224723D-CFB2-A44C-745F-9B5123D1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7416" name="AutoShape 7">
              <a:extLst>
                <a:ext uri="{FF2B5EF4-FFF2-40B4-BE49-F238E27FC236}">
                  <a16:creationId xmlns:a16="http://schemas.microsoft.com/office/drawing/2014/main" id="{E66837D3-103E-2492-4454-8D2329C8B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7417" name="AutoShape 8">
              <a:extLst>
                <a:ext uri="{FF2B5EF4-FFF2-40B4-BE49-F238E27FC236}">
                  <a16:creationId xmlns:a16="http://schemas.microsoft.com/office/drawing/2014/main" id="{9090D047-D7E5-38CB-C01E-4AB969DA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98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7418" name="AutoShape 9">
              <a:extLst>
                <a:ext uri="{FF2B5EF4-FFF2-40B4-BE49-F238E27FC236}">
                  <a16:creationId xmlns:a16="http://schemas.microsoft.com/office/drawing/2014/main" id="{32D2C473-99AA-E9B2-9393-E2FEFF036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7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7419" name="AutoShape 10">
              <a:extLst>
                <a:ext uri="{FF2B5EF4-FFF2-40B4-BE49-F238E27FC236}">
                  <a16:creationId xmlns:a16="http://schemas.microsoft.com/office/drawing/2014/main" id="{4E4B4F94-E6C6-82DE-5EC1-9C9A67BDE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5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95C4C75-615E-A098-5638-228E82C4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>
            <a:extLst>
              <a:ext uri="{FF2B5EF4-FFF2-40B4-BE49-F238E27FC236}">
                <a16:creationId xmlns:a16="http://schemas.microsoft.com/office/drawing/2014/main" id="{4B0EA69B-FB25-A85F-E746-780324F8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What is Halloween NOT associated with?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1A73342-397A-F4EC-A325-6412734A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06713E1E-8B24-F4BB-4F2B-4261AE28D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28238F9A-C6C0-E455-B8F4-4936547E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2F505079-5F24-1541-FF35-829F30DC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70C9B3-0F78-1B1C-02E3-DF773B2F6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souling</a:t>
            </a:r>
          </a:p>
        </p:txBody>
      </p:sp>
      <p:sp>
        <p:nvSpPr>
          <p:cNvPr id="95241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E02C3A9-CE78-E3A0-5FAF-F3D76AA50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egg hunting</a:t>
            </a:r>
          </a:p>
        </p:txBody>
      </p:sp>
      <p:sp>
        <p:nvSpPr>
          <p:cNvPr id="95242" name="Rectangle 10" descr="30%">
            <a:extLst>
              <a:ext uri="{FF2B5EF4-FFF2-40B4-BE49-F238E27FC236}">
                <a16:creationId xmlns:a16="http://schemas.microsoft.com/office/drawing/2014/main" id="{E38E021B-80B4-FB35-1846-2C453ABF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apple bobbing</a:t>
            </a:r>
          </a:p>
        </p:txBody>
      </p:sp>
      <p:sp>
        <p:nvSpPr>
          <p:cNvPr id="95243" name="Rectangle 11" descr="30%">
            <a:extLst>
              <a:ext uri="{FF2B5EF4-FFF2-40B4-BE49-F238E27FC236}">
                <a16:creationId xmlns:a16="http://schemas.microsoft.com/office/drawing/2014/main" id="{5649291B-F2D1-3812-6DD8-D9CD2765F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guising</a:t>
            </a:r>
          </a:p>
        </p:txBody>
      </p:sp>
      <p:pic>
        <p:nvPicPr>
          <p:cNvPr id="95244" name="thinking.wav">
            <a:hlinkClick r:id="" action="ppaction://media"/>
            <a:extLst>
              <a:ext uri="{FF2B5EF4-FFF2-40B4-BE49-F238E27FC236}">
                <a16:creationId xmlns:a16="http://schemas.microsoft.com/office/drawing/2014/main" id="{781557F0-B74A-C8D2-3916-F499DE58EAB6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AB8F2FE0-57B6-89DD-276C-EA624431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B3988BBE-0203-9784-421D-D8FCEE79B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5248" name="AutoShape 16">
            <a:extLst>
              <a:ext uri="{FF2B5EF4-FFF2-40B4-BE49-F238E27FC236}">
                <a16:creationId xmlns:a16="http://schemas.microsoft.com/office/drawing/2014/main" id="{FAC4A11E-FA9A-8D19-4E18-ADC1EDD7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B.) correct answer</a:t>
            </a:r>
          </a:p>
        </p:txBody>
      </p:sp>
      <p:sp>
        <p:nvSpPr>
          <p:cNvPr id="18448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C0A74B8C-BE7E-FF3B-B426-DD48EBA23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5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4"/>
                </p:tgtEl>
              </p:cMediaNode>
            </p:audio>
          </p:childTnLst>
        </p:cTn>
      </p:par>
    </p:tnLst>
    <p:bldLst>
      <p:bldP spid="95235" grpId="0" autoUpdateAnimBg="0"/>
      <p:bldP spid="95240" grpId="0" autoUpdateAnimBg="0"/>
      <p:bldP spid="95241" grpId="0" autoUpdateAnimBg="0"/>
      <p:bldP spid="95242" grpId="0" autoUpdateAnimBg="0"/>
      <p:bldP spid="95243" grpId="0" autoUpdateAnimBg="0"/>
      <p:bldP spid="952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F25F8A6B-F52D-6CDA-0FF6-53C1EBC3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 descr="5%">
            <a:extLst>
              <a:ext uri="{FF2B5EF4-FFF2-40B4-BE49-F238E27FC236}">
                <a16:creationId xmlns:a16="http://schemas.microsoft.com/office/drawing/2014/main" id="{36464C02-AB17-9284-34B4-593F474FB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5325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4C46D018-8016-B441-7920-05B933A5B65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692525"/>
            <a:ext cx="152400" cy="2573338"/>
            <a:chOff x="4080" y="2326"/>
            <a:chExt cx="96" cy="1621"/>
          </a:xfrm>
        </p:grpSpPr>
        <p:sp>
          <p:nvSpPr>
            <p:cNvPr id="19461" name="AutoShape 4">
              <a:extLst>
                <a:ext uri="{FF2B5EF4-FFF2-40B4-BE49-F238E27FC236}">
                  <a16:creationId xmlns:a16="http://schemas.microsoft.com/office/drawing/2014/main" id="{716DFEA8-4476-0A4F-D692-DB804FB2C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9462" name="AutoShape 5">
              <a:extLst>
                <a:ext uri="{FF2B5EF4-FFF2-40B4-BE49-F238E27FC236}">
                  <a16:creationId xmlns:a16="http://schemas.microsoft.com/office/drawing/2014/main" id="{94E76F74-84D6-D7CF-FAE1-8AEEE40B2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9463" name="AutoShape 6">
              <a:extLst>
                <a:ext uri="{FF2B5EF4-FFF2-40B4-BE49-F238E27FC236}">
                  <a16:creationId xmlns:a16="http://schemas.microsoft.com/office/drawing/2014/main" id="{B2FAB29F-EC65-FB36-8D39-1907EEFD4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9464" name="AutoShape 7">
              <a:extLst>
                <a:ext uri="{FF2B5EF4-FFF2-40B4-BE49-F238E27FC236}">
                  <a16:creationId xmlns:a16="http://schemas.microsoft.com/office/drawing/2014/main" id="{DB897D4C-7A69-1336-87B5-1CA1C4244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9465" name="AutoShape 8">
              <a:extLst>
                <a:ext uri="{FF2B5EF4-FFF2-40B4-BE49-F238E27FC236}">
                  <a16:creationId xmlns:a16="http://schemas.microsoft.com/office/drawing/2014/main" id="{97D7335D-977F-69DA-6039-6F50956C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9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9466" name="AutoShape 9">
              <a:extLst>
                <a:ext uri="{FF2B5EF4-FFF2-40B4-BE49-F238E27FC236}">
                  <a16:creationId xmlns:a16="http://schemas.microsoft.com/office/drawing/2014/main" id="{8C2FA7E1-2CB9-FD02-E344-A18E678E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65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9467" name="AutoShape 10">
              <a:extLst>
                <a:ext uri="{FF2B5EF4-FFF2-40B4-BE49-F238E27FC236}">
                  <a16:creationId xmlns:a16="http://schemas.microsoft.com/office/drawing/2014/main" id="{BC1FA5D7-069A-E03E-98EB-7CB32B18C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40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19468" name="AutoShape 11">
              <a:extLst>
                <a:ext uri="{FF2B5EF4-FFF2-40B4-BE49-F238E27FC236}">
                  <a16:creationId xmlns:a16="http://schemas.microsoft.com/office/drawing/2014/main" id="{FF976C3C-4876-9ABE-EB0D-97EB9E882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2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C528A08-ACA5-B6A1-4CD5-5F99902C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92A3EC69-740B-2E8A-51B7-552A1B844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In the game of apple bobbing players try</a:t>
            </a:r>
          </a:p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 to catch apples floating on water </a:t>
            </a:r>
          </a:p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with __________.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F101655C-2C7C-F041-3B6B-C10EA40C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DEEBBDE2-ED07-5F5A-2F35-A18615BB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36B76AD5-24E0-94EF-5481-99955732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1B141A97-8330-958D-B8A8-4417EC86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D7F77C-3AC7-18D1-F2FA-C51060297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their feet</a:t>
            </a:r>
          </a:p>
        </p:txBody>
      </p:sp>
      <p:sp>
        <p:nvSpPr>
          <p:cNvPr id="96265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6A311AB-DC53-84B5-536C-478199E8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a stick</a:t>
            </a:r>
          </a:p>
        </p:txBody>
      </p:sp>
      <p:sp>
        <p:nvSpPr>
          <p:cNvPr id="96266" name="Rectangle 10" descr="30%">
            <a:extLst>
              <a:ext uri="{FF2B5EF4-FFF2-40B4-BE49-F238E27FC236}">
                <a16:creationId xmlns:a16="http://schemas.microsoft.com/office/drawing/2014/main" id="{B2EE2B6F-A8FC-B5A1-D03F-13B63908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their teeth</a:t>
            </a:r>
          </a:p>
        </p:txBody>
      </p:sp>
      <p:sp>
        <p:nvSpPr>
          <p:cNvPr id="96267" name="Rectangle 11" descr="30%">
            <a:extLst>
              <a:ext uri="{FF2B5EF4-FFF2-40B4-BE49-F238E27FC236}">
                <a16:creationId xmlns:a16="http://schemas.microsoft.com/office/drawing/2014/main" id="{17727019-65E9-0E63-EF2C-7400FC7A8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a spear</a:t>
            </a:r>
          </a:p>
        </p:txBody>
      </p:sp>
      <p:pic>
        <p:nvPicPr>
          <p:cNvPr id="96268" name="thinking.wav">
            <a:hlinkClick r:id="" action="ppaction://media"/>
            <a:extLst>
              <a:ext uri="{FF2B5EF4-FFF2-40B4-BE49-F238E27FC236}">
                <a16:creationId xmlns:a16="http://schemas.microsoft.com/office/drawing/2014/main" id="{FE53ED82-A575-A173-9927-AFEA3721A8C6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61BBBCCC-1624-0BDD-FAFE-04950C23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9579D22F-025E-C0D5-D3A3-1AE574F8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6272" name="AutoShape 16">
            <a:extLst>
              <a:ext uri="{FF2B5EF4-FFF2-40B4-BE49-F238E27FC236}">
                <a16:creationId xmlns:a16="http://schemas.microsoft.com/office/drawing/2014/main" id="{370447D4-6CE0-0456-9858-230AD6BB8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>
                <a:latin typeface="Arial" panose="020B0604020202020204" pitchFamily="34" charset="0"/>
              </a:rPr>
              <a:t>C.) correct answer</a:t>
            </a:r>
          </a:p>
        </p:txBody>
      </p:sp>
      <p:sp>
        <p:nvSpPr>
          <p:cNvPr id="20496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D51E7DE6-4FED-DDB1-D2E3-6684F073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6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8"/>
                </p:tgtEl>
              </p:cMediaNode>
            </p:audio>
          </p:childTnLst>
        </p:cTn>
      </p:par>
    </p:tnLst>
    <p:bldLst>
      <p:bldP spid="96259" grpId="0" autoUpdateAnimBg="0"/>
      <p:bldP spid="96264" grpId="0" autoUpdateAnimBg="0"/>
      <p:bldP spid="96265" grpId="0" autoUpdateAnimBg="0"/>
      <p:bldP spid="96266" grpId="0" autoUpdateAnimBg="0"/>
      <p:bldP spid="96267" grpId="0" autoUpdateAnimBg="0"/>
      <p:bldP spid="962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>
            <a:extLst>
              <a:ext uri="{FF2B5EF4-FFF2-40B4-BE49-F238E27FC236}">
                <a16:creationId xmlns:a16="http://schemas.microsoft.com/office/drawing/2014/main" id="{6330775E-FD12-1050-B0B4-20D3499E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5638800"/>
            <a:ext cx="152400" cy="76200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pic>
        <p:nvPicPr>
          <p:cNvPr id="22537" name="Picture 9">
            <a:extLst>
              <a:ext uri="{FF2B5EF4-FFF2-40B4-BE49-F238E27FC236}">
                <a16:creationId xmlns:a16="http://schemas.microsoft.com/office/drawing/2014/main" id="{146D3EA7-F0F7-8BC8-80CA-2586FEDF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 descr="5%">
            <a:extLst>
              <a:ext uri="{FF2B5EF4-FFF2-40B4-BE49-F238E27FC236}">
                <a16:creationId xmlns:a16="http://schemas.microsoft.com/office/drawing/2014/main" id="{6554D0E9-8F8F-AB6B-71DB-D4CCFCB6E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078538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35195FCE-99EF-3E12-3574-22DCF997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 descr="5%">
            <a:extLst>
              <a:ext uri="{FF2B5EF4-FFF2-40B4-BE49-F238E27FC236}">
                <a16:creationId xmlns:a16="http://schemas.microsoft.com/office/drawing/2014/main" id="{C9D1ABB7-0EEF-E8E7-6A5A-2AA73F2A1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54325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35F29591-8348-F6FC-9989-5A011F6F2D86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335338"/>
            <a:ext cx="152400" cy="2930525"/>
            <a:chOff x="4080" y="2101"/>
            <a:chExt cx="96" cy="1846"/>
          </a:xfrm>
        </p:grpSpPr>
        <p:sp>
          <p:nvSpPr>
            <p:cNvPr id="21509" name="AutoShape 4">
              <a:extLst>
                <a:ext uri="{FF2B5EF4-FFF2-40B4-BE49-F238E27FC236}">
                  <a16:creationId xmlns:a16="http://schemas.microsoft.com/office/drawing/2014/main" id="{8EC96EC2-1B6F-945E-B901-7FDD5A32A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1510" name="AutoShape 5">
              <a:extLst>
                <a:ext uri="{FF2B5EF4-FFF2-40B4-BE49-F238E27FC236}">
                  <a16:creationId xmlns:a16="http://schemas.microsoft.com/office/drawing/2014/main" id="{BBF81945-40A7-CD48-DF97-F2B20199E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1511" name="AutoShape 6">
              <a:extLst>
                <a:ext uri="{FF2B5EF4-FFF2-40B4-BE49-F238E27FC236}">
                  <a16:creationId xmlns:a16="http://schemas.microsoft.com/office/drawing/2014/main" id="{2FCEB50B-DFBE-0487-A0E9-BEB22430C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1512" name="AutoShape 7">
              <a:extLst>
                <a:ext uri="{FF2B5EF4-FFF2-40B4-BE49-F238E27FC236}">
                  <a16:creationId xmlns:a16="http://schemas.microsoft.com/office/drawing/2014/main" id="{4F043481-1B01-390D-694A-EDAB4B55C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1513" name="AutoShape 8">
              <a:extLst>
                <a:ext uri="{FF2B5EF4-FFF2-40B4-BE49-F238E27FC236}">
                  <a16:creationId xmlns:a16="http://schemas.microsoft.com/office/drawing/2014/main" id="{8B9442FB-CB59-6776-09AF-3882B55A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02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1514" name="AutoShape 9">
              <a:extLst>
                <a:ext uri="{FF2B5EF4-FFF2-40B4-BE49-F238E27FC236}">
                  <a16:creationId xmlns:a16="http://schemas.microsoft.com/office/drawing/2014/main" id="{5D64E079-3A77-1892-7842-65A028623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6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1515" name="AutoShape 10">
              <a:extLst>
                <a:ext uri="{FF2B5EF4-FFF2-40B4-BE49-F238E27FC236}">
                  <a16:creationId xmlns:a16="http://schemas.microsoft.com/office/drawing/2014/main" id="{746E4E2B-7417-ED5B-86E1-D5B8E384F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40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1516" name="AutoShape 11">
              <a:extLst>
                <a:ext uri="{FF2B5EF4-FFF2-40B4-BE49-F238E27FC236}">
                  <a16:creationId xmlns:a16="http://schemas.microsoft.com/office/drawing/2014/main" id="{C3DB08DF-83DB-B3B3-626B-7D8E22C18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15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1517" name="AutoShape 12">
              <a:extLst>
                <a:ext uri="{FF2B5EF4-FFF2-40B4-BE49-F238E27FC236}">
                  <a16:creationId xmlns:a16="http://schemas.microsoft.com/office/drawing/2014/main" id="{F0D258EA-7777-AB55-D97B-9EC0F2B9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101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5893747-DB2C-1371-CB2A-1CE2497A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>
            <a:extLst>
              <a:ext uri="{FF2B5EF4-FFF2-40B4-BE49-F238E27FC236}">
                <a16:creationId xmlns:a16="http://schemas.microsoft.com/office/drawing/2014/main" id="{20469358-FCF9-DC87-1DC5-9B951D286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Halloween’s origins date back to the ancient</a:t>
            </a:r>
          </a:p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_______ festival of Samhain, which marked </a:t>
            </a:r>
          </a:p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the end of the harvest season.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768A204F-A378-87EB-E8AB-055CD204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3FA10363-D949-2978-2344-9C8D729A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08F3930A-68E6-90FD-C492-58FCA717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F2A46CF8-4F15-7354-78BB-EE484F0A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B42968-BAAC-527B-2618-09C4961BC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Indian</a:t>
            </a:r>
          </a:p>
        </p:txBody>
      </p:sp>
      <p:sp>
        <p:nvSpPr>
          <p:cNvPr id="97289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B1C451-206E-DB86-61BE-18119578D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Viking</a:t>
            </a:r>
          </a:p>
        </p:txBody>
      </p:sp>
      <p:sp>
        <p:nvSpPr>
          <p:cNvPr id="97290" name="Rectangle 10" descr="30%">
            <a:extLst>
              <a:ext uri="{FF2B5EF4-FFF2-40B4-BE49-F238E27FC236}">
                <a16:creationId xmlns:a16="http://schemas.microsoft.com/office/drawing/2014/main" id="{81D9DAAE-5A5D-6FFF-3BC1-04837D813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Roman</a:t>
            </a:r>
          </a:p>
        </p:txBody>
      </p:sp>
      <p:sp>
        <p:nvSpPr>
          <p:cNvPr id="97291" name="Rectangle 11" descr="30%">
            <a:extLst>
              <a:ext uri="{FF2B5EF4-FFF2-40B4-BE49-F238E27FC236}">
                <a16:creationId xmlns:a16="http://schemas.microsoft.com/office/drawing/2014/main" id="{A1F0383E-06F5-DB29-3EC0-393B52D0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Celtic</a:t>
            </a:r>
          </a:p>
        </p:txBody>
      </p:sp>
      <p:pic>
        <p:nvPicPr>
          <p:cNvPr id="97292" name="thinking.wav">
            <a:hlinkClick r:id="" action="ppaction://media"/>
            <a:extLst>
              <a:ext uri="{FF2B5EF4-FFF2-40B4-BE49-F238E27FC236}">
                <a16:creationId xmlns:a16="http://schemas.microsoft.com/office/drawing/2014/main" id="{3BC9D8BE-84C3-327D-EAC5-1BB63A79E186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16711993-69E6-F818-6848-2E0AA8D6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9B6584FB-9355-B552-EDD0-379A898F2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7296" name="AutoShape 16">
            <a:extLst>
              <a:ext uri="{FF2B5EF4-FFF2-40B4-BE49-F238E27FC236}">
                <a16:creationId xmlns:a16="http://schemas.microsoft.com/office/drawing/2014/main" id="{DAF267B5-1A7E-528E-E750-601E87434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D.) correct answer</a:t>
            </a:r>
          </a:p>
        </p:txBody>
      </p:sp>
      <p:sp>
        <p:nvSpPr>
          <p:cNvPr id="22544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EB90BE3D-FEA9-80BD-7E74-5F75E5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92"/>
                </p:tgtEl>
              </p:cMediaNode>
            </p:audio>
          </p:childTnLst>
        </p:cTn>
      </p:par>
    </p:tnLst>
    <p:bldLst>
      <p:bldP spid="97283" grpId="0" autoUpdateAnimBg="0"/>
      <p:bldP spid="97288" grpId="0" autoUpdateAnimBg="0"/>
      <p:bldP spid="97289" grpId="0" autoUpdateAnimBg="0"/>
      <p:bldP spid="97290" grpId="0" autoUpdateAnimBg="0"/>
      <p:bldP spid="97291" grpId="0" autoUpdateAnimBg="0"/>
      <p:bldP spid="972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81EA718C-621F-ACE9-AE0B-517C57860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 descr="5%">
            <a:extLst>
              <a:ext uri="{FF2B5EF4-FFF2-40B4-BE49-F238E27FC236}">
                <a16:creationId xmlns:a16="http://schemas.microsoft.com/office/drawing/2014/main" id="{2C9F035F-BEF8-D29F-8954-C8CA06F7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DAC7F7CA-BFC2-0B2D-8C7F-966D65D2935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978150"/>
            <a:ext cx="152400" cy="3287713"/>
            <a:chOff x="4080" y="1876"/>
            <a:chExt cx="96" cy="2071"/>
          </a:xfrm>
        </p:grpSpPr>
        <p:sp>
          <p:nvSpPr>
            <p:cNvPr id="23557" name="AutoShape 4">
              <a:extLst>
                <a:ext uri="{FF2B5EF4-FFF2-40B4-BE49-F238E27FC236}">
                  <a16:creationId xmlns:a16="http://schemas.microsoft.com/office/drawing/2014/main" id="{E3C6B83D-4088-5EC9-11B9-4539F71D4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58" name="AutoShape 5">
              <a:extLst>
                <a:ext uri="{FF2B5EF4-FFF2-40B4-BE49-F238E27FC236}">
                  <a16:creationId xmlns:a16="http://schemas.microsoft.com/office/drawing/2014/main" id="{0921CC76-B186-64B0-4332-58A787B2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59" name="AutoShape 6">
              <a:extLst>
                <a:ext uri="{FF2B5EF4-FFF2-40B4-BE49-F238E27FC236}">
                  <a16:creationId xmlns:a16="http://schemas.microsoft.com/office/drawing/2014/main" id="{A1016D0B-F0D0-32D1-3A4E-41D590205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60" name="AutoShape 7">
              <a:extLst>
                <a:ext uri="{FF2B5EF4-FFF2-40B4-BE49-F238E27FC236}">
                  <a16:creationId xmlns:a16="http://schemas.microsoft.com/office/drawing/2014/main" id="{9D28C3CA-E781-5610-0A7B-759B11EDB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61" name="AutoShape 8">
              <a:extLst>
                <a:ext uri="{FF2B5EF4-FFF2-40B4-BE49-F238E27FC236}">
                  <a16:creationId xmlns:a16="http://schemas.microsoft.com/office/drawing/2014/main" id="{524CFCDA-B785-0F64-BD88-B4400B30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02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62" name="AutoShape 9">
              <a:extLst>
                <a:ext uri="{FF2B5EF4-FFF2-40B4-BE49-F238E27FC236}">
                  <a16:creationId xmlns:a16="http://schemas.microsoft.com/office/drawing/2014/main" id="{1EB7CAE7-0C46-F9D2-11B0-81383756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7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63" name="AutoShape 10">
              <a:extLst>
                <a:ext uri="{FF2B5EF4-FFF2-40B4-BE49-F238E27FC236}">
                  <a16:creationId xmlns:a16="http://schemas.microsoft.com/office/drawing/2014/main" id="{A0413D52-A772-A625-17A2-2B6E36A3F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4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64" name="AutoShape 11">
              <a:extLst>
                <a:ext uri="{FF2B5EF4-FFF2-40B4-BE49-F238E27FC236}">
                  <a16:creationId xmlns:a16="http://schemas.microsoft.com/office/drawing/2014/main" id="{53C7BD00-5FCB-E431-7E22-699201894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15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65" name="AutoShape 12">
              <a:extLst>
                <a:ext uri="{FF2B5EF4-FFF2-40B4-BE49-F238E27FC236}">
                  <a16:creationId xmlns:a16="http://schemas.microsoft.com/office/drawing/2014/main" id="{8CA0916A-E455-150E-9CFE-B067A35D7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90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3566" name="AutoShape 13">
              <a:extLst>
                <a:ext uri="{FF2B5EF4-FFF2-40B4-BE49-F238E27FC236}">
                  <a16:creationId xmlns:a16="http://schemas.microsoft.com/office/drawing/2014/main" id="{B4D77A9D-1945-B7BF-4A64-3F767E736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87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4CACF637-2C6B-B7F9-8D14-F4170E8A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F6F58059-200A-6940-EFAF-592EA79F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The druids were…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E1CE612-2913-64E7-7AA1-C89B594B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D1F4083E-A056-3376-7482-C8561C26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0EB06FC0-6A04-F755-0806-CD322627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>
            <a:extLst>
              <a:ext uri="{FF2B5EF4-FFF2-40B4-BE49-F238E27FC236}">
                <a16:creationId xmlns:a16="http://schemas.microsoft.com/office/drawing/2014/main" id="{8306589F-786C-1774-05F2-B93D38819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15ABA5-3786-6936-649E-93EE6945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farmers</a:t>
            </a:r>
          </a:p>
        </p:txBody>
      </p:sp>
      <p:sp>
        <p:nvSpPr>
          <p:cNvPr id="98313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3CAB7E0-00D9-BB5A-9DA7-E9C1C128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warriors</a:t>
            </a:r>
          </a:p>
        </p:txBody>
      </p:sp>
      <p:sp>
        <p:nvSpPr>
          <p:cNvPr id="98314" name="Rectangle 10" descr="30%">
            <a:extLst>
              <a:ext uri="{FF2B5EF4-FFF2-40B4-BE49-F238E27FC236}">
                <a16:creationId xmlns:a16="http://schemas.microsoft.com/office/drawing/2014/main" id="{FB672CCF-BF0D-09DE-8193-7189ECF0C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hunters</a:t>
            </a:r>
          </a:p>
        </p:txBody>
      </p:sp>
      <p:sp>
        <p:nvSpPr>
          <p:cNvPr id="98315" name="Rectangle 11" descr="30%">
            <a:extLst>
              <a:ext uri="{FF2B5EF4-FFF2-40B4-BE49-F238E27FC236}">
                <a16:creationId xmlns:a16="http://schemas.microsoft.com/office/drawing/2014/main" id="{46762599-EACF-DD9F-1728-28FF26B43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priests</a:t>
            </a:r>
          </a:p>
        </p:txBody>
      </p:sp>
      <p:pic>
        <p:nvPicPr>
          <p:cNvPr id="98316" name="thinking.wav">
            <a:hlinkClick r:id="" action="ppaction://media"/>
            <a:extLst>
              <a:ext uri="{FF2B5EF4-FFF2-40B4-BE49-F238E27FC236}">
                <a16:creationId xmlns:a16="http://schemas.microsoft.com/office/drawing/2014/main" id="{261B9BEE-3CB4-B210-764E-4BEB751790D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3B1D2F5A-8428-740F-5BD0-38731C39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F9E7B2B2-DB3C-CFE8-0781-21371BC2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8320" name="AutoShape 16">
            <a:extLst>
              <a:ext uri="{FF2B5EF4-FFF2-40B4-BE49-F238E27FC236}">
                <a16:creationId xmlns:a16="http://schemas.microsoft.com/office/drawing/2014/main" id="{38DA7DFC-171E-ED9A-4F9E-9F40E752C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D.) correct answer</a:t>
            </a:r>
          </a:p>
        </p:txBody>
      </p:sp>
      <p:sp>
        <p:nvSpPr>
          <p:cNvPr id="24592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5F6A5BB0-9F2C-90D5-A915-24B7346A2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6"/>
                </p:tgtEl>
              </p:cMediaNode>
            </p:audio>
          </p:childTnLst>
        </p:cTn>
      </p:par>
    </p:tnLst>
    <p:bldLst>
      <p:bldP spid="98307" grpId="0" autoUpdateAnimBg="0"/>
      <p:bldP spid="98312" grpId="0" autoUpdateAnimBg="0"/>
      <p:bldP spid="98313" grpId="0" autoUpdateAnimBg="0"/>
      <p:bldP spid="98314" grpId="0" autoUpdateAnimBg="0"/>
      <p:bldP spid="98315" grpId="0" autoUpdateAnimBg="0"/>
      <p:bldP spid="983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C99EA2D8-7580-9EEF-F2C1-4A05267E5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 descr="5%">
            <a:extLst>
              <a:ext uri="{FF2B5EF4-FFF2-40B4-BE49-F238E27FC236}">
                <a16:creationId xmlns:a16="http://schemas.microsoft.com/office/drawing/2014/main" id="{D0BBD2D9-8DA0-F9AE-DE67-227ADEDE3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51063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763078B7-B105-609D-2212-A34EA9A5EE60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611438"/>
            <a:ext cx="152400" cy="3654425"/>
            <a:chOff x="4080" y="1645"/>
            <a:chExt cx="96" cy="2302"/>
          </a:xfrm>
        </p:grpSpPr>
        <p:sp>
          <p:nvSpPr>
            <p:cNvPr id="25605" name="AutoShape 4">
              <a:extLst>
                <a:ext uri="{FF2B5EF4-FFF2-40B4-BE49-F238E27FC236}">
                  <a16:creationId xmlns:a16="http://schemas.microsoft.com/office/drawing/2014/main" id="{F54E3741-A8DB-E08B-AF9D-E5A38F21F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06" name="AutoShape 5">
              <a:extLst>
                <a:ext uri="{FF2B5EF4-FFF2-40B4-BE49-F238E27FC236}">
                  <a16:creationId xmlns:a16="http://schemas.microsoft.com/office/drawing/2014/main" id="{E69F8373-2C68-8D55-91A1-0A21D41F8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07" name="AutoShape 6">
              <a:extLst>
                <a:ext uri="{FF2B5EF4-FFF2-40B4-BE49-F238E27FC236}">
                  <a16:creationId xmlns:a16="http://schemas.microsoft.com/office/drawing/2014/main" id="{B43B6464-A0A4-D843-D7D1-A2E64D31F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08" name="AutoShape 7">
              <a:extLst>
                <a:ext uri="{FF2B5EF4-FFF2-40B4-BE49-F238E27FC236}">
                  <a16:creationId xmlns:a16="http://schemas.microsoft.com/office/drawing/2014/main" id="{DC1E3C31-73D2-26EC-2CAF-889CA8A2E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09" name="AutoShape 8">
              <a:extLst>
                <a:ext uri="{FF2B5EF4-FFF2-40B4-BE49-F238E27FC236}">
                  <a16:creationId xmlns:a16="http://schemas.microsoft.com/office/drawing/2014/main" id="{AB326D50-B5A1-9777-FC58-22D62EFDF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5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10" name="AutoShape 9">
              <a:extLst>
                <a:ext uri="{FF2B5EF4-FFF2-40B4-BE49-F238E27FC236}">
                  <a16:creationId xmlns:a16="http://schemas.microsoft.com/office/drawing/2014/main" id="{9059B5F1-418D-2CA0-7EE7-C8AF08297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9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11" name="AutoShape 10">
              <a:extLst>
                <a:ext uri="{FF2B5EF4-FFF2-40B4-BE49-F238E27FC236}">
                  <a16:creationId xmlns:a16="http://schemas.microsoft.com/office/drawing/2014/main" id="{F7C93324-6E00-6C9D-CFC0-05AF32AE2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71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12" name="AutoShape 11">
              <a:extLst>
                <a:ext uri="{FF2B5EF4-FFF2-40B4-BE49-F238E27FC236}">
                  <a16:creationId xmlns:a16="http://schemas.microsoft.com/office/drawing/2014/main" id="{DB284EBA-2E0A-B81B-C208-A9989E82E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4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13" name="AutoShape 12">
              <a:extLst>
                <a:ext uri="{FF2B5EF4-FFF2-40B4-BE49-F238E27FC236}">
                  <a16:creationId xmlns:a16="http://schemas.microsoft.com/office/drawing/2014/main" id="{127B9C18-CEF3-5388-AA85-52BB66E41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1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14" name="AutoShape 13">
              <a:extLst>
                <a:ext uri="{FF2B5EF4-FFF2-40B4-BE49-F238E27FC236}">
                  <a16:creationId xmlns:a16="http://schemas.microsoft.com/office/drawing/2014/main" id="{A0F21463-B0CE-535E-1A39-B41645F9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8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15" name="AutoShape 14">
              <a:extLst>
                <a:ext uri="{FF2B5EF4-FFF2-40B4-BE49-F238E27FC236}">
                  <a16:creationId xmlns:a16="http://schemas.microsoft.com/office/drawing/2014/main" id="{ACB11902-6397-B26B-E442-B976A6D58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85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5616" name="AutoShape 15">
              <a:extLst>
                <a:ext uri="{FF2B5EF4-FFF2-40B4-BE49-F238E27FC236}">
                  <a16:creationId xmlns:a16="http://schemas.microsoft.com/office/drawing/2014/main" id="{65589911-0A66-1CB3-7A9E-F06179F3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45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0E66F3FE-CFB2-A3DB-FD4E-184D3583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88510029-539B-0BF2-FB1C-7F8F9833B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Originally, All Souls Day (Nov. 2</a:t>
            </a:r>
            <a:r>
              <a:rPr lang="en-US" altLang="en-VN" b="1" baseline="30000">
                <a:latin typeface="Tahoma" panose="020B0604030504040204" pitchFamily="34" charset="0"/>
              </a:rPr>
              <a:t>nd</a:t>
            </a:r>
            <a:r>
              <a:rPr lang="en-US" altLang="en-VN" b="1">
                <a:latin typeface="Tahoma" panose="020B0604030504040204" pitchFamily="34" charset="0"/>
              </a:rPr>
              <a:t>) was 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celebrated with …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81C0F4B8-D64E-0CCD-C4E7-C3574632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CFF2D5E7-26F3-9814-E88C-B380235CA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652330F3-542C-A704-0924-701C73AA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B01F4338-2BA9-DF0C-E544-49474EB0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6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B99AEC4-0986-B534-B2C8-14D07D0AB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singing and dancing</a:t>
            </a:r>
          </a:p>
        </p:txBody>
      </p:sp>
      <p:sp>
        <p:nvSpPr>
          <p:cNvPr id="99337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41F3E2E-E007-8A88-B75D-431B2245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B.) </a:t>
            </a:r>
            <a:r>
              <a:rPr lang="en-US" altLang="en-VN" sz="2000" b="1">
                <a:latin typeface="Tahoma" panose="020B0604030504040204" pitchFamily="34" charset="0"/>
              </a:rPr>
              <a:t>big bonfires and </a:t>
            </a:r>
          </a:p>
          <a:p>
            <a:pPr eaLnBrk="1" hangingPunct="1"/>
            <a:r>
              <a:rPr lang="en-US" altLang="en-VN" sz="2000" b="1">
                <a:latin typeface="Tahoma" panose="020B0604030504040204" pitchFamily="34" charset="0"/>
              </a:rPr>
              <a:t>parades</a:t>
            </a:r>
          </a:p>
        </p:txBody>
      </p:sp>
      <p:sp>
        <p:nvSpPr>
          <p:cNvPr id="99338" name="Rectangle 10" descr="30%">
            <a:extLst>
              <a:ext uri="{FF2B5EF4-FFF2-40B4-BE49-F238E27FC236}">
                <a16:creationId xmlns:a16="http://schemas.microsoft.com/office/drawing/2014/main" id="{3AD6F782-D8A3-3D26-1685-107D6E648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pranks and games</a:t>
            </a:r>
          </a:p>
        </p:txBody>
      </p:sp>
      <p:sp>
        <p:nvSpPr>
          <p:cNvPr id="99339" name="Rectangle 11" descr="30%">
            <a:extLst>
              <a:ext uri="{FF2B5EF4-FFF2-40B4-BE49-F238E27FC236}">
                <a16:creationId xmlns:a16="http://schemas.microsoft.com/office/drawing/2014/main" id="{562EA143-5B6F-E1B6-78CC-84FF46FF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public prayers</a:t>
            </a:r>
          </a:p>
        </p:txBody>
      </p:sp>
      <p:pic>
        <p:nvPicPr>
          <p:cNvPr id="99340" name="thinking.wav">
            <a:hlinkClick r:id="" action="ppaction://media"/>
            <a:extLst>
              <a:ext uri="{FF2B5EF4-FFF2-40B4-BE49-F238E27FC236}">
                <a16:creationId xmlns:a16="http://schemas.microsoft.com/office/drawing/2014/main" id="{F7A87ED4-4AAC-6770-94B2-9098A6A6DBF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50E07D9E-8344-6A2D-A47F-35DD198D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76381D70-1F41-F347-876F-7E2729219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9344" name="AutoShape 16">
            <a:extLst>
              <a:ext uri="{FF2B5EF4-FFF2-40B4-BE49-F238E27FC236}">
                <a16:creationId xmlns:a16="http://schemas.microsoft.com/office/drawing/2014/main" id="{7364E52B-9D49-8948-A520-E5B7CEE42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B.) correct answer</a:t>
            </a:r>
          </a:p>
        </p:txBody>
      </p:sp>
      <p:sp>
        <p:nvSpPr>
          <p:cNvPr id="26640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89C011EB-8C40-4E16-B146-9473888E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40"/>
                </p:tgtEl>
              </p:cMediaNode>
            </p:audio>
          </p:childTnLst>
        </p:cTn>
      </p:par>
    </p:tnLst>
    <p:bldLst>
      <p:bldP spid="99331" grpId="0" autoUpdateAnimBg="0"/>
      <p:bldP spid="99336" grpId="0" autoUpdateAnimBg="0"/>
      <p:bldP spid="99337" grpId="0" autoUpdateAnimBg="0"/>
      <p:bldP spid="99338" grpId="0" autoUpdateAnimBg="0"/>
      <p:bldP spid="99339" grpId="0" autoUpdateAnimBg="0"/>
      <p:bldP spid="993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45EF590D-5943-B93B-C7F8-9C578BE5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 descr="5%">
            <a:extLst>
              <a:ext uri="{FF2B5EF4-FFF2-40B4-BE49-F238E27FC236}">
                <a16:creationId xmlns:a16="http://schemas.microsoft.com/office/drawing/2014/main" id="{56DF8354-0D9A-4F0F-7866-CAEDC6A2B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87525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8C447F9-F799-F9E6-7781-5F4E0E562112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257425"/>
            <a:ext cx="152400" cy="4008438"/>
            <a:chOff x="4080" y="1422"/>
            <a:chExt cx="96" cy="2525"/>
          </a:xfrm>
        </p:grpSpPr>
        <p:sp>
          <p:nvSpPr>
            <p:cNvPr id="27653" name="AutoShape 4">
              <a:extLst>
                <a:ext uri="{FF2B5EF4-FFF2-40B4-BE49-F238E27FC236}">
                  <a16:creationId xmlns:a16="http://schemas.microsoft.com/office/drawing/2014/main" id="{5397E1A6-5FE5-4785-D419-B5A1BDD7F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54" name="AutoShape 5">
              <a:extLst>
                <a:ext uri="{FF2B5EF4-FFF2-40B4-BE49-F238E27FC236}">
                  <a16:creationId xmlns:a16="http://schemas.microsoft.com/office/drawing/2014/main" id="{8837DA0C-A568-A206-724F-9DC82322C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55" name="AutoShape 6">
              <a:extLst>
                <a:ext uri="{FF2B5EF4-FFF2-40B4-BE49-F238E27FC236}">
                  <a16:creationId xmlns:a16="http://schemas.microsoft.com/office/drawing/2014/main" id="{333CE2D3-2C16-5D57-7B1D-300FA9A34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56" name="AutoShape 7">
              <a:extLst>
                <a:ext uri="{FF2B5EF4-FFF2-40B4-BE49-F238E27FC236}">
                  <a16:creationId xmlns:a16="http://schemas.microsoft.com/office/drawing/2014/main" id="{92DB04F4-D32A-2BD9-D3E8-BB657DAF5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57" name="AutoShape 8">
              <a:extLst>
                <a:ext uri="{FF2B5EF4-FFF2-40B4-BE49-F238E27FC236}">
                  <a16:creationId xmlns:a16="http://schemas.microsoft.com/office/drawing/2014/main" id="{26FC6A84-1523-4A48-BC29-4DCBBDA84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01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58" name="AutoShape 9">
              <a:extLst>
                <a:ext uri="{FF2B5EF4-FFF2-40B4-BE49-F238E27FC236}">
                  <a16:creationId xmlns:a16="http://schemas.microsoft.com/office/drawing/2014/main" id="{32899718-A259-6A11-42BE-EA94C9899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8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59" name="AutoShape 10">
              <a:extLst>
                <a:ext uri="{FF2B5EF4-FFF2-40B4-BE49-F238E27FC236}">
                  <a16:creationId xmlns:a16="http://schemas.microsoft.com/office/drawing/2014/main" id="{F559FDA8-0DD7-4DB7-BCBB-4913AAF93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5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60" name="AutoShape 11">
              <a:extLst>
                <a:ext uri="{FF2B5EF4-FFF2-40B4-BE49-F238E27FC236}">
                  <a16:creationId xmlns:a16="http://schemas.microsoft.com/office/drawing/2014/main" id="{CCAC73C9-B969-D4BB-82BF-4F60DB386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52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61" name="AutoShape 12">
              <a:extLst>
                <a:ext uri="{FF2B5EF4-FFF2-40B4-BE49-F238E27FC236}">
                  <a16:creationId xmlns:a16="http://schemas.microsoft.com/office/drawing/2014/main" id="{E422A6D7-8407-CC39-3B88-BDBE07735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2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62" name="AutoShape 13">
              <a:extLst>
                <a:ext uri="{FF2B5EF4-FFF2-40B4-BE49-F238E27FC236}">
                  <a16:creationId xmlns:a16="http://schemas.microsoft.com/office/drawing/2014/main" id="{6D8ACDE6-95FC-FF66-4EBC-2ABAED364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98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63" name="AutoShape 14">
              <a:extLst>
                <a:ext uri="{FF2B5EF4-FFF2-40B4-BE49-F238E27FC236}">
                  <a16:creationId xmlns:a16="http://schemas.microsoft.com/office/drawing/2014/main" id="{700171F5-C917-0F1A-5F41-29A62EFD5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87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64" name="AutoShape 15">
              <a:extLst>
                <a:ext uri="{FF2B5EF4-FFF2-40B4-BE49-F238E27FC236}">
                  <a16:creationId xmlns:a16="http://schemas.microsoft.com/office/drawing/2014/main" id="{2CBD36C9-B1F9-7AF7-5823-735C83357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40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7665" name="AutoShape 16">
              <a:extLst>
                <a:ext uri="{FF2B5EF4-FFF2-40B4-BE49-F238E27FC236}">
                  <a16:creationId xmlns:a16="http://schemas.microsoft.com/office/drawing/2014/main" id="{086F887D-F576-2FD2-3DDC-BA2EC9222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422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3B898026-B108-8AFC-C11A-FBB853AC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3CDFB4FE-B5A5-4AC1-28DB-78E1819D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On All Souls’ Day  poor citizens would beg 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for food and families would give them …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1B70094-E142-04BE-6EB4-37FC3A4C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D013E8FB-4A02-52CD-A174-2D8B8C66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CE131288-6219-F761-87A0-61BFD6B2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B82E4D54-74CB-E81A-E3D3-B875617B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FB916B6-5DD1-663E-DC8C-749552301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ginger cookies</a:t>
            </a:r>
          </a:p>
        </p:txBody>
      </p:sp>
      <p:sp>
        <p:nvSpPr>
          <p:cNvPr id="100361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E23AD8-50E4-440C-0DCF-BA2C19618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apple pies</a:t>
            </a:r>
          </a:p>
        </p:txBody>
      </p:sp>
      <p:sp>
        <p:nvSpPr>
          <p:cNvPr id="100362" name="Rectangle 10" descr="30%">
            <a:extLst>
              <a:ext uri="{FF2B5EF4-FFF2-40B4-BE49-F238E27FC236}">
                <a16:creationId xmlns:a16="http://schemas.microsoft.com/office/drawing/2014/main" id="{68FFC7FF-51F9-7F7B-DFBF-F56A220A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</a:t>
            </a:r>
            <a:r>
              <a:rPr lang="en-US" altLang="en-VN" sz="2000" b="1">
                <a:latin typeface="Tahoma" panose="020B0604030504040204" pitchFamily="34" charset="0"/>
              </a:rPr>
              <a:t>pumpkin pudding cakes</a:t>
            </a:r>
          </a:p>
        </p:txBody>
      </p:sp>
      <p:sp>
        <p:nvSpPr>
          <p:cNvPr id="100363" name="Rectangle 11" descr="30%">
            <a:extLst>
              <a:ext uri="{FF2B5EF4-FFF2-40B4-BE49-F238E27FC236}">
                <a16:creationId xmlns:a16="http://schemas.microsoft.com/office/drawing/2014/main" id="{FF257DCC-1CB8-2368-A5D5-24E1FF25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</a:t>
            </a:r>
            <a:r>
              <a:rPr lang="en-US" altLang="en-VN" sz="2000" b="1">
                <a:latin typeface="Tahoma" panose="020B0604030504040204" pitchFamily="34" charset="0"/>
              </a:rPr>
              <a:t>pastries called soul cakes</a:t>
            </a:r>
          </a:p>
        </p:txBody>
      </p:sp>
      <p:pic>
        <p:nvPicPr>
          <p:cNvPr id="100364" name="thinking.wav">
            <a:hlinkClick r:id="" action="ppaction://media"/>
            <a:extLst>
              <a:ext uri="{FF2B5EF4-FFF2-40B4-BE49-F238E27FC236}">
                <a16:creationId xmlns:a16="http://schemas.microsoft.com/office/drawing/2014/main" id="{B9D0187E-F6CE-A748-9A97-4A32F056AF4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0E2D8387-81E0-D311-F481-8B3362F8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66E911DD-3284-96C6-8740-EC0B224AE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00368" name="AutoShape 16">
            <a:extLst>
              <a:ext uri="{FF2B5EF4-FFF2-40B4-BE49-F238E27FC236}">
                <a16:creationId xmlns:a16="http://schemas.microsoft.com/office/drawing/2014/main" id="{D02AC767-86C2-C8A9-1400-544704731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80038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D.) correct answer</a:t>
            </a:r>
          </a:p>
        </p:txBody>
      </p:sp>
      <p:sp>
        <p:nvSpPr>
          <p:cNvPr id="28688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AE7C3D69-8B98-FE6F-FAD5-D143A7E7E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64"/>
                </p:tgtEl>
              </p:cMediaNode>
            </p:audio>
          </p:childTnLst>
        </p:cTn>
      </p:par>
    </p:tnLst>
    <p:bldLst>
      <p:bldP spid="100355" grpId="0" autoUpdateAnimBg="0"/>
      <p:bldP spid="100360" grpId="0" autoUpdateAnimBg="0"/>
      <p:bldP spid="100361" grpId="0" autoUpdateAnimBg="0"/>
      <p:bldP spid="100362" grpId="0" autoUpdateAnimBg="0"/>
      <p:bldP spid="100363" grpId="0" autoUpdateAnimBg="0"/>
      <p:bldP spid="1003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9F1A14DB-64EC-4485-5C2B-67FEC1C1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 descr="5%">
            <a:extLst>
              <a:ext uri="{FF2B5EF4-FFF2-40B4-BE49-F238E27FC236}">
                <a16:creationId xmlns:a16="http://schemas.microsoft.com/office/drawing/2014/main" id="{CE7F35D6-4650-A921-CC62-308997174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430338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E30EFD15-17E6-5577-A5CC-CE6BA257247C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893888"/>
            <a:ext cx="152400" cy="4371975"/>
            <a:chOff x="4080" y="1193"/>
            <a:chExt cx="96" cy="2754"/>
          </a:xfrm>
        </p:grpSpPr>
        <p:sp>
          <p:nvSpPr>
            <p:cNvPr id="29701" name="AutoShape 4">
              <a:extLst>
                <a:ext uri="{FF2B5EF4-FFF2-40B4-BE49-F238E27FC236}">
                  <a16:creationId xmlns:a16="http://schemas.microsoft.com/office/drawing/2014/main" id="{A6DBBC63-8EA9-D28C-9263-4FBC8D179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02" name="AutoShape 5">
              <a:extLst>
                <a:ext uri="{FF2B5EF4-FFF2-40B4-BE49-F238E27FC236}">
                  <a16:creationId xmlns:a16="http://schemas.microsoft.com/office/drawing/2014/main" id="{BF7D2076-B3B2-67BF-C2CC-13E930A02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03" name="AutoShape 6">
              <a:extLst>
                <a:ext uri="{FF2B5EF4-FFF2-40B4-BE49-F238E27FC236}">
                  <a16:creationId xmlns:a16="http://schemas.microsoft.com/office/drawing/2014/main" id="{A183CE93-2834-8E02-6720-B5D85EBBD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04" name="AutoShape 7">
              <a:extLst>
                <a:ext uri="{FF2B5EF4-FFF2-40B4-BE49-F238E27FC236}">
                  <a16:creationId xmlns:a16="http://schemas.microsoft.com/office/drawing/2014/main" id="{E852705B-6EC6-AB7E-CA0E-9593BFE0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05" name="AutoShape 8">
              <a:extLst>
                <a:ext uri="{FF2B5EF4-FFF2-40B4-BE49-F238E27FC236}">
                  <a16:creationId xmlns:a16="http://schemas.microsoft.com/office/drawing/2014/main" id="{D2245BA4-7B94-E937-0A51-DCDBA7FEB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06" name="AutoShape 9">
              <a:extLst>
                <a:ext uri="{FF2B5EF4-FFF2-40B4-BE49-F238E27FC236}">
                  <a16:creationId xmlns:a16="http://schemas.microsoft.com/office/drawing/2014/main" id="{D21AD546-8E9C-59BA-8189-BB02DD2A5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98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07" name="AutoShape 10">
              <a:extLst>
                <a:ext uri="{FF2B5EF4-FFF2-40B4-BE49-F238E27FC236}">
                  <a16:creationId xmlns:a16="http://schemas.microsoft.com/office/drawing/2014/main" id="{694C3D8E-1299-7895-9D85-0DE8D792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72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08" name="AutoShape 11">
              <a:extLst>
                <a:ext uri="{FF2B5EF4-FFF2-40B4-BE49-F238E27FC236}">
                  <a16:creationId xmlns:a16="http://schemas.microsoft.com/office/drawing/2014/main" id="{3D911A8D-4A5F-C6C5-B7B0-517F428B7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5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09" name="AutoShape 12">
              <a:extLst>
                <a:ext uri="{FF2B5EF4-FFF2-40B4-BE49-F238E27FC236}">
                  <a16:creationId xmlns:a16="http://schemas.microsoft.com/office/drawing/2014/main" id="{601A96E6-85F4-0B29-F6A9-CAF8C889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25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10" name="AutoShape 13">
              <a:extLst>
                <a:ext uri="{FF2B5EF4-FFF2-40B4-BE49-F238E27FC236}">
                  <a16:creationId xmlns:a16="http://schemas.microsoft.com/office/drawing/2014/main" id="{3DFFA3C2-6E57-3F48-054E-9ED564E8F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2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11" name="AutoShape 14">
              <a:extLst>
                <a:ext uri="{FF2B5EF4-FFF2-40B4-BE49-F238E27FC236}">
                  <a16:creationId xmlns:a16="http://schemas.microsoft.com/office/drawing/2014/main" id="{0AAFAACA-8B8D-8979-541A-ED87433DD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9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12" name="AutoShape 15">
              <a:extLst>
                <a:ext uri="{FF2B5EF4-FFF2-40B4-BE49-F238E27FC236}">
                  <a16:creationId xmlns:a16="http://schemas.microsoft.com/office/drawing/2014/main" id="{4B0D2BE3-EDF4-0B27-129B-7C874E87E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86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13" name="AutoShape 16">
              <a:extLst>
                <a:ext uri="{FF2B5EF4-FFF2-40B4-BE49-F238E27FC236}">
                  <a16:creationId xmlns:a16="http://schemas.microsoft.com/office/drawing/2014/main" id="{8BE8FB40-9320-25BE-4603-81E35FE0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4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14" name="AutoShape 17">
              <a:extLst>
                <a:ext uri="{FF2B5EF4-FFF2-40B4-BE49-F238E27FC236}">
                  <a16:creationId xmlns:a16="http://schemas.microsoft.com/office/drawing/2014/main" id="{2A24B25E-259B-0349-2A25-32D0EFF50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411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29715" name="AutoShape 18">
              <a:extLst>
                <a:ext uri="{FF2B5EF4-FFF2-40B4-BE49-F238E27FC236}">
                  <a16:creationId xmlns:a16="http://schemas.microsoft.com/office/drawing/2014/main" id="{B5270254-F2DC-91F4-295B-750D917E3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9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1B72AD41-DB47-669F-8724-E6D52A6F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CF3F12A0-2DB4-44EC-36E1-7A1F0D53B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Hundreds of years ago on Halloween, to keep </a:t>
            </a:r>
          </a:p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ghosts away from their houses, people would place </a:t>
            </a:r>
          </a:p>
          <a:p>
            <a:pPr eaLnBrk="1" hangingPunct="1"/>
            <a:r>
              <a:rPr lang="en-US" altLang="en-VN" sz="2400" b="1">
                <a:latin typeface="Tahoma" panose="020B0604030504040204" pitchFamily="34" charset="0"/>
              </a:rPr>
              <a:t>_________ outside their homes.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68C5477B-82B0-96A5-F390-45620BCB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A56642B4-729A-2EB2-777A-CAE7C518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0269A409-2879-6466-2856-F1E873768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5490D335-03C5-9CAA-FA81-C6F11FE1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89EF9C0-7443-BEC5-C153-D898CFC8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scarecrows</a:t>
            </a:r>
          </a:p>
        </p:txBody>
      </p:sp>
      <p:sp>
        <p:nvSpPr>
          <p:cNvPr id="101385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09AD247-0055-00FF-4E64-BB9FBB42E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broomsticks</a:t>
            </a:r>
          </a:p>
        </p:txBody>
      </p:sp>
      <p:sp>
        <p:nvSpPr>
          <p:cNvPr id="101386" name="Rectangle 10" descr="30%">
            <a:extLst>
              <a:ext uri="{FF2B5EF4-FFF2-40B4-BE49-F238E27FC236}">
                <a16:creationId xmlns:a16="http://schemas.microsoft.com/office/drawing/2014/main" id="{1047F9BC-D311-E881-2D69-A4E5792FA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bowls of food</a:t>
            </a:r>
          </a:p>
        </p:txBody>
      </p:sp>
      <p:sp>
        <p:nvSpPr>
          <p:cNvPr id="101387" name="Rectangle 11" descr="30%">
            <a:extLst>
              <a:ext uri="{FF2B5EF4-FFF2-40B4-BE49-F238E27FC236}">
                <a16:creationId xmlns:a16="http://schemas.microsoft.com/office/drawing/2014/main" id="{F767D9D0-6FE1-91E0-3BB1-6422C0F1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pumpkins</a:t>
            </a:r>
          </a:p>
        </p:txBody>
      </p:sp>
      <p:pic>
        <p:nvPicPr>
          <p:cNvPr id="101388" name="thinking.wav">
            <a:hlinkClick r:id="" action="ppaction://media"/>
            <a:extLst>
              <a:ext uri="{FF2B5EF4-FFF2-40B4-BE49-F238E27FC236}">
                <a16:creationId xmlns:a16="http://schemas.microsoft.com/office/drawing/2014/main" id="{1C0B4F20-673A-1E78-1E13-A787EEDF5262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D0F6F208-49D4-6251-6CBE-64322961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B886E9FC-F26E-D373-FA23-BD8BCBB9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01392" name="AutoShape 16">
            <a:extLst>
              <a:ext uri="{FF2B5EF4-FFF2-40B4-BE49-F238E27FC236}">
                <a16:creationId xmlns:a16="http://schemas.microsoft.com/office/drawing/2014/main" id="{6FF26242-CEC2-0CCE-DE8C-62B494AF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80038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>
                <a:latin typeface="Arial" panose="020B0604020202020204" pitchFamily="34" charset="0"/>
              </a:rPr>
              <a:t>C.) correct answer</a:t>
            </a:r>
          </a:p>
        </p:txBody>
      </p:sp>
      <p:sp>
        <p:nvSpPr>
          <p:cNvPr id="30736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7F80E8E3-0BA5-EAF4-4190-613ACEBC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1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8"/>
                </p:tgtEl>
              </p:cMediaNode>
            </p:audio>
          </p:childTnLst>
        </p:cTn>
      </p:par>
    </p:tnLst>
    <p:bldLst>
      <p:bldP spid="101379" grpId="0" autoUpdateAnimBg="0"/>
      <p:bldP spid="101384" grpId="0" autoUpdateAnimBg="0"/>
      <p:bldP spid="101385" grpId="0" autoUpdateAnimBg="0"/>
      <p:bldP spid="101386" grpId="0" autoUpdateAnimBg="0"/>
      <p:bldP spid="101387" grpId="0" autoUpdateAnimBg="0"/>
      <p:bldP spid="1013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9BD2B57-4C72-AF37-40FE-64F6579A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7D386424-95F3-E88D-D402-12099C84D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Halloween is celebrated on…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16F5604-663B-F11D-FA92-38E5843D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C35B0F71-B442-0A98-4055-5F5A5025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06AE71F-9820-BB51-E242-2B8393E1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E7783EF3-22B2-6022-D000-9830BA91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0A8E91A-05C3-37B1-84B0-693A20AF8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endParaRPr lang="en-US" altLang="en-VN" sz="2400" b="1">
              <a:latin typeface="Tahoma" panose="020B0604030504040204" pitchFamily="34" charset="0"/>
            </a:endParaRPr>
          </a:p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the last Saturday </a:t>
            </a:r>
          </a:p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           of October</a:t>
            </a:r>
          </a:p>
          <a:p>
            <a:pPr algn="l" eaLnBrk="1" hangingPunct="1"/>
            <a:endParaRPr lang="en-US" altLang="en-VN" sz="2400" b="1">
              <a:latin typeface="Tahoma" panose="020B0604030504040204" pitchFamily="34" charset="0"/>
            </a:endParaRPr>
          </a:p>
        </p:txBody>
      </p:sp>
      <p:sp>
        <p:nvSpPr>
          <p:cNvPr id="88074" name="Rectangle 10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FB7889-551B-CF4D-BE23-A10281399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November 1</a:t>
            </a:r>
          </a:p>
        </p:txBody>
      </p:sp>
      <p:sp>
        <p:nvSpPr>
          <p:cNvPr id="88075" name="Rectangle 11" descr="30%">
            <a:extLst>
              <a:ext uri="{FF2B5EF4-FFF2-40B4-BE49-F238E27FC236}">
                <a16:creationId xmlns:a16="http://schemas.microsoft.com/office/drawing/2014/main" id="{55848E53-4FF7-D08B-4705-61F65031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31 October</a:t>
            </a:r>
          </a:p>
        </p:txBody>
      </p:sp>
      <p:sp>
        <p:nvSpPr>
          <p:cNvPr id="88076" name="Rectangle 12" descr="30%">
            <a:extLst>
              <a:ext uri="{FF2B5EF4-FFF2-40B4-BE49-F238E27FC236}">
                <a16:creationId xmlns:a16="http://schemas.microsoft.com/office/drawing/2014/main" id="{9014F9D5-98D3-641F-7BF4-79A80B6C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the fourth Thursday </a:t>
            </a:r>
          </a:p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           of November</a:t>
            </a:r>
          </a:p>
        </p:txBody>
      </p:sp>
      <p:pic>
        <p:nvPicPr>
          <p:cNvPr id="88077" name="thinking.wav">
            <a:hlinkClick r:id="" action="ppaction://media"/>
            <a:extLst>
              <a:ext uri="{FF2B5EF4-FFF2-40B4-BE49-F238E27FC236}">
                <a16:creationId xmlns:a16="http://schemas.microsoft.com/office/drawing/2014/main" id="{47BBA4DA-3C99-9087-F6AB-4187FF88C47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 descr="biglogo">
            <a:hlinkClick r:id="" action="ppaction://noaction">
              <a:snd r:embed="rId10" name="millionaire3.wav"/>
            </a:hlinkClick>
            <a:extLst>
              <a:ext uri="{FF2B5EF4-FFF2-40B4-BE49-F238E27FC236}">
                <a16:creationId xmlns:a16="http://schemas.microsoft.com/office/drawing/2014/main" id="{B1F1F2CE-2958-F7CD-7C83-857BD81CC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AutoShape 15">
            <a:hlinkClick r:id="" action="ppaction://noaction" highlightClick="1">
              <a:snd r:embed="rId12" name="laugh track.wav"/>
            </a:hlinkClick>
            <a:extLst>
              <a:ext uri="{FF2B5EF4-FFF2-40B4-BE49-F238E27FC236}">
                <a16:creationId xmlns:a16="http://schemas.microsoft.com/office/drawing/2014/main" id="{8A83461E-0394-5733-7863-BD75B875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88086" name="AutoShape 22">
            <a:extLst>
              <a:ext uri="{FF2B5EF4-FFF2-40B4-BE49-F238E27FC236}">
                <a16:creationId xmlns:a16="http://schemas.microsoft.com/office/drawing/2014/main" id="{14818F47-B1AD-7E96-8960-78D342C2C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>
                <a:latin typeface="Arial" panose="020B0604020202020204" pitchFamily="34" charset="0"/>
              </a:rPr>
              <a:t>C.) correct answer</a:t>
            </a:r>
          </a:p>
        </p:txBody>
      </p:sp>
      <p:sp>
        <p:nvSpPr>
          <p:cNvPr id="4112" name="AutoShape 24">
            <a:hlinkClick r:id="" action="ppaction://noaction" highlightClick="1">
              <a:snd r:embed="rId13" name="finalanswer.wav"/>
            </a:hlinkClick>
            <a:extLst>
              <a:ext uri="{FF2B5EF4-FFF2-40B4-BE49-F238E27FC236}">
                <a16:creationId xmlns:a16="http://schemas.microsoft.com/office/drawing/2014/main" id="{FDA6D22D-B583-42B5-A31C-CD060132A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77"/>
                </p:tgtEl>
              </p:cMediaNode>
            </p:audio>
          </p:childTnLst>
        </p:cTn>
      </p:par>
    </p:tnLst>
    <p:bldLst>
      <p:bldP spid="88067" grpId="0" autoUpdateAnimBg="0"/>
      <p:bldP spid="88073" grpId="0" autoUpdateAnimBg="0"/>
      <p:bldP spid="88074" grpId="0" autoUpdateAnimBg="0"/>
      <p:bldP spid="88075" grpId="0" autoUpdateAnimBg="0"/>
      <p:bldP spid="88076" grpId="0" autoUpdateAnimBg="0"/>
      <p:bldP spid="880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E8F16738-BE63-F29B-3C3E-E4E794D9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 descr="5%">
            <a:extLst>
              <a:ext uri="{FF2B5EF4-FFF2-40B4-BE49-F238E27FC236}">
                <a16:creationId xmlns:a16="http://schemas.microsoft.com/office/drawing/2014/main" id="{DBBF148D-E96E-FB13-0794-9DF9D6B9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73150"/>
            <a:ext cx="2971800" cy="304800"/>
          </a:xfrm>
          <a:prstGeom prst="rect">
            <a:avLst/>
          </a:prstGeom>
          <a:noFill/>
          <a:ln w="38100" cmpd="dbl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F5EA6F84-C054-0A4B-04A3-764BEA2EFEF8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536700"/>
            <a:ext cx="152400" cy="4729163"/>
            <a:chOff x="4080" y="968"/>
            <a:chExt cx="96" cy="2979"/>
          </a:xfrm>
        </p:grpSpPr>
        <p:sp>
          <p:nvSpPr>
            <p:cNvPr id="31749" name="AutoShape 4">
              <a:extLst>
                <a:ext uri="{FF2B5EF4-FFF2-40B4-BE49-F238E27FC236}">
                  <a16:creationId xmlns:a16="http://schemas.microsoft.com/office/drawing/2014/main" id="{B409C04A-C843-2A61-66C4-D6F1727D6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0" name="AutoShape 5">
              <a:extLst>
                <a:ext uri="{FF2B5EF4-FFF2-40B4-BE49-F238E27FC236}">
                  <a16:creationId xmlns:a16="http://schemas.microsoft.com/office/drawing/2014/main" id="{10622A28-6029-CECC-BA53-AACD12E3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1" name="AutoShape 6">
              <a:extLst>
                <a:ext uri="{FF2B5EF4-FFF2-40B4-BE49-F238E27FC236}">
                  <a16:creationId xmlns:a16="http://schemas.microsoft.com/office/drawing/2014/main" id="{119B3736-CD87-4C25-B0E0-CA7D8685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2" name="AutoShape 7">
              <a:extLst>
                <a:ext uri="{FF2B5EF4-FFF2-40B4-BE49-F238E27FC236}">
                  <a16:creationId xmlns:a16="http://schemas.microsoft.com/office/drawing/2014/main" id="{45E457DB-CED5-5492-EDA2-353E2ED28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3" name="AutoShape 8">
              <a:extLst>
                <a:ext uri="{FF2B5EF4-FFF2-40B4-BE49-F238E27FC236}">
                  <a16:creationId xmlns:a16="http://schemas.microsoft.com/office/drawing/2014/main" id="{4B59E1E4-41B2-4E2F-7612-5ED459E79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02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4" name="AutoShape 9">
              <a:extLst>
                <a:ext uri="{FF2B5EF4-FFF2-40B4-BE49-F238E27FC236}">
                  <a16:creationId xmlns:a16="http://schemas.microsoft.com/office/drawing/2014/main" id="{28B0E8F0-8F21-ABFD-47ED-37DED09A6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773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5" name="AutoShape 10">
              <a:extLst>
                <a:ext uri="{FF2B5EF4-FFF2-40B4-BE49-F238E27FC236}">
                  <a16:creationId xmlns:a16="http://schemas.microsoft.com/office/drawing/2014/main" id="{F1B684A0-0B6D-A2FC-B987-914590EE2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47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6" name="AutoShape 11">
              <a:extLst>
                <a:ext uri="{FF2B5EF4-FFF2-40B4-BE49-F238E27FC236}">
                  <a16:creationId xmlns:a16="http://schemas.microsoft.com/office/drawing/2014/main" id="{ED53F389-1301-9391-F660-F2E35FA0B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2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7" name="AutoShape 12">
              <a:extLst>
                <a:ext uri="{FF2B5EF4-FFF2-40B4-BE49-F238E27FC236}">
                  <a16:creationId xmlns:a16="http://schemas.microsoft.com/office/drawing/2014/main" id="{FEE1A35E-C6EA-663C-C0C2-E787311E2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100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8" name="AutoShape 13">
              <a:extLst>
                <a:ext uri="{FF2B5EF4-FFF2-40B4-BE49-F238E27FC236}">
                  <a16:creationId xmlns:a16="http://schemas.microsoft.com/office/drawing/2014/main" id="{512F614F-6B71-2C81-5FE5-F9EDA581C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98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59" name="AutoShape 14">
              <a:extLst>
                <a:ext uri="{FF2B5EF4-FFF2-40B4-BE49-F238E27FC236}">
                  <a16:creationId xmlns:a16="http://schemas.microsoft.com/office/drawing/2014/main" id="{AC3327BB-1516-C301-51C2-EFA53C31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86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60" name="AutoShape 15">
              <a:extLst>
                <a:ext uri="{FF2B5EF4-FFF2-40B4-BE49-F238E27FC236}">
                  <a16:creationId xmlns:a16="http://schemas.microsoft.com/office/drawing/2014/main" id="{A1A69900-8F09-48BA-091F-77652165A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4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61" name="AutoShape 16">
              <a:extLst>
                <a:ext uri="{FF2B5EF4-FFF2-40B4-BE49-F238E27FC236}">
                  <a16:creationId xmlns:a16="http://schemas.microsoft.com/office/drawing/2014/main" id="{055A72DA-9275-264E-86B8-17FCDE021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41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62" name="AutoShape 17">
              <a:extLst>
                <a:ext uri="{FF2B5EF4-FFF2-40B4-BE49-F238E27FC236}">
                  <a16:creationId xmlns:a16="http://schemas.microsoft.com/office/drawing/2014/main" id="{B1490EEE-EEC1-1EC8-3873-7F415309E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8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31763" name="AutoShape 18">
              <a:extLst>
                <a:ext uri="{FF2B5EF4-FFF2-40B4-BE49-F238E27FC236}">
                  <a16:creationId xmlns:a16="http://schemas.microsoft.com/office/drawing/2014/main" id="{01A896A5-71A7-58AD-32FC-1B2D88E6E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968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71E73317-170C-EF5F-E437-4EA6CDAB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818F506D-578E-6442-5017-117E1C1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It is estimated that Americans spend more 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than _______ on costumes annually. 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CD88F788-5925-2256-DBEB-9792E41F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08B6DD55-B244-074C-22B1-9B42C62A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8A40C754-EF64-5E5B-50EA-87A33273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:a16="http://schemas.microsoft.com/office/drawing/2014/main" id="{B1D0DD0B-B26D-A75D-4216-2F37383F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925849D-F8A7-4906-66CE-5B1458C2A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08513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$2.5 billion</a:t>
            </a:r>
          </a:p>
        </p:txBody>
      </p:sp>
      <p:sp>
        <p:nvSpPr>
          <p:cNvPr id="102409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78873D3-2D3B-493A-F490-109B144F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$250 million</a:t>
            </a:r>
          </a:p>
        </p:txBody>
      </p:sp>
      <p:sp>
        <p:nvSpPr>
          <p:cNvPr id="102410" name="Rectangle 10" descr="30%">
            <a:extLst>
              <a:ext uri="{FF2B5EF4-FFF2-40B4-BE49-F238E27FC236}">
                <a16:creationId xmlns:a16="http://schemas.microsoft.com/office/drawing/2014/main" id="{5701033F-17A0-68BD-5C10-55165CBB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$15 billion</a:t>
            </a:r>
          </a:p>
        </p:txBody>
      </p:sp>
      <p:sp>
        <p:nvSpPr>
          <p:cNvPr id="102411" name="Rectangle 11" descr="30%">
            <a:extLst>
              <a:ext uri="{FF2B5EF4-FFF2-40B4-BE49-F238E27FC236}">
                <a16:creationId xmlns:a16="http://schemas.microsoft.com/office/drawing/2014/main" id="{56BB8D0B-D8B7-FA65-C3A2-EBDD9BE0D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$1.5 billion</a:t>
            </a:r>
          </a:p>
        </p:txBody>
      </p:sp>
      <p:pic>
        <p:nvPicPr>
          <p:cNvPr id="102412" name="thinking.wav">
            <a:hlinkClick r:id="" action="ppaction://media"/>
            <a:extLst>
              <a:ext uri="{FF2B5EF4-FFF2-40B4-BE49-F238E27FC236}">
                <a16:creationId xmlns:a16="http://schemas.microsoft.com/office/drawing/2014/main" id="{0C423DFA-42A3-0490-FE66-36943CBC4B12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DC19A73F-9F54-63A5-06C1-0B3AC6BA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F98DE542-2076-0C08-9F7A-0BACB4E99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02416" name="AutoShape 16">
            <a:extLst>
              <a:ext uri="{FF2B5EF4-FFF2-40B4-BE49-F238E27FC236}">
                <a16:creationId xmlns:a16="http://schemas.microsoft.com/office/drawing/2014/main" id="{A81281DE-9D9E-07CA-23C1-A90F5F7CE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608513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A.) correct answer</a:t>
            </a:r>
          </a:p>
        </p:txBody>
      </p:sp>
      <p:sp>
        <p:nvSpPr>
          <p:cNvPr id="32784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028DA5BB-26C4-8027-0168-5BCA3A512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12"/>
                </p:tgtEl>
              </p:cMediaNode>
            </p:audio>
          </p:childTnLst>
        </p:cTn>
      </p:par>
    </p:tnLst>
    <p:bldLst>
      <p:bldP spid="102403" grpId="0" autoUpdateAnimBg="0"/>
      <p:bldP spid="102408" grpId="0" autoUpdateAnimBg="0"/>
      <p:bldP spid="102409" grpId="0" autoUpdateAnimBg="0"/>
      <p:bldP spid="102410" grpId="0" autoUpdateAnimBg="0"/>
      <p:bldP spid="102411" grpId="0" autoUpdateAnimBg="0"/>
      <p:bldP spid="1024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6B521B19-2EE7-CAD9-F26B-42A7596F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>
            <a:extLst>
              <a:ext uri="{FF2B5EF4-FFF2-40B4-BE49-F238E27FC236}">
                <a16:creationId xmlns:a16="http://schemas.microsoft.com/office/drawing/2014/main" id="{C680B6B0-7B85-D7FB-979D-D4C34F665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01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6600" b="1">
                <a:latin typeface="Tahoma" panose="020B0604030504040204" pitchFamily="34" charset="0"/>
              </a:rPr>
              <a:t>Congratulations!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3DBC6F99-AAA7-AEA9-457D-9AB88AEB8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6311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4000" b="1">
                <a:latin typeface="Tahoma" panose="020B0604030504040204" pitchFamily="34" charset="0"/>
              </a:rPr>
              <a:t>Thank-you for playing…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biglogo">
            <a:extLst>
              <a:ext uri="{FF2B5EF4-FFF2-40B4-BE49-F238E27FC236}">
                <a16:creationId xmlns:a16="http://schemas.microsoft.com/office/drawing/2014/main" id="{D2E3C030-E766-0651-6241-AB97BD6C3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143000"/>
            <a:ext cx="44354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2 - TextBox">
            <a:extLst>
              <a:ext uri="{FF2B5EF4-FFF2-40B4-BE49-F238E27FC236}">
                <a16:creationId xmlns:a16="http://schemas.microsoft.com/office/drawing/2014/main" id="{87C72071-892E-24B9-EB5E-BDC6456A5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45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14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http://www.teachthemenglish.com/2015/04/games-for-the-language-classroom-who-wants-to-be-a-millionaire/</a:t>
            </a:r>
            <a:r>
              <a:rPr lang="en-US" altLang="en-VN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altLang="en-VN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3 - TextBox">
            <a:extLst>
              <a:ext uri="{FF2B5EF4-FFF2-40B4-BE49-F238E27FC236}">
                <a16:creationId xmlns:a16="http://schemas.microsoft.com/office/drawing/2014/main" id="{AF95046A-9261-642B-DBBE-C0E01DA62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5895975"/>
            <a:ext cx="464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12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http://areti-aroundtheworldinenglish.blogspot.gr/</a:t>
            </a:r>
            <a:r>
              <a:rPr lang="en-US" altLang="en-VN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altLang="en-VN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llion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>
            <a:extLst>
              <a:ext uri="{FF2B5EF4-FFF2-40B4-BE49-F238E27FC236}">
                <a16:creationId xmlns:a16="http://schemas.microsoft.com/office/drawing/2014/main" id="{2EFFF803-5039-978C-3416-8028AB2F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 descr="5%">
            <a:extLst>
              <a:ext uri="{FF2B5EF4-FFF2-40B4-BE49-F238E27FC236}">
                <a16:creationId xmlns:a16="http://schemas.microsoft.com/office/drawing/2014/main" id="{495DF7BE-A282-9E9D-77BC-7DCDC2FF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15000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sp>
        <p:nvSpPr>
          <p:cNvPr id="67586" name="AutoShape 2">
            <a:extLst>
              <a:ext uri="{FF2B5EF4-FFF2-40B4-BE49-F238E27FC236}">
                <a16:creationId xmlns:a16="http://schemas.microsoft.com/office/drawing/2014/main" id="{6F79D390-1426-0332-8C5B-261574036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172200"/>
            <a:ext cx="152400" cy="76200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9F43007-627F-6E38-1850-146C4823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5296CA0E-FF70-E827-4169-4CD75DF2B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Which of the following is NOT normally 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associated with Halloween?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8C2EA02-4FA9-F992-DFC5-BB7441C8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B7E72FE-A6A1-6866-2EFA-BD245608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89806EE-28A4-73D5-D3AB-044155E0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B78D5EF5-FD36-75CB-61D1-B3C647AE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0FCE8C8-F50C-83B7-EE44-8E1CD5ABA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a rabbit</a:t>
            </a:r>
          </a:p>
        </p:txBody>
      </p:sp>
      <p:sp>
        <p:nvSpPr>
          <p:cNvPr id="89097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107797E-0A42-0C64-F4AD-FAAEF951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a bat</a:t>
            </a:r>
          </a:p>
        </p:txBody>
      </p:sp>
      <p:sp>
        <p:nvSpPr>
          <p:cNvPr id="89098" name="Rectangle 10" descr="30%">
            <a:extLst>
              <a:ext uri="{FF2B5EF4-FFF2-40B4-BE49-F238E27FC236}">
                <a16:creationId xmlns:a16="http://schemas.microsoft.com/office/drawing/2014/main" id="{7FE1FB6E-1002-C4A5-7226-7D1286BE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a black cat</a:t>
            </a:r>
          </a:p>
        </p:txBody>
      </p:sp>
      <p:sp>
        <p:nvSpPr>
          <p:cNvPr id="89099" name="Rectangle 11" descr="30%">
            <a:extLst>
              <a:ext uri="{FF2B5EF4-FFF2-40B4-BE49-F238E27FC236}">
                <a16:creationId xmlns:a16="http://schemas.microsoft.com/office/drawing/2014/main" id="{A25C044E-E357-4944-0B1E-4E30FB0C4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a crow</a:t>
            </a:r>
          </a:p>
        </p:txBody>
      </p:sp>
      <p:pic>
        <p:nvPicPr>
          <p:cNvPr id="89100" name="thinking.wav">
            <a:hlinkClick r:id="" action="ppaction://media"/>
            <a:extLst>
              <a:ext uri="{FF2B5EF4-FFF2-40B4-BE49-F238E27FC236}">
                <a16:creationId xmlns:a16="http://schemas.microsoft.com/office/drawing/2014/main" id="{A3EA60A5-2547-AC7C-B775-CA4BDC8B3063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173A1961-647F-3DCB-9962-DBF838D5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18DAEEAC-BD68-C9F6-4623-3FC512B1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6159" name="AutoShape 15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4909233E-4DB0-FF6F-71AC-80A9C2F0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89104" name="AutoShape 16">
            <a:extLst>
              <a:ext uri="{FF2B5EF4-FFF2-40B4-BE49-F238E27FC236}">
                <a16:creationId xmlns:a16="http://schemas.microsoft.com/office/drawing/2014/main" id="{30DDF0AA-04C8-CBF1-6C79-8275931F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A.) correct answer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9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00"/>
                </p:tgtEl>
              </p:cMediaNode>
            </p:audio>
          </p:childTnLst>
        </p:cTn>
      </p:par>
    </p:tnLst>
    <p:bldLst>
      <p:bldP spid="89091" grpId="0" autoUpdateAnimBg="0"/>
      <p:bldP spid="89096" grpId="0" autoUpdateAnimBg="0"/>
      <p:bldP spid="89097" grpId="0" autoUpdateAnimBg="0"/>
      <p:bldP spid="89098" grpId="0" autoUpdateAnimBg="0"/>
      <p:bldP spid="89099" grpId="0" autoUpdateAnimBg="0"/>
      <p:bldP spid="89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2F4CC5C2-39D5-94BE-C1A6-C5014D19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 descr="5%">
            <a:extLst>
              <a:ext uri="{FF2B5EF4-FFF2-40B4-BE49-F238E27FC236}">
                <a16:creationId xmlns:a16="http://schemas.microsoft.com/office/drawing/2014/main" id="{C19CBD6B-7A5F-9B2E-1200-6D7BF6CD0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68925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19AB1BD-32D5-7E49-7041-99DC9523B838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832475"/>
            <a:ext cx="152400" cy="433388"/>
            <a:chOff x="4080" y="3674"/>
            <a:chExt cx="96" cy="273"/>
          </a:xfrm>
        </p:grpSpPr>
        <p:sp>
          <p:nvSpPr>
            <p:cNvPr id="7173" name="AutoShape 4">
              <a:extLst>
                <a:ext uri="{FF2B5EF4-FFF2-40B4-BE49-F238E27FC236}">
                  <a16:creationId xmlns:a16="http://schemas.microsoft.com/office/drawing/2014/main" id="{DA84D436-2DC1-4EAE-AAD8-7AA4B2DA5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7174" name="AutoShape 5">
              <a:extLst>
                <a:ext uri="{FF2B5EF4-FFF2-40B4-BE49-F238E27FC236}">
                  <a16:creationId xmlns:a16="http://schemas.microsoft.com/office/drawing/2014/main" id="{53CE899C-FDD6-77A1-6234-D1AC8E8C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B20DA4D-B2AB-A806-CDD3-CFDCE5A9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>
            <a:extLst>
              <a:ext uri="{FF2B5EF4-FFF2-40B4-BE49-F238E27FC236}">
                <a16:creationId xmlns:a16="http://schemas.microsoft.com/office/drawing/2014/main" id="{E19132CD-B644-1641-D197-2E2B3C5CF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What do people, especially in the US, 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normally carve for Halloween?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3330AAE-27DA-FE2D-21B6-8E0E1464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91398CA5-B525-329C-D0F2-438D4D59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8F43BA5-ADBB-CF33-00AF-9A71D1B6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25CF5D62-6A95-D8BC-107A-60F6E1CA9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316230B-0711-3233-610E-0BA06A92B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turnips</a:t>
            </a:r>
          </a:p>
        </p:txBody>
      </p:sp>
      <p:sp>
        <p:nvSpPr>
          <p:cNvPr id="90121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2AF9E1-9C1E-054F-F61A-04014115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pumpkins</a:t>
            </a:r>
          </a:p>
        </p:txBody>
      </p:sp>
      <p:sp>
        <p:nvSpPr>
          <p:cNvPr id="90122" name="Rectangle 10" descr="30%">
            <a:extLst>
              <a:ext uri="{FF2B5EF4-FFF2-40B4-BE49-F238E27FC236}">
                <a16:creationId xmlns:a16="http://schemas.microsoft.com/office/drawing/2014/main" id="{7142FE2B-A919-DE0E-FD9C-69B3ED9C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potatoes</a:t>
            </a:r>
          </a:p>
        </p:txBody>
      </p:sp>
      <p:sp>
        <p:nvSpPr>
          <p:cNvPr id="90123" name="Rectangle 11" descr="30%">
            <a:extLst>
              <a:ext uri="{FF2B5EF4-FFF2-40B4-BE49-F238E27FC236}">
                <a16:creationId xmlns:a16="http://schemas.microsoft.com/office/drawing/2014/main" id="{738731F5-A740-2243-BFDA-61F2F1732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beets</a:t>
            </a:r>
          </a:p>
        </p:txBody>
      </p:sp>
      <p:pic>
        <p:nvPicPr>
          <p:cNvPr id="90124" name="thinking.wav">
            <a:hlinkClick r:id="" action="ppaction://media"/>
            <a:extLst>
              <a:ext uri="{FF2B5EF4-FFF2-40B4-BE49-F238E27FC236}">
                <a16:creationId xmlns:a16="http://schemas.microsoft.com/office/drawing/2014/main" id="{FF7E9479-76EA-8A50-B05F-56B66A1B6756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60B19889-F428-3A5E-D77A-E9B3146C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085347E5-6D19-1F28-9DBC-8F8B7779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0128" name="AutoShape 16">
            <a:extLst>
              <a:ext uri="{FF2B5EF4-FFF2-40B4-BE49-F238E27FC236}">
                <a16:creationId xmlns:a16="http://schemas.microsoft.com/office/drawing/2014/main" id="{C4B4C589-EB50-A94E-21A8-98A67C91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>
                <a:latin typeface="Arial" panose="020B0604020202020204" pitchFamily="34" charset="0"/>
              </a:rPr>
              <a:t>B.) correct answer</a:t>
            </a:r>
          </a:p>
        </p:txBody>
      </p:sp>
      <p:sp>
        <p:nvSpPr>
          <p:cNvPr id="8208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7CE674BC-EE38-6119-B95B-8408202B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4"/>
                </p:tgtEl>
              </p:cMediaNode>
            </p:audio>
          </p:childTnLst>
        </p:cTn>
      </p:par>
    </p:tnLst>
    <p:bldLst>
      <p:bldP spid="90115" grpId="0" autoUpdateAnimBg="0"/>
      <p:bldP spid="90120" grpId="0" autoUpdateAnimBg="0"/>
      <p:bldP spid="90121" grpId="0" autoUpdateAnimBg="0"/>
      <p:bldP spid="90122" grpId="0" autoUpdateAnimBg="0"/>
      <p:bldP spid="90123" grpId="0" autoUpdateAnimBg="0"/>
      <p:bldP spid="90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B6F46F0C-94B5-BE66-6708-FA137AE7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7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 descr="5%">
            <a:extLst>
              <a:ext uri="{FF2B5EF4-FFF2-40B4-BE49-F238E27FC236}">
                <a16:creationId xmlns:a16="http://schemas.microsoft.com/office/drawing/2014/main" id="{0B6202EA-966D-07CF-CF54-E8EF456D8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005388"/>
            <a:ext cx="2667000" cy="3048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endParaRPr lang="el-GR" altLang="en-VN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A768A52-3D86-A861-EAC1-96A38A193EC2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486400"/>
            <a:ext cx="152400" cy="779463"/>
            <a:chOff x="4080" y="3456"/>
            <a:chExt cx="96" cy="491"/>
          </a:xfrm>
        </p:grpSpPr>
        <p:sp>
          <p:nvSpPr>
            <p:cNvPr id="9221" name="AutoShape 4">
              <a:extLst>
                <a:ext uri="{FF2B5EF4-FFF2-40B4-BE49-F238E27FC236}">
                  <a16:creationId xmlns:a16="http://schemas.microsoft.com/office/drawing/2014/main" id="{3FE91E7E-F696-5A39-6967-4BD4FE1F2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899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9222" name="AutoShape 5">
              <a:extLst>
                <a:ext uri="{FF2B5EF4-FFF2-40B4-BE49-F238E27FC236}">
                  <a16:creationId xmlns:a16="http://schemas.microsoft.com/office/drawing/2014/main" id="{33D6AAEC-F727-D165-95A0-FCD0A201F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674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  <p:sp>
          <p:nvSpPr>
            <p:cNvPr id="9223" name="AutoShape 6">
              <a:extLst>
                <a:ext uri="{FF2B5EF4-FFF2-40B4-BE49-F238E27FC236}">
                  <a16:creationId xmlns:a16="http://schemas.microsoft.com/office/drawing/2014/main" id="{5F0FE4FA-13C4-9B37-E5A2-C0D950F59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456"/>
              <a:ext cx="96" cy="48"/>
            </a:xfrm>
            <a:prstGeom prst="diamond">
              <a:avLst/>
            </a:prstGeom>
            <a:solidFill>
              <a:schemeClr val="bg1"/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Webdings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Webdings" pitchFamily="2" charset="2"/>
                </a:defRPr>
              </a:lvl9pPr>
            </a:lstStyle>
            <a:p>
              <a:pPr eaLnBrk="1" hangingPunct="1"/>
              <a:endParaRPr lang="el-GR" altLang="en-VN"/>
            </a:p>
          </p:txBody>
        </p:sp>
      </p:grpSp>
    </p:spTree>
  </p:cSld>
  <p:clrMapOvr>
    <a:masterClrMapping/>
  </p:clrMapOvr>
  <p:transition spd="slow">
    <p:wipe dir="d"/>
    <p:sndAc>
      <p:stSnd>
        <p:snd r:embed="rId2" name="cche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ore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o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06AD669-E55B-A271-E303-19935316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F08A6860-C7DC-DC0D-83C4-CC816FFA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What do people normally put</a:t>
            </a:r>
          </a:p>
          <a:p>
            <a:pPr eaLnBrk="1" hangingPunct="1"/>
            <a:r>
              <a:rPr lang="en-US" altLang="en-VN" b="1">
                <a:latin typeface="Tahoma" panose="020B0604030504040204" pitchFamily="34" charset="0"/>
              </a:rPr>
              <a:t>inside a jack-o’-lantern ?</a:t>
            </a:r>
          </a:p>
          <a:p>
            <a:pPr eaLnBrk="1" hangingPunct="1"/>
            <a:endParaRPr lang="en-US" altLang="en-VN" b="1">
              <a:latin typeface="Lucida Sans" panose="020B0602030504020204" pitchFamily="34" charset="77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FE7785E-1D23-4E1F-0412-4EE43746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5868AD02-3D3B-87F1-3907-0F1CAB7A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23AFABAE-E657-06A8-27E7-1DD9505E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C5BAC276-FE63-4FCB-9F92-6AA7012B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4648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Rectangle 8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5237FD-52B7-9B2E-D667-6662F1E4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A.) a candle</a:t>
            </a:r>
          </a:p>
        </p:txBody>
      </p:sp>
      <p:sp>
        <p:nvSpPr>
          <p:cNvPr id="91145" name="Rectangle 9" descr="30%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970AF8-C008-EBC4-BA16-359627CBD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0851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B.) presents</a:t>
            </a:r>
          </a:p>
        </p:txBody>
      </p:sp>
      <p:sp>
        <p:nvSpPr>
          <p:cNvPr id="91146" name="Rectangle 10" descr="30%">
            <a:extLst>
              <a:ext uri="{FF2B5EF4-FFF2-40B4-BE49-F238E27FC236}">
                <a16:creationId xmlns:a16="http://schemas.microsoft.com/office/drawing/2014/main" id="{C7A2A2E2-5436-9B4E-FC96-88076735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C.) coins</a:t>
            </a:r>
          </a:p>
        </p:txBody>
      </p:sp>
      <p:sp>
        <p:nvSpPr>
          <p:cNvPr id="91147" name="Rectangle 11" descr="30%">
            <a:extLst>
              <a:ext uri="{FF2B5EF4-FFF2-40B4-BE49-F238E27FC236}">
                <a16:creationId xmlns:a16="http://schemas.microsoft.com/office/drawing/2014/main" id="{B2829CD0-8059-3A96-8386-8FD63DA6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 sz="2400" b="1">
                <a:latin typeface="Tahoma" panose="020B0604030504040204" pitchFamily="34" charset="0"/>
              </a:rPr>
              <a:t>D.) candy corn</a:t>
            </a:r>
          </a:p>
        </p:txBody>
      </p:sp>
      <p:pic>
        <p:nvPicPr>
          <p:cNvPr id="91148" name="thinking.wav">
            <a:hlinkClick r:id="" action="ppaction://media"/>
            <a:extLst>
              <a:ext uri="{FF2B5EF4-FFF2-40B4-BE49-F238E27FC236}">
                <a16:creationId xmlns:a16="http://schemas.microsoft.com/office/drawing/2014/main" id="{856BFE24-15AA-7BBC-2D5B-0B27DB8411B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id="{9DAD8D8D-8D11-91EC-E2F1-651F52BB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AutoShape 14">
            <a:hlinkClick r:id="" action="ppaction://noaction" highlightClick="1">
              <a:snd r:embed="rId11" name="laugh track.wav"/>
            </a:hlinkClick>
            <a:extLst>
              <a:ext uri="{FF2B5EF4-FFF2-40B4-BE49-F238E27FC236}">
                <a16:creationId xmlns:a16="http://schemas.microsoft.com/office/drawing/2014/main" id="{FEF13609-262D-22A1-F73A-6F63D86F3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91152" name="AutoShape 16">
            <a:extLst>
              <a:ext uri="{FF2B5EF4-FFF2-40B4-BE49-F238E27FC236}">
                <a16:creationId xmlns:a16="http://schemas.microsoft.com/office/drawing/2014/main" id="{34A2F0C2-96BC-2E0E-420E-858D108C8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0"/>
            <a:ext cx="4419600" cy="609600"/>
          </a:xfrm>
          <a:prstGeom prst="hexagon">
            <a:avLst>
              <a:gd name="adj" fmla="val 6162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algn="l" eaLnBrk="1" hangingPunct="1"/>
            <a:r>
              <a:rPr lang="en-US" altLang="en-VN">
                <a:latin typeface="Arial" panose="020B0604020202020204" pitchFamily="34" charset="0"/>
              </a:rPr>
              <a:t>A.) correct answer</a:t>
            </a:r>
          </a:p>
        </p:txBody>
      </p:sp>
      <p:sp>
        <p:nvSpPr>
          <p:cNvPr id="10256" name="AutoShape 17">
            <a:hlinkClick r:id="" action="ppaction://noaction" highlightClick="1">
              <a:snd r:embed="rId12" name="finalanswer.wav"/>
            </a:hlinkClick>
            <a:extLst>
              <a:ext uri="{FF2B5EF4-FFF2-40B4-BE49-F238E27FC236}">
                <a16:creationId xmlns:a16="http://schemas.microsoft.com/office/drawing/2014/main" id="{FD1C4C2D-3E08-7C19-3A76-D6FF64B4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actionButtonBlank">
            <a:avLst/>
          </a:prstGeom>
          <a:solidFill>
            <a:schemeClr val="tx1">
              <a:alpha val="50195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Webdings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Webdings" pitchFamily="2" charset="2"/>
              </a:defRPr>
            </a:lvl9pPr>
          </a:lstStyle>
          <a:p>
            <a:pPr eaLnBrk="1" hangingPunct="1"/>
            <a:r>
              <a:rPr lang="en-US" altLang="en-VN" sz="900" b="1">
                <a:solidFill>
                  <a:srgbClr val="333333"/>
                </a:solidFill>
                <a:latin typeface="Tahoma" panose="020B0604030504040204" pitchFamily="34" charset="0"/>
              </a:rPr>
              <a:t>F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48"/>
                </p:tgtEl>
              </p:cMediaNode>
            </p:audio>
          </p:childTnLst>
        </p:cTn>
      </p:par>
    </p:tnLst>
    <p:bldLst>
      <p:bldP spid="91139" grpId="0" autoUpdateAnimBg="0"/>
      <p:bldP spid="91144" grpId="0" autoUpdateAnimBg="0"/>
      <p:bldP spid="91145" grpId="0" autoUpdateAnimBg="0"/>
      <p:bldP spid="91146" grpId="0" autoUpdateAnimBg="0"/>
      <p:bldP spid="91147" grpId="0" autoUpdateAnimBg="0"/>
      <p:bldP spid="9115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38100" cap="flat" cmpd="dbl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38100" cap="flat" cmpd="dbl" algn="ctr">
          <a:solidFill>
            <a:srgbClr val="33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566</Words>
  <Application>Microsoft Macintosh PowerPoint</Application>
  <PresentationFormat>On-screen Show (4:3)</PresentationFormat>
  <Paragraphs>145</Paragraphs>
  <Slides>33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Webdings</vt:lpstr>
      <vt:lpstr>Arial</vt:lpstr>
      <vt:lpstr>Times New Roman</vt:lpstr>
      <vt:lpstr>Tahoma</vt:lpstr>
      <vt:lpstr>Lucida Sans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EGAD! Ideas - www.egadideas.com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WWTBAM</dc:title>
  <dc:creator>Christopher Fane</dc:creator>
  <cp:lastModifiedBy>Lê Thảo</cp:lastModifiedBy>
  <cp:revision>81</cp:revision>
  <dcterms:created xsi:type="dcterms:W3CDTF">2000-02-27T01:55:03Z</dcterms:created>
  <dcterms:modified xsi:type="dcterms:W3CDTF">2025-03-09T15:41:54Z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2025-03-09T15:41:50Z</vt:lpwstr>
  </property>
  <property fmtid="{D5CDD505-2E9C-101B-9397-08002B2CF9AE}" pid="4" name="MSIP_Label_defa4170-0d19-0005-0004-bc88714345d2_Method">
    <vt:lpwstr>Privileged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c3215f72-0b67-4f8f-b8c9-67fa8f845576</vt:lpwstr>
  </property>
  <property fmtid="{D5CDD505-2E9C-101B-9397-08002B2CF9AE}" pid="7" name="MSIP_Label_defa4170-0d19-0005-0004-bc88714345d2_ActionId">
    <vt:lpwstr>c5e63625-967c-4c2b-8aef-2ec39600d232</vt:lpwstr>
  </property>
  <property fmtid="{D5CDD505-2E9C-101B-9397-08002B2CF9AE}" pid="8" name="MSIP_Label_defa4170-0d19-0005-0004-bc88714345d2_ContentBits">
    <vt:lpwstr>0</vt:lpwstr>
  </property>
</Properties>
</file>