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37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CC4E4838-E22B-4A3D-96DD-F171CDA9AC1C}">
          <p14:sldIdLst>
            <p14:sldId id="372"/>
          </p14:sldIdLst>
        </p14:section>
        <p14:section name="Mục Chưa có tên" id="{47061EE1-58AD-48C8-ACE9-D531769EA11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00"/>
    <a:srgbClr val="BFECBF"/>
    <a:srgbClr val="0000CC"/>
    <a:srgbClr val="00CC99"/>
    <a:srgbClr val="BFEFFF"/>
    <a:srgbClr val="00FFFF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04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Thảo" userId="8849c845-0e13-46fb-87fe-1d11da12c039" providerId="ADAL" clId="{EFCBAE70-01C5-0A40-8D43-4AFB1A9001E6}"/>
    <pc:docChg chg="delSld modSection">
      <pc:chgData name="Lê Thảo" userId="8849c845-0e13-46fb-87fe-1d11da12c039" providerId="ADAL" clId="{EFCBAE70-01C5-0A40-8D43-4AFB1A9001E6}" dt="2025-03-09T15:29:43.288" v="23" actId="2696"/>
      <pc:docMkLst>
        <pc:docMk/>
      </pc:docMkLst>
      <pc:sldChg chg="del">
        <pc:chgData name="Lê Thảo" userId="8849c845-0e13-46fb-87fe-1d11da12c039" providerId="ADAL" clId="{EFCBAE70-01C5-0A40-8D43-4AFB1A9001E6}" dt="2025-03-09T15:29:35.176" v="16" actId="2696"/>
        <pc:sldMkLst>
          <pc:docMk/>
          <pc:sldMk cId="0" sldId="256"/>
        </pc:sldMkLst>
      </pc:sldChg>
      <pc:sldChg chg="del">
        <pc:chgData name="Lê Thảo" userId="8849c845-0e13-46fb-87fe-1d11da12c039" providerId="ADAL" clId="{EFCBAE70-01C5-0A40-8D43-4AFB1A9001E6}" dt="2025-03-09T15:29:22.733" v="8" actId="2696"/>
        <pc:sldMkLst>
          <pc:docMk/>
          <pc:sldMk cId="2704699798" sldId="275"/>
        </pc:sldMkLst>
      </pc:sldChg>
      <pc:sldChg chg="del">
        <pc:chgData name="Lê Thảo" userId="8849c845-0e13-46fb-87fe-1d11da12c039" providerId="ADAL" clId="{EFCBAE70-01C5-0A40-8D43-4AFB1A9001E6}" dt="2025-03-09T15:29:20.826" v="3" actId="2696"/>
        <pc:sldMkLst>
          <pc:docMk/>
          <pc:sldMk cId="3964079441" sldId="322"/>
        </pc:sldMkLst>
      </pc:sldChg>
      <pc:sldChg chg="del">
        <pc:chgData name="Lê Thảo" userId="8849c845-0e13-46fb-87fe-1d11da12c039" providerId="ADAL" clId="{EFCBAE70-01C5-0A40-8D43-4AFB1A9001E6}" dt="2025-03-09T15:29:41.375" v="20" actId="2696"/>
        <pc:sldMkLst>
          <pc:docMk/>
          <pc:sldMk cId="2020208041" sldId="335"/>
        </pc:sldMkLst>
      </pc:sldChg>
      <pc:sldChg chg="del">
        <pc:chgData name="Lê Thảo" userId="8849c845-0e13-46fb-87fe-1d11da12c039" providerId="ADAL" clId="{EFCBAE70-01C5-0A40-8D43-4AFB1A9001E6}" dt="2025-03-09T15:29:34.130" v="15" actId="2696"/>
        <pc:sldMkLst>
          <pc:docMk/>
          <pc:sldMk cId="587438806" sldId="336"/>
        </pc:sldMkLst>
      </pc:sldChg>
      <pc:sldChg chg="del">
        <pc:chgData name="Lê Thảo" userId="8849c845-0e13-46fb-87fe-1d11da12c039" providerId="ADAL" clId="{EFCBAE70-01C5-0A40-8D43-4AFB1A9001E6}" dt="2025-03-09T15:29:43.283" v="22" actId="2696"/>
        <pc:sldMkLst>
          <pc:docMk/>
          <pc:sldMk cId="399609840" sldId="346"/>
        </pc:sldMkLst>
      </pc:sldChg>
      <pc:sldChg chg="del">
        <pc:chgData name="Lê Thảo" userId="8849c845-0e13-46fb-87fe-1d11da12c039" providerId="ADAL" clId="{EFCBAE70-01C5-0A40-8D43-4AFB1A9001E6}" dt="2025-03-09T15:29:33.413" v="14" actId="2696"/>
        <pc:sldMkLst>
          <pc:docMk/>
          <pc:sldMk cId="735433405" sldId="352"/>
        </pc:sldMkLst>
      </pc:sldChg>
      <pc:sldChg chg="del">
        <pc:chgData name="Lê Thảo" userId="8849c845-0e13-46fb-87fe-1d11da12c039" providerId="ADAL" clId="{EFCBAE70-01C5-0A40-8D43-4AFB1A9001E6}" dt="2025-03-09T15:29:20.378" v="2" actId="2696"/>
        <pc:sldMkLst>
          <pc:docMk/>
          <pc:sldMk cId="1988036742" sldId="356"/>
        </pc:sldMkLst>
      </pc:sldChg>
      <pc:sldChg chg="del">
        <pc:chgData name="Lê Thảo" userId="8849c845-0e13-46fb-87fe-1d11da12c039" providerId="ADAL" clId="{EFCBAE70-01C5-0A40-8D43-4AFB1A9001E6}" dt="2025-03-09T15:29:37.535" v="17" actId="2696"/>
        <pc:sldMkLst>
          <pc:docMk/>
          <pc:sldMk cId="0" sldId="359"/>
        </pc:sldMkLst>
      </pc:sldChg>
      <pc:sldChg chg="del">
        <pc:chgData name="Lê Thảo" userId="8849c845-0e13-46fb-87fe-1d11da12c039" providerId="ADAL" clId="{EFCBAE70-01C5-0A40-8D43-4AFB1A9001E6}" dt="2025-03-09T15:29:22.372" v="7" actId="2696"/>
        <pc:sldMkLst>
          <pc:docMk/>
          <pc:sldMk cId="2905735897" sldId="360"/>
        </pc:sldMkLst>
      </pc:sldChg>
      <pc:sldChg chg="del">
        <pc:chgData name="Lê Thảo" userId="8849c845-0e13-46fb-87fe-1d11da12c039" providerId="ADAL" clId="{EFCBAE70-01C5-0A40-8D43-4AFB1A9001E6}" dt="2025-03-09T15:29:23.165" v="9" actId="2696"/>
        <pc:sldMkLst>
          <pc:docMk/>
          <pc:sldMk cId="2590859823" sldId="361"/>
        </pc:sldMkLst>
      </pc:sldChg>
      <pc:sldChg chg="del">
        <pc:chgData name="Lê Thảo" userId="8849c845-0e13-46fb-87fe-1d11da12c039" providerId="ADAL" clId="{EFCBAE70-01C5-0A40-8D43-4AFB1A9001E6}" dt="2025-03-09T15:29:23.843" v="10" actId="2696"/>
        <pc:sldMkLst>
          <pc:docMk/>
          <pc:sldMk cId="2344451389" sldId="362"/>
        </pc:sldMkLst>
      </pc:sldChg>
      <pc:sldChg chg="del">
        <pc:chgData name="Lê Thảo" userId="8849c845-0e13-46fb-87fe-1d11da12c039" providerId="ADAL" clId="{EFCBAE70-01C5-0A40-8D43-4AFB1A9001E6}" dt="2025-03-09T15:29:32.776" v="13" actId="2696"/>
        <pc:sldMkLst>
          <pc:docMk/>
          <pc:sldMk cId="792104667" sldId="363"/>
        </pc:sldMkLst>
      </pc:sldChg>
      <pc:sldChg chg="del">
        <pc:chgData name="Lê Thảo" userId="8849c845-0e13-46fb-87fe-1d11da12c039" providerId="ADAL" clId="{EFCBAE70-01C5-0A40-8D43-4AFB1A9001E6}" dt="2025-03-09T15:29:30.692" v="11" actId="2696"/>
        <pc:sldMkLst>
          <pc:docMk/>
          <pc:sldMk cId="2611199253" sldId="364"/>
        </pc:sldMkLst>
      </pc:sldChg>
      <pc:sldChg chg="del">
        <pc:chgData name="Lê Thảo" userId="8849c845-0e13-46fb-87fe-1d11da12c039" providerId="ADAL" clId="{EFCBAE70-01C5-0A40-8D43-4AFB1A9001E6}" dt="2025-03-09T15:29:31.241" v="12" actId="2696"/>
        <pc:sldMkLst>
          <pc:docMk/>
          <pc:sldMk cId="2904168099" sldId="365"/>
        </pc:sldMkLst>
      </pc:sldChg>
      <pc:sldChg chg="del">
        <pc:chgData name="Lê Thảo" userId="8849c845-0e13-46fb-87fe-1d11da12c039" providerId="ADAL" clId="{EFCBAE70-01C5-0A40-8D43-4AFB1A9001E6}" dt="2025-03-09T15:29:40.239" v="19" actId="2696"/>
        <pc:sldMkLst>
          <pc:docMk/>
          <pc:sldMk cId="2093248920" sldId="367"/>
        </pc:sldMkLst>
      </pc:sldChg>
      <pc:sldChg chg="del">
        <pc:chgData name="Lê Thảo" userId="8849c845-0e13-46fb-87fe-1d11da12c039" providerId="ADAL" clId="{EFCBAE70-01C5-0A40-8D43-4AFB1A9001E6}" dt="2025-03-09T15:29:21.620" v="5" actId="2696"/>
        <pc:sldMkLst>
          <pc:docMk/>
          <pc:sldMk cId="1282590519" sldId="369"/>
        </pc:sldMkLst>
      </pc:sldChg>
      <pc:sldChg chg="del">
        <pc:chgData name="Lê Thảo" userId="8849c845-0e13-46fb-87fe-1d11da12c039" providerId="ADAL" clId="{EFCBAE70-01C5-0A40-8D43-4AFB1A9001E6}" dt="2025-03-09T15:29:21.941" v="6" actId="2696"/>
        <pc:sldMkLst>
          <pc:docMk/>
          <pc:sldMk cId="3836989388" sldId="370"/>
        </pc:sldMkLst>
      </pc:sldChg>
      <pc:sldChg chg="del">
        <pc:chgData name="Lê Thảo" userId="8849c845-0e13-46fb-87fe-1d11da12c039" providerId="ADAL" clId="{EFCBAE70-01C5-0A40-8D43-4AFB1A9001E6}" dt="2025-03-09T15:29:19.280" v="1" actId="2696"/>
        <pc:sldMkLst>
          <pc:docMk/>
          <pc:sldMk cId="3715103271" sldId="374"/>
        </pc:sldMkLst>
      </pc:sldChg>
      <pc:sldChg chg="del">
        <pc:chgData name="Lê Thảo" userId="8849c845-0e13-46fb-87fe-1d11da12c039" providerId="ADAL" clId="{EFCBAE70-01C5-0A40-8D43-4AFB1A9001E6}" dt="2025-03-09T15:29:38.635" v="18" actId="2696"/>
        <pc:sldMkLst>
          <pc:docMk/>
          <pc:sldMk cId="274399576" sldId="375"/>
        </pc:sldMkLst>
      </pc:sldChg>
      <pc:sldChg chg="del">
        <pc:chgData name="Lê Thảo" userId="8849c845-0e13-46fb-87fe-1d11da12c039" providerId="ADAL" clId="{EFCBAE70-01C5-0A40-8D43-4AFB1A9001E6}" dt="2025-03-09T15:29:21.212" v="4" actId="2696"/>
        <pc:sldMkLst>
          <pc:docMk/>
          <pc:sldMk cId="738127375" sldId="376"/>
        </pc:sldMkLst>
      </pc:sldChg>
      <pc:sldChg chg="del">
        <pc:chgData name="Lê Thảo" userId="8849c845-0e13-46fb-87fe-1d11da12c039" providerId="ADAL" clId="{EFCBAE70-01C5-0A40-8D43-4AFB1A9001E6}" dt="2025-03-09T15:29:18.618" v="0" actId="2696"/>
        <pc:sldMkLst>
          <pc:docMk/>
          <pc:sldMk cId="3180558748" sldId="377"/>
        </pc:sldMkLst>
      </pc:sldChg>
      <pc:sldChg chg="del">
        <pc:chgData name="Lê Thảo" userId="8849c845-0e13-46fb-87fe-1d11da12c039" providerId="ADAL" clId="{EFCBAE70-01C5-0A40-8D43-4AFB1A9001E6}" dt="2025-03-09T15:29:42.006" v="21" actId="2696"/>
        <pc:sldMkLst>
          <pc:docMk/>
          <pc:sldMk cId="4033272645" sldId="378"/>
        </pc:sldMkLst>
      </pc:sldChg>
      <pc:sldMasterChg chg="delSldLayout">
        <pc:chgData name="Lê Thảo" userId="8849c845-0e13-46fb-87fe-1d11da12c039" providerId="ADAL" clId="{EFCBAE70-01C5-0A40-8D43-4AFB1A9001E6}" dt="2025-03-09T15:29:43.288" v="23" actId="2696"/>
        <pc:sldMasterMkLst>
          <pc:docMk/>
          <pc:sldMasterMk cId="1782031642" sldId="2147483648"/>
        </pc:sldMasterMkLst>
        <pc:sldLayoutChg chg="del">
          <pc:chgData name="Lê Thảo" userId="8849c845-0e13-46fb-87fe-1d11da12c039" providerId="ADAL" clId="{EFCBAE70-01C5-0A40-8D43-4AFB1A9001E6}" dt="2025-03-09T15:29:43.288" v="23" actId="2696"/>
          <pc:sldLayoutMkLst>
            <pc:docMk/>
            <pc:sldMasterMk cId="1782031642" sldId="2147483648"/>
            <pc:sldLayoutMk cId="407838426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E4DC-EB3F-4FA0-9093-D4A3C071D5CE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7DFCE-1789-4938-8C9F-4F1E3A9F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FCA-A049-45CB-8E51-D8F74AE6A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BC37B-507C-4D71-9D57-E16973276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17B97-AE90-4980-8FBF-1E1ECE79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97DD7-1661-402C-A24F-FEB58DE8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E8EB3-39B5-4338-9887-1F0121EF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D0DD-BEEF-4052-967D-1B02DE66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90F5F-B7B6-4488-90EE-9FC0CF2E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7A28-BAD7-4EAB-B04E-35F02680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53C9-AA55-4424-97F3-03B3AC85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0C095-03E0-4153-89F4-2D9D818F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B0EF0-B2C6-4CA2-95FE-0CBF5B58A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49C16-DF81-4D07-8CE7-12B2D790E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0B17A-133C-4A44-9C8B-D4CFF2D4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0E30-737A-49D9-9191-E63CA265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7505B-B218-4156-9583-04131029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A5CD-C970-E223-7EF2-53E65721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3F798-5572-E649-4056-50DF41842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64C2A-BF80-F1F9-B60C-CFF70ABF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CE72-7676-0E85-6DB4-379E0574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3B8FD-59C5-3730-9493-09FBA549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86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7A58-CAF8-AB96-327A-878B92B4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5BA2-12C8-3112-E65A-1F548E89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8714-381D-3B44-FD1A-27A96DA4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D5610-D5B1-4086-1933-899B0B1B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FD3B6-44C7-9BC7-443D-3C5CA004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AD37-B20B-F296-BD1F-D3B27BEC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C7C23-CE04-09E9-4852-814DE34BB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9F11F-A6BA-24AB-63AA-6BAF0D77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D194-8A96-5D78-A48E-61C0F23E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EEF3C-9BAA-8B33-ABF5-FFD77A22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65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0658-839E-F9F1-C7FF-E0F7C671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B9DB-2F3D-8AEC-8E1B-0A93F944D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94249-EE04-4831-5E9F-FD5E8F4C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23952-7781-8439-C90C-8941E325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7DEB1-E34F-98C3-5907-42CF89B2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80D5E-0238-4177-3B8A-A7BD337D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187D-E2E6-D5E2-2B50-BBD74755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F3B58-2356-8BA9-B6BB-F191EC67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5F99E-DF70-04E8-08DD-91127E2FC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C1298-550B-4A46-7E05-1897ADAA5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00613-8BEF-6BF1-36A5-DB583C841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9C101-60EA-7112-D80A-DE9E2C6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75209-80A0-51F5-8BF2-17E2288F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6F9C1-5724-79BC-4ACB-CF1C409F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18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778B-78D8-9961-C230-112D5ED5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151982-98CB-2061-2945-4C96D90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B74C2-6A99-9994-5C88-18DC39176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3EC3E-2507-5299-62AF-82803188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3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4FEFA1-E4C9-9033-A3E6-EEABCC7B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BB76E-02A9-7101-95E6-4F9AD105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3E55A-4222-E6DF-6DFE-B2E492B6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7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2F88A-22EE-A551-0CD8-644B2151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7E87-416F-AB8F-0F11-B5B6BEFC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53ABE-B71C-ED7A-733E-B6277BD8F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7E4C-2EFB-CF9C-7F7D-B257AA26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507EA-D5DF-031D-3A30-8F21B567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43743-878A-741E-BE3F-08935211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8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43DA-ADE6-4393-8BD6-9D2DEF9D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33993-5A33-423D-995B-4F6A7CBDC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C5A0B-C470-41B2-A437-F0506321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99F1D-FB1A-44D2-BA91-FC3353DD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5AFB8-4ABB-4786-A9F0-27FA2F4B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5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1C84-9275-6D32-98F6-09A1DF20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AC4AF-0675-7AD1-DAA1-CB4FB416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0D3DB-0AF2-5F39-6372-67DC4AB1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6D368-3D3A-565C-2186-C5CA430C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CD1F5-DF01-F349-C713-763DF419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08F60-9484-F89D-311C-641CC129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17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80F8-E83B-4E46-19B8-DD61A2CB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EC96-1E72-783A-2EF5-C2083AE72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14B4-B2A6-B9B2-9DA8-021A18AE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68A0-7A1A-B564-DEC0-0A0ECBB1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23B1-76F3-36A3-3664-DFFFE42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73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09C92-CE97-F876-F890-C9C9B413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2B492-3159-0CD3-99B6-C6B34C018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E70ED-9E0A-76C7-6C51-D71A55E7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AF44C-708D-4794-9BFC-7A855933E8D1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6B336-154B-4967-2947-BA682F4B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CB80-04D2-D546-B31D-FDB87155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39053-6561-4DDA-B77E-E6712E03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3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E5A5D-682C-4F93-8144-C6425543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F73AA-31BE-447B-AAA7-C63BCC13B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5409-3ADC-43F2-9BD9-83647479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A38BC-10C6-488A-B78B-87243014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08BE8-C135-4460-86B3-083D1AFB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1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1FD2-15F4-4B18-8F86-ADF836A0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604E-9E3D-49EB-9C54-A0A8DA450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EC5A5-2A4D-4749-934F-E8281479F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81DDC-FE5F-4725-8131-8FF5E9BA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78CFD-9113-4A4E-A6E3-9C9A11EA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AA3C4-633D-4FD5-B04C-A684DC6A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7F90-88E8-4A4E-87E4-01943363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D3EDA-697B-4AAB-8392-089D5DB1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02DF0-926C-4A7D-A914-0E4F542A2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ED07B-1C45-42E8-A230-8F3DB20A3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8AEA7-1ACA-4A3E-9611-007D7F107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CEBD68-9379-4E31-A465-D313F333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F5E61-360A-4C29-80CC-E09F37A96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3162A5-96F5-4CD8-AB48-DE9C6A4E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5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FD14-7C8E-4E65-B5E3-C0738AC6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C1AF6-667B-4084-8A03-CE6E1F2F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728D1-7A30-4185-90E7-2B11AAA9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E9249-F80B-4D9B-9C02-837A7429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1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780AC-3013-44D6-8500-9717AEAF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20B8A-60E4-4D08-8F28-6025091C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A19DB-CD91-4FF7-B9ED-1FF46D5F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2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A22F-CFC1-4A37-A8E9-3FE4952D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381D4-8815-4A9F-B00F-C5E93BBE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637A1-D6B9-4503-B3E0-E2349A9C0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B0E7D-0283-4904-81A3-69EFD89D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ADE35-E222-4D47-8592-B860E02B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8CDA-954B-4A59-B9CA-7445D964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3D62-30E0-4367-B563-BF2580EF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4EE9A-FAE1-453B-B957-853B5CB12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0FB8E-1F83-4038-BE5F-FB080A38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4244-0FBF-495D-8904-0312B68D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5A1F2-12D2-4D56-8EB7-135AE562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C1941-B57A-40FB-A082-5DB37B1F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4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A0637A-2F52-4226-B63A-C059EEC7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2FEB8-AE23-4906-8DEE-739BF609F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B84F-B08F-48EE-A9E0-1C8343B4A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E267-05DA-489E-877F-FE0E9A1F5B50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CDE9-21FA-4948-B895-34FBCE1B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DFF23-8714-462F-88F9-CAE4655EF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DCD3-CC9C-41E8-8EC8-7147F282F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3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C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E4E607-689E-0E44-E3DA-E4979800DC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AF46E4C-9DDE-D7CD-3E75-99C773A30A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407" y="143076"/>
            <a:ext cx="1633092" cy="16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0224 (1)(2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4074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angle"/>
        </a:sp3d>
      </a:spPr>
      <a:bodyPr rtlCol="0" anchor="ctr"/>
      <a:lstStyle>
        <a:defPPr algn="ctr">
          <a:defRPr sz="2000" b="1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22635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Châu Kiều</dc:creator>
  <cp:lastModifiedBy>Lê Thảo</cp:lastModifiedBy>
  <cp:revision>136</cp:revision>
  <dcterms:created xsi:type="dcterms:W3CDTF">2024-12-08T09:46:02Z</dcterms:created>
  <dcterms:modified xsi:type="dcterms:W3CDTF">2025-03-09T15:29:44Z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2025-02-16T15:08:23Z</vt:lpwstr>
  </property>
  <property fmtid="{D5CDD505-2E9C-101B-9397-08002B2CF9AE}" pid="4" name="MSIP_Label_defa4170-0d19-0005-0004-bc88714345d2_Method">
    <vt:lpwstr>Privileged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c3215f72-0b67-4f8f-b8c9-67fa8f845576</vt:lpwstr>
  </property>
  <property fmtid="{D5CDD505-2E9C-101B-9397-08002B2CF9AE}" pid="7" name="MSIP_Label_defa4170-0d19-0005-0004-bc88714345d2_ActionId">
    <vt:lpwstr>03e8c73d-33a5-462e-9e4b-147998632708</vt:lpwstr>
  </property>
  <property fmtid="{D5CDD505-2E9C-101B-9397-08002B2CF9AE}" pid="8" name="MSIP_Label_defa4170-0d19-0005-0004-bc88714345d2_ContentBits">
    <vt:lpwstr>0</vt:lpwstr>
  </property>
</Properties>
</file>