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0" r:id="rId1"/>
    <p:sldMasterId id="2147483702" r:id="rId2"/>
    <p:sldMasterId id="2147483682" r:id="rId3"/>
    <p:sldMasterId id="2147483690" r:id="rId4"/>
  </p:sldMasterIdLst>
  <p:notesMasterIdLst>
    <p:notesMasterId r:id="rId16"/>
  </p:notesMasterIdLst>
  <p:sldIdLst>
    <p:sldId id="296" r:id="rId5"/>
    <p:sldId id="258" r:id="rId6"/>
    <p:sldId id="263" r:id="rId7"/>
    <p:sldId id="264" r:id="rId8"/>
    <p:sldId id="265" r:id="rId9"/>
    <p:sldId id="266" r:id="rId10"/>
    <p:sldId id="290" r:id="rId11"/>
    <p:sldId id="294" r:id="rId12"/>
    <p:sldId id="291" r:id="rId13"/>
    <p:sldId id="292" r:id="rId14"/>
    <p:sldId id="293" r:id="rId15"/>
  </p:sldIdLst>
  <p:sldSz cx="12192000" cy="6858000"/>
  <p:notesSz cx="6858000" cy="9144000"/>
  <p:embeddedFontLst>
    <p:embeddedFont>
      <p:font typeface="#9Slide02 Noi dung dai" panose="020B0604020202020204" charset="0"/>
      <p:regular r:id="rId17"/>
    </p:embeddedFont>
    <p:embeddedFont>
      <p:font typeface="#9Slide03 Montserrat Black" panose="020B0604020202020204" charset="0"/>
      <p:bold r:id="rId18"/>
    </p:embeddedFont>
    <p:embeddedFont>
      <p:font typeface="Fredoka One" panose="02000000000000000000" pitchFamily="2" charset="0"/>
      <p:regular r:id="rId19"/>
    </p:embeddedFont>
    <p:embeddedFont>
      <p:font typeface="Showcard Gothic" panose="04020904020102020604" pitchFamily="8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B3E"/>
    <a:srgbClr val="3468AA"/>
    <a:srgbClr val="FEDC8B"/>
    <a:srgbClr val="5F8A43"/>
    <a:srgbClr val="1F8EAB"/>
    <a:srgbClr val="75C5E8"/>
    <a:srgbClr val="D55C88"/>
    <a:srgbClr val="65C430"/>
    <a:srgbClr val="ECF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86" d="100"/>
          <a:sy n="86" d="100"/>
        </p:scale>
        <p:origin x="562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179F3-E5C0-44C9-A491-F75A53C733B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603A7-8429-4A77-A0C0-744F37A5A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6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702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642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7736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829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235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2097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99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6627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57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1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1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09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16DE-035D-456C-BC8B-553865A5B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88ED3-5751-4329-9659-46DCBD2FD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0621C-98D6-4CE7-8DB1-A3C55C706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40F12-D1D9-48AD-A447-EE182EB3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67AFE-55C7-4133-AEFB-43BB38CD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91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200B-4DB9-43C9-8936-01A845DB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4BDAA-92F2-4DC6-929A-D5976183B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BAFEE-34BA-4437-A439-F938159E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8BDCC-C2A1-42BB-8B3E-171081334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87011-9A6B-4E90-A9A0-781E4DEB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16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ACF6-D5CB-482A-89DF-58749D5E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EFA4E-951D-46BD-AC3C-B3CDAAEE0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9E4D-78FA-4907-B002-C236945A3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CB1D5-7EB9-4F7A-BF52-35A81F5A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B01F7-EFA0-4989-B4D7-C412BBA3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30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E75F-A408-44AE-8B50-50DB9AEB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A2FA7-4297-4B85-B01E-EC0E75CD9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9B92D-DD42-467E-ACDC-CF5E26A99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DCDC3-21F0-4FAE-93A6-4B023AE02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2ADDC-4164-48BF-8FB7-D717DD3B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E65D1-EBA9-45FA-9A4C-6395886E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03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1AAFA-0366-41DB-A64B-223B558B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8DE0C-F7EB-42E1-AD47-C7EF5BCCD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63A98-30A7-4985-92A4-17D841927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A8F20-B19F-4C6A-BAA1-D0C99E51A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B168E3-E0A8-40D6-809E-BCCDA8601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A09B2-9A82-4EBF-B163-2D46400E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D42D61-DFBC-4430-B446-BC0AEF2A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F2A8EC-F2F6-4385-9EA7-13DA3B2C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2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DA629-99C6-4A6C-8139-A5405940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97B68-6C2E-4C89-B873-2D1D92C1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5471C-C1F9-4D60-920F-717495E0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8481D-505B-44BC-AA0A-CDC7149A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FA0BA6-6D4E-4B95-AEFA-BB39C5071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C4FEFA-CDAB-4485-988E-A582ED0B2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6E4EF-F4BA-49EB-9A7C-09143300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04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3E16-283C-43DB-8206-C19664DD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D5900-15D4-4392-8A53-F334C1E81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2F38E-2B6C-4EFD-8B1D-48839D22C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004F4-586B-4CE5-BEAC-C883927C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44DAB-B829-458B-ABA2-B04FA470F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F8E6F-F0C0-4ECF-A088-C03D2218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6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85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1E15D-00EE-4543-9281-B1928CA9B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F4A5B7-6775-4CDE-9570-8E55EBF46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6FEA4-5E35-4A82-BC60-BC53E4363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B9B0A-E706-498C-837F-78A0DE5F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19517-A309-4CB0-8969-13FC48D7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AB65B-54A7-4398-95D8-D12FEDE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38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6892C-EFC1-40B9-A29A-96D44499D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F2A31C-10E7-49F1-9603-AB7A6D7FE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B71E3-83B4-41A4-817A-A63BB909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FED34-D01F-4118-82CE-E86FD93A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DB5EB-D45D-43B6-B595-7F05881EB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06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9A46BC-8B37-47C9-B3C6-93AC2C8CE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1A5D5-BC11-4900-ADF2-75456C365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2B0B8-BC35-44DC-A366-490DDD84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0C174-F642-42A5-9B87-1E9E3998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3DEDD-FF5E-493E-BE75-D8D4FCEA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98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5CE4F-C279-412D-A033-1796A88A6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4D74ED-3807-46FC-889C-92182611F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05FD7-740D-4186-8D7D-8047CC1C0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8785B-A83E-4E0E-9424-49BBCCBD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BB927-EDC0-4DE6-B1F1-E869D0E5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90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1E09-E96B-408A-8C12-7A7917F2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28364-9084-4B69-9624-ED4F953E2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3BE1F-49EF-4937-9921-3178BDEB0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DA291-5ADF-40CA-B8D2-F54ECBAD8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F9B81-C0E5-4EA1-8526-ED524E3F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34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31EEE-7EC1-43D6-9906-FEC4D5AC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6B17E-8E95-457E-A878-72F451EB0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4A372-1AAF-439F-8137-4200EAE7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E656D-9DF8-4E64-AD7F-E6B68C45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8392A-7B9B-472E-8D3C-4DA2801F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51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D890-A3DB-4671-AD40-1E9222F6F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93EFA-0F49-4EDA-936A-B0E203BA6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AC26F-AB0E-4DD1-8818-A6725979A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04BA9-E3A5-4AAA-AED2-6BF65BCD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91879-A544-4B21-841F-58EF0F6F5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206C5-AAAC-4E3C-BA04-E1DD3CAF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13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A69DD-D1D1-461B-AA00-BF6A1254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9BBF7-7DA8-44EC-9CB2-CA5B6EC20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95CCE-49F5-4A7E-8ED4-841487514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794E25-9387-468C-8477-43B1E5E36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845D-7187-461F-9CBD-38E51E0B5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CCC516-738A-4E02-87E3-BBD94D0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F92D33-55CB-4D89-9C5A-6597DFE57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ACBB6E-FD76-43CA-A168-191DBA89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92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CD63-6987-4071-992F-B60EFE94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8A32E9-3D9F-4F24-BE0F-F7BDBBAD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2A963-1FE2-4C6A-BC9A-BB0442CC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FC6F4-D808-417D-A2D5-433D3ED4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06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A06A7E-6AAF-4A3B-ACDC-21DD7C3C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0EC750-3A73-480A-A137-16460BCDE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DB370-9716-43C6-91FD-27EC2239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5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36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6858-6A9C-4668-877A-921987573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20C25-5793-4205-ACFD-5795170F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BCE05-2700-4FFE-8E4F-D9D3C955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378DE-CDF7-42E4-B266-11D21809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0E314-6B46-4101-A154-2F3E076DE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14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BDF0-DE8A-412D-AC2D-AE130625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5472D-F7D2-4E36-B027-A4A8DA6AA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46C8C-7889-410B-8306-FF99C3FC5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73119-4014-4A40-BE45-36867B5F3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FCC88-5854-4080-9EE2-47CC8967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42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B2B07-D853-4E88-BEC0-CBB636434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E60FC-34B6-4C1B-8725-1E3DA198E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70C7A-02B8-49C0-93EF-FA88C58D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CAB14-C714-4451-B633-C62285486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A0848-C2F8-418B-876B-AB693E51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32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9FBE-BC36-4B92-B32D-4DCE47EC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B5D7-C5DE-4EFF-B5A0-A84847176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C0530E-4C8F-46FB-B0F8-66B1C3E24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63CC2-D548-4086-B042-68F50311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0638D-0A10-46B7-BDF4-95769564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6F8A6-4324-4EC1-974F-2057F44E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10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EE551-62B1-4857-891C-4FF15005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A9599-0F88-428C-AEB1-AC338B160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A1822-B594-489A-B6D4-BB68B7453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23F4E-6929-421E-B2A5-BCB11714D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ED7AE-B790-4171-AB8F-C8C1AEB46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E33489-BC94-43BF-AFC7-67F62937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DC288-4885-4556-9D9C-FE502BE7E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027277-E15E-4B54-804D-1C5CFB0C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440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7408-83FC-4FAF-8587-B6D2E6ED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9CDA58-C671-4B40-B7F4-044903EC3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03EF0-076E-47E9-814A-0A276D4A9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BB2F6-6761-44DD-B430-E5C85FC2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7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17C19-C125-457D-B0AA-62FDE9866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DD59D0-9E9C-4EB0-BB0D-89D9D312C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DAFF8-AD2C-41B3-B94A-5E4F2579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960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D0A5C-FAF6-415A-B891-57FF9AAE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89345-CF7A-4626-AA90-F02F13F99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53FA9-4DE7-4701-8F2B-0EA1906DC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15C65-B10E-4E2D-A3C1-C877219F9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F3086-2020-4077-B235-863AE8B2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07AD1-A569-4171-81BC-4DA725B3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36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A559A-FAB8-4EE8-936A-E58661E88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0910AB-5D62-4FA2-8E88-373CFA9E8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361B0-24F6-47B7-AE71-F1F904CD2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D43CF-B592-4B0C-9B94-5E84502E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606BB-F3A6-4138-A8B7-A7351EF2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731B7-E64C-4422-9782-03A0ECE0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22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A676A-B17A-473D-9174-ECFAA44E1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9AE2A-FFF0-40C2-B5F8-ABC40EAA5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733EC-D934-4840-AB75-3AC68140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CB27B-5D8C-4DCA-9DF1-9ECD0DF1C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4C6EE-6F8B-4780-B4CD-420E9D99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7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96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FF93F6-1D21-4E28-91E6-5B13F2F6A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6027B-C11B-4D86-A676-AE0857896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4996E-0711-4113-9547-5B3D0979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C4B4A-5E16-49CA-8BC4-4B27078B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9C807-34E5-489F-8F23-9EC18E69C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1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1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3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3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1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5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D1B398FD-51B4-4CFA-BA60-2517B01A233F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25869F-9C92-422B-86D1-779968AE0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7" b="74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9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CDF3892A-9EFE-463A-BD78-3A61AB97F1F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3BEF7-F010-4E27-8409-AEA226BF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64252-C4FB-47F2-A5D5-6F17F261D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A0CC8-6347-40CB-9B86-689DD3617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470E-4C0E-42F6-8EA0-E2D7D69C8C5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25275-478B-49EF-B9C7-204A67087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5AF7E-F16E-4E3C-A3B2-8C3377FBA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77F43F-6FB6-46B5-9EE4-7EE7D758B7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5" b="38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7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0E717874-8908-42DC-8665-BEF3A2AD6CEB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259137-986D-4B03-8804-CA0A3A22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6ACC1-6126-4C58-8E9F-28FEA786B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AB07D-B4EF-4A6A-B114-0F9F85C12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FA68B-3AAB-4385-AA78-4548B54286B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1F901-E9FF-4E74-B093-2DD788A60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065CC-67B3-4B0D-9101-32478AE96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A0EE93-B2A0-46FC-9385-79FDB40CC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5" b="109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4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CAB39FEC-467E-4953-88AC-B696C2C05F23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8B413-176F-4815-B224-0EFE7034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D7D1B-2DE9-4C67-A532-F11145D48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761CC-F25D-47FD-9E56-A6337D4EE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7103C-D257-47B9-880F-3A7A2F20AD7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F5E15-8383-4C58-8D78-5D61396A1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CDE48-E736-4344-AAAF-F110E5EF2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FB8760-1706-4374-9959-90CFACDDB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0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11.xml"/><Relationship Id="rId18" Type="http://schemas.openxmlformats.org/officeDocument/2006/relationships/slide" Target="slide9.xml"/><Relationship Id="rId26" Type="http://schemas.openxmlformats.org/officeDocument/2006/relationships/image" Target="../media/image21.png"/><Relationship Id="rId3" Type="http://schemas.openxmlformats.org/officeDocument/2006/relationships/image" Target="../media/image1.jpg"/><Relationship Id="rId21" Type="http://schemas.openxmlformats.org/officeDocument/2006/relationships/slide" Target="slide7.xml"/><Relationship Id="rId7" Type="http://schemas.openxmlformats.org/officeDocument/2006/relationships/image" Target="../media/image13.png"/><Relationship Id="rId12" Type="http://schemas.openxmlformats.org/officeDocument/2006/relationships/slide" Target="slide8.xml"/><Relationship Id="rId17" Type="http://schemas.openxmlformats.org/officeDocument/2006/relationships/slide" Target="slide6.xml"/><Relationship Id="rId25" Type="http://schemas.openxmlformats.org/officeDocument/2006/relationships/image" Target="../media/image20.png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20" Type="http://schemas.openxmlformats.org/officeDocument/2006/relationships/slide" Target="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slide" Target="slide5.xml"/><Relationship Id="rId24" Type="http://schemas.openxmlformats.org/officeDocument/2006/relationships/slide" Target="slide3.xml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23" Type="http://schemas.openxmlformats.org/officeDocument/2006/relationships/image" Target="../media/image10.png"/><Relationship Id="rId10" Type="http://schemas.openxmlformats.org/officeDocument/2006/relationships/image" Target="../media/image16.png"/><Relationship Id="rId19" Type="http://schemas.openxmlformats.org/officeDocument/2006/relationships/slide" Target="slide4.xml"/><Relationship Id="rId4" Type="http://schemas.openxmlformats.org/officeDocument/2006/relationships/image" Target="../media/image12.png"/><Relationship Id="rId9" Type="http://schemas.openxmlformats.org/officeDocument/2006/relationships/image" Target="../media/image15.gif"/><Relationship Id="rId14" Type="http://schemas.openxmlformats.org/officeDocument/2006/relationships/image" Target="../media/image17.gif"/><Relationship Id="rId22" Type="http://schemas.openxmlformats.org/officeDocument/2006/relationships/image" Target="../media/image9.png"/><Relationship Id="rId27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audio" Target="../media/audio5.wav"/><Relationship Id="rId11" Type="http://schemas.openxmlformats.org/officeDocument/2006/relationships/image" Target="../media/image14.png"/><Relationship Id="rId5" Type="http://schemas.openxmlformats.org/officeDocument/2006/relationships/audio" Target="../media/audio4.wav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3">
            <a:extLst>
              <a:ext uri="{FF2B5EF4-FFF2-40B4-BE49-F238E27FC236}">
                <a16:creationId xmlns:a16="http://schemas.microsoft.com/office/drawing/2014/main" id="{A701BD6F-F439-4F0C-BAAD-1139192002FD}"/>
              </a:ext>
            </a:extLst>
          </p:cNvPr>
          <p:cNvSpPr/>
          <p:nvPr/>
        </p:nvSpPr>
        <p:spPr>
          <a:xfrm>
            <a:off x="1219200" y="-76200"/>
            <a:ext cx="8915641" cy="1604597"/>
          </a:xfrm>
          <a:prstGeom prst="roundRect">
            <a:avLst>
              <a:gd name="adj" fmla="val 10326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r>
              <a:rPr lang="en-US" sz="8000" b="1" dirty="0">
                <a:solidFill>
                  <a:srgbClr val="3468AA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LABUBU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922E4-2222-6BC7-3ACF-3AB9374CA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3124200"/>
            <a:ext cx="1678877" cy="2657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B23AD6-8D5C-E5E6-1C05-80DA657BC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05" y="2819400"/>
            <a:ext cx="1312022" cy="2142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29B7B-2D60-69FE-3F4C-D5F5EB287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68" y="4165986"/>
            <a:ext cx="1678877" cy="26576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0FC067-E6FE-7195-5857-3C222510E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76" y="2493367"/>
            <a:ext cx="1426629" cy="23616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395037-A2EF-32DC-3E3D-2842D0FF49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662" y="2054969"/>
            <a:ext cx="1678876" cy="28000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62B0C9-6AF1-1EA8-6784-E452873CA7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90" y="3004930"/>
            <a:ext cx="23907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199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1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368E02E-7411-4759-9834-3A187C53CD8C}"/>
              </a:ext>
            </a:extLst>
          </p:cNvPr>
          <p:cNvSpPr/>
          <p:nvPr/>
        </p:nvSpPr>
        <p:spPr>
          <a:xfrm>
            <a:off x="1103447" y="436332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304784" indent="-304784" defTabSz="914354">
              <a:buFont typeface="+mj-lt"/>
              <a:buAutoNum type="alphaUcPeriod"/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ĐÁP ÁN SAI</a:t>
            </a:r>
            <a:endParaRPr lang="vi-VN" sz="4800" dirty="0">
              <a:solidFill>
                <a:prstClr val="black"/>
              </a:solidFill>
              <a:latin typeface="#9Slide03 Montserrat Black" panose="00000A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3C89AF-483B-42BE-A97C-2642B497D036}"/>
              </a:ext>
            </a:extLst>
          </p:cNvPr>
          <p:cNvSpPr/>
          <p:nvPr/>
        </p:nvSpPr>
        <p:spPr>
          <a:xfrm>
            <a:off x="6123842" y="436751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ĐÁP ÁN SAI</a:t>
            </a:r>
            <a:endParaRPr lang="vi-VN" sz="2400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401EB3-B71A-4D10-BE87-F058724557BC}"/>
              </a:ext>
            </a:extLst>
          </p:cNvPr>
          <p:cNvSpPr/>
          <p:nvPr/>
        </p:nvSpPr>
        <p:spPr>
          <a:xfrm>
            <a:off x="1103447" y="5252499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ĐÁP ÁN ĐÚNG</a:t>
            </a:r>
            <a:endParaRPr lang="vi-VN" sz="2400" kern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8D6CBF-16AB-425F-83A6-54E2F90E0E32}"/>
              </a:ext>
            </a:extLst>
          </p:cNvPr>
          <p:cNvSpPr/>
          <p:nvPr/>
        </p:nvSpPr>
        <p:spPr>
          <a:xfrm>
            <a:off x="6123842" y="525668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ĐÁP ÁN SAI</a:t>
            </a:r>
            <a:endParaRPr lang="vi-VN" sz="2400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F19763E-4CD8-4E60-9D63-DA657F4C5C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21" y="4388801"/>
            <a:ext cx="805723" cy="7080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E6736DE-2601-4EA7-B2A9-72BDBEA35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08" y="5316094"/>
            <a:ext cx="804536" cy="6436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712ABB-2914-4472-BE89-5CDC8C3271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8" y="5297460"/>
            <a:ext cx="804743" cy="7071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A58C4AA-948C-447D-9185-225FFD52B2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6"/>
            <a:ext cx="732592" cy="643793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877A0C5-B389-4B87-86EB-2CF0D352F503}"/>
              </a:ext>
            </a:extLst>
          </p:cNvPr>
          <p:cNvSpPr/>
          <p:nvPr/>
        </p:nvSpPr>
        <p:spPr>
          <a:xfrm>
            <a:off x="1118114" y="305721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F81EE8F-E71C-4E43-91AA-EB52498E2DFD}"/>
              </a:ext>
            </a:extLst>
          </p:cNvPr>
          <p:cNvSpPr/>
          <p:nvPr/>
        </p:nvSpPr>
        <p:spPr>
          <a:xfrm>
            <a:off x="1118114" y="303411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41" name="Snip Diagonal Corner Rectangle 3">
            <a:extLst>
              <a:ext uri="{FF2B5EF4-FFF2-40B4-BE49-F238E27FC236}">
                <a16:creationId xmlns:a16="http://schemas.microsoft.com/office/drawing/2014/main" id="{83BA127A-8D65-4EC4-9FE8-A11360B7C4D2}"/>
              </a:ext>
            </a:extLst>
          </p:cNvPr>
          <p:cNvSpPr/>
          <p:nvPr/>
        </p:nvSpPr>
        <p:spPr>
          <a:xfrm>
            <a:off x="832636" y="655508"/>
            <a:ext cx="10526728" cy="1604597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8</a:t>
            </a:r>
            <a:endParaRPr lang="en-US" sz="4400" b="1" dirty="0">
              <a:solidFill>
                <a:prstClr val="black"/>
              </a:solidFill>
              <a:latin typeface="#9Slide03 Montserrat Black" panose="00000A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E748D3E-2402-4238-8A0B-D5BDC125E2E7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18" name="Google Shape;3344;p48">
              <a:hlinkClick r:id="rId8" action="ppaction://hlinksldjump"/>
              <a:extLst>
                <a:ext uri="{FF2B5EF4-FFF2-40B4-BE49-F238E27FC236}">
                  <a16:creationId xmlns:a16="http://schemas.microsoft.com/office/drawing/2014/main" id="{43248429-AC8C-4854-8F80-7688CC38339F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Right Arrow 5">
              <a:hlinkClick r:id="rId8" action="ppaction://hlinksldjump"/>
              <a:extLst>
                <a:ext uri="{FF2B5EF4-FFF2-40B4-BE49-F238E27FC236}">
                  <a16:creationId xmlns:a16="http://schemas.microsoft.com/office/drawing/2014/main" id="{759055BA-4D8C-482B-95C9-349F917C39EF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76767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7CD3749-569E-424A-AF50-EAD8FB1DB3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" t="-582" b="-3984"/>
          <a:stretch/>
        </p:blipFill>
        <p:spPr>
          <a:xfrm flipH="1">
            <a:off x="718774" y="2242676"/>
            <a:ext cx="1204632" cy="20070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124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3" grpId="0" animBg="1"/>
      <p:bldP spid="39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nip Diagonal Corner Rectangle 3">
            <a:extLst>
              <a:ext uri="{FF2B5EF4-FFF2-40B4-BE49-F238E27FC236}">
                <a16:creationId xmlns:a16="http://schemas.microsoft.com/office/drawing/2014/main" id="{7B484E7F-A1FD-4B27-B2C9-89F484290FCD}"/>
              </a:ext>
            </a:extLst>
          </p:cNvPr>
          <p:cNvSpPr/>
          <p:nvPr/>
        </p:nvSpPr>
        <p:spPr>
          <a:xfrm>
            <a:off x="832636" y="757108"/>
            <a:ext cx="10526728" cy="1604597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CÂU HỎI 9</a:t>
            </a:r>
            <a:endParaRPr lang="en-US" sz="4400" b="1" dirty="0">
              <a:solidFill>
                <a:prstClr val="black"/>
              </a:solidFill>
              <a:latin typeface="#9Slide03 Montserrat Black" panose="00000A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A5C0EC9-A55D-419F-A5D2-D5F49D7F56D2}"/>
              </a:ext>
            </a:extLst>
          </p:cNvPr>
          <p:cNvSpPr/>
          <p:nvPr/>
        </p:nvSpPr>
        <p:spPr>
          <a:xfrm>
            <a:off x="1118114" y="5260801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ĐÁP ÁN SAI</a:t>
            </a:r>
            <a:endParaRPr lang="vi-VN" sz="2400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369003-E1BB-4C3D-8B1F-7C190AE33C3D}"/>
              </a:ext>
            </a:extLst>
          </p:cNvPr>
          <p:cNvSpPr/>
          <p:nvPr/>
        </p:nvSpPr>
        <p:spPr>
          <a:xfrm>
            <a:off x="6123842" y="436751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ĐÁP ÁN SAI</a:t>
            </a:r>
            <a:endParaRPr lang="vi-VN" sz="2400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F62DFC-65C2-46FD-8D45-7C925B04A88A}"/>
              </a:ext>
            </a:extLst>
          </p:cNvPr>
          <p:cNvSpPr/>
          <p:nvPr/>
        </p:nvSpPr>
        <p:spPr>
          <a:xfrm>
            <a:off x="1118114" y="436751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A. ĐÁP ÁN ĐÚNG</a:t>
            </a:r>
            <a:endParaRPr lang="vi-VN" sz="2400" kern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DD9DE7-3477-4921-AFC3-855A37BD8611}"/>
              </a:ext>
            </a:extLst>
          </p:cNvPr>
          <p:cNvSpPr/>
          <p:nvPr/>
        </p:nvSpPr>
        <p:spPr>
          <a:xfrm>
            <a:off x="6123842" y="525668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ĐÁP ÁN SAI</a:t>
            </a:r>
            <a:endParaRPr lang="vi-VN" sz="2400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3D51FB0-9853-4050-82CD-A18DA05FBE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89" y="5286277"/>
            <a:ext cx="805723" cy="7080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84BE69B-6159-4014-9048-6951549960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5" y="4431110"/>
            <a:ext cx="804536" cy="64362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F78F695-59E2-4358-A408-4D1FC0738C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8" y="5297460"/>
            <a:ext cx="804743" cy="70719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743FB33-27CB-4273-825A-CCA2B4E7F4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6"/>
            <a:ext cx="732592" cy="643793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FBBD889-B308-4522-B260-132CB2B72E3F}"/>
              </a:ext>
            </a:extLst>
          </p:cNvPr>
          <p:cNvSpPr/>
          <p:nvPr/>
        </p:nvSpPr>
        <p:spPr>
          <a:xfrm>
            <a:off x="1118114" y="314865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C17B06B-EE15-4CF2-AE6F-67D853DB42FD}"/>
              </a:ext>
            </a:extLst>
          </p:cNvPr>
          <p:cNvSpPr/>
          <p:nvPr/>
        </p:nvSpPr>
        <p:spPr>
          <a:xfrm>
            <a:off x="1118114" y="312555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A1DA78-1792-45B3-9288-663B8132CE18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18" name="Google Shape;3344;p48">
              <a:hlinkClick r:id="rId8" action="ppaction://hlinksldjump"/>
              <a:extLst>
                <a:ext uri="{FF2B5EF4-FFF2-40B4-BE49-F238E27FC236}">
                  <a16:creationId xmlns:a16="http://schemas.microsoft.com/office/drawing/2014/main" id="{E6FB2D3A-7440-4537-ABB0-C3A698DFA805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Right Arrow 5">
              <a:hlinkClick r:id="rId8" action="ppaction://hlinksldjump"/>
              <a:extLst>
                <a:ext uri="{FF2B5EF4-FFF2-40B4-BE49-F238E27FC236}">
                  <a16:creationId xmlns:a16="http://schemas.microsoft.com/office/drawing/2014/main" id="{AC3CDBE5-2CDD-4A34-BE6C-E34FBA1F22B1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76767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0EA9E61-D180-454C-ACA8-93CBBA819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12445"/>
          <a:stretch/>
        </p:blipFill>
        <p:spPr>
          <a:xfrm flipH="1">
            <a:off x="228600" y="2227766"/>
            <a:ext cx="197943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832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6" dur="3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3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3" grpId="0" animBg="1"/>
      <p:bldP spid="34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0CA5A00-2D06-748E-F1FB-C02DD05B7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89729" y="-1616896"/>
            <a:ext cx="12371459" cy="653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AEC2916-6938-4C63-B29C-FF236565AAEC}"/>
              </a:ext>
            </a:extLst>
          </p:cNvPr>
          <p:cNvSpPr/>
          <p:nvPr/>
        </p:nvSpPr>
        <p:spPr>
          <a:xfrm>
            <a:off x="-89730" y="3813795"/>
            <a:ext cx="12371460" cy="3302974"/>
          </a:xfrm>
          <a:prstGeom prst="rect">
            <a:avLst/>
          </a:prstGeom>
          <a:solidFill>
            <a:srgbClr val="75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AA779E7-F516-42F8-95FC-F550C7A4B4DF}"/>
              </a:ext>
            </a:extLst>
          </p:cNvPr>
          <p:cNvSpPr/>
          <p:nvPr/>
        </p:nvSpPr>
        <p:spPr>
          <a:xfrm>
            <a:off x="5327616" y="3924644"/>
            <a:ext cx="1928669" cy="4060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30F2E0-BCAA-4A9F-8233-15E84FAA059F}"/>
              </a:ext>
            </a:extLst>
          </p:cNvPr>
          <p:cNvSpPr/>
          <p:nvPr/>
        </p:nvSpPr>
        <p:spPr>
          <a:xfrm>
            <a:off x="7763283" y="3983014"/>
            <a:ext cx="1928669" cy="4060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B910D5-7A9A-4016-8828-324BCDEB7849}"/>
              </a:ext>
            </a:extLst>
          </p:cNvPr>
          <p:cNvSpPr/>
          <p:nvPr/>
        </p:nvSpPr>
        <p:spPr>
          <a:xfrm>
            <a:off x="2614511" y="3872275"/>
            <a:ext cx="1928669" cy="4060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27" name="Graphic 1126">
            <a:extLst>
              <a:ext uri="{FF2B5EF4-FFF2-40B4-BE49-F238E27FC236}">
                <a16:creationId xmlns:a16="http://schemas.microsoft.com/office/drawing/2014/main" id="{FBAC5D43-DD5F-41DE-A3C3-D52C5BA6E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849776" y="3049669"/>
            <a:ext cx="1279267" cy="1827088"/>
          </a:xfrm>
          <a:prstGeom prst="rect">
            <a:avLst/>
          </a:prstGeom>
        </p:spPr>
      </p:pic>
      <p:pic>
        <p:nvPicPr>
          <p:cNvPr id="1129" name="Graphic 1128">
            <a:extLst>
              <a:ext uri="{FF2B5EF4-FFF2-40B4-BE49-F238E27FC236}">
                <a16:creationId xmlns:a16="http://schemas.microsoft.com/office/drawing/2014/main" id="{2FEB56C8-3E44-47DF-884B-EB08537C87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446692" y="2891999"/>
            <a:ext cx="1233970" cy="1953389"/>
          </a:xfrm>
          <a:prstGeom prst="rect">
            <a:avLst/>
          </a:prstGeom>
        </p:spPr>
      </p:pic>
      <p:pic>
        <p:nvPicPr>
          <p:cNvPr id="1124" name="Graphic 1123">
            <a:extLst>
              <a:ext uri="{FF2B5EF4-FFF2-40B4-BE49-F238E27FC236}">
                <a16:creationId xmlns:a16="http://schemas.microsoft.com/office/drawing/2014/main" id="{138F0BB7-2EE6-4626-9EB5-52BF5D98E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0483" y="2841686"/>
            <a:ext cx="1226496" cy="2003279"/>
          </a:xfrm>
          <a:prstGeom prst="rect">
            <a:avLst/>
          </a:prstGeom>
        </p:spPr>
      </p:pic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E077624-ACE0-492A-A4CD-53D8E0A0F7EB}"/>
              </a:ext>
            </a:extLst>
          </p:cNvPr>
          <p:cNvSpPr/>
          <p:nvPr/>
        </p:nvSpPr>
        <p:spPr>
          <a:xfrm>
            <a:off x="7341672" y="4150873"/>
            <a:ext cx="2823210" cy="1219200"/>
          </a:xfrm>
          <a:custGeom>
            <a:avLst/>
            <a:gdLst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210" h="1219200">
                <a:moveTo>
                  <a:pt x="0" y="0"/>
                </a:moveTo>
                <a:lnTo>
                  <a:pt x="0" y="1219200"/>
                </a:lnTo>
                <a:lnTo>
                  <a:pt x="2823210" y="1219200"/>
                </a:lnTo>
                <a:lnTo>
                  <a:pt x="2819400" y="3810"/>
                </a:lnTo>
                <a:lnTo>
                  <a:pt x="2411730" y="0"/>
                </a:lnTo>
                <a:cubicBezTo>
                  <a:pt x="2035810" y="386080"/>
                  <a:pt x="414020" y="242570"/>
                  <a:pt x="415290" y="3810"/>
                </a:cubicBezTo>
                <a:lnTo>
                  <a:pt x="0" y="0"/>
                </a:lnTo>
                <a:close/>
              </a:path>
            </a:pathLst>
          </a:custGeom>
          <a:solidFill>
            <a:srgbClr val="75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54B65943-5ABD-4897-A97F-8B09A6234236}"/>
              </a:ext>
            </a:extLst>
          </p:cNvPr>
          <p:cNvSpPr/>
          <p:nvPr/>
        </p:nvSpPr>
        <p:spPr>
          <a:xfrm>
            <a:off x="4904398" y="4059634"/>
            <a:ext cx="2823210" cy="1219200"/>
          </a:xfrm>
          <a:custGeom>
            <a:avLst/>
            <a:gdLst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210" h="1219200">
                <a:moveTo>
                  <a:pt x="0" y="0"/>
                </a:moveTo>
                <a:lnTo>
                  <a:pt x="0" y="1219200"/>
                </a:lnTo>
                <a:lnTo>
                  <a:pt x="2823210" y="1219200"/>
                </a:lnTo>
                <a:lnTo>
                  <a:pt x="2819400" y="3810"/>
                </a:lnTo>
                <a:lnTo>
                  <a:pt x="2411730" y="0"/>
                </a:lnTo>
                <a:cubicBezTo>
                  <a:pt x="2035810" y="386080"/>
                  <a:pt x="414020" y="242570"/>
                  <a:pt x="415290" y="3810"/>
                </a:cubicBezTo>
                <a:lnTo>
                  <a:pt x="0" y="0"/>
                </a:lnTo>
                <a:close/>
              </a:path>
            </a:pathLst>
          </a:custGeom>
          <a:solidFill>
            <a:srgbClr val="75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06FD228D-7951-4ACB-9060-3B10FB649466}"/>
              </a:ext>
            </a:extLst>
          </p:cNvPr>
          <p:cNvSpPr/>
          <p:nvPr/>
        </p:nvSpPr>
        <p:spPr>
          <a:xfrm>
            <a:off x="2107802" y="4008605"/>
            <a:ext cx="2823210" cy="1219200"/>
          </a:xfrm>
          <a:custGeom>
            <a:avLst/>
            <a:gdLst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210" h="1219200">
                <a:moveTo>
                  <a:pt x="0" y="0"/>
                </a:moveTo>
                <a:lnTo>
                  <a:pt x="0" y="1219200"/>
                </a:lnTo>
                <a:lnTo>
                  <a:pt x="2823210" y="1219200"/>
                </a:lnTo>
                <a:lnTo>
                  <a:pt x="2819400" y="3810"/>
                </a:lnTo>
                <a:lnTo>
                  <a:pt x="2411730" y="0"/>
                </a:lnTo>
                <a:cubicBezTo>
                  <a:pt x="2035810" y="386080"/>
                  <a:pt x="414020" y="242570"/>
                  <a:pt x="415290" y="3810"/>
                </a:cubicBezTo>
                <a:lnTo>
                  <a:pt x="0" y="0"/>
                </a:lnTo>
                <a:close/>
              </a:path>
            </a:pathLst>
          </a:custGeom>
          <a:solidFill>
            <a:srgbClr val="75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BDC7409E-B177-4720-A2B1-22012CB05B4E}"/>
              </a:ext>
            </a:extLst>
          </p:cNvPr>
          <p:cNvSpPr/>
          <p:nvPr/>
        </p:nvSpPr>
        <p:spPr>
          <a:xfrm>
            <a:off x="7745711" y="4989012"/>
            <a:ext cx="1928669" cy="4060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25" name="Graphic 1124">
            <a:extLst>
              <a:ext uri="{FF2B5EF4-FFF2-40B4-BE49-F238E27FC236}">
                <a16:creationId xmlns:a16="http://schemas.microsoft.com/office/drawing/2014/main" id="{2569EAFA-25FB-40C3-9C86-45A3FFC3C1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4701" y="3044206"/>
            <a:ext cx="2575275" cy="343172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5F1A62C9-DB68-4019-9D73-46F9CF74C8D0}"/>
              </a:ext>
            </a:extLst>
          </p:cNvPr>
          <p:cNvSpPr/>
          <p:nvPr/>
        </p:nvSpPr>
        <p:spPr>
          <a:xfrm>
            <a:off x="5285746" y="4869959"/>
            <a:ext cx="1928669" cy="4060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28" name="Graphic 1127">
            <a:extLst>
              <a:ext uri="{FF2B5EF4-FFF2-40B4-BE49-F238E27FC236}">
                <a16:creationId xmlns:a16="http://schemas.microsoft.com/office/drawing/2014/main" id="{6137549F-952E-4431-9B1E-9A283DE8B1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2016" y="3829314"/>
            <a:ext cx="2065153" cy="2065153"/>
          </a:xfrm>
          <a:prstGeom prst="rect">
            <a:avLst/>
          </a:prstGeom>
        </p:spPr>
      </p:pic>
      <p:pic>
        <p:nvPicPr>
          <p:cNvPr id="98" name="Picture 8" descr="ArtStation - Animations in Pixel Art">
            <a:extLst>
              <a:ext uri="{FF2B5EF4-FFF2-40B4-BE49-F238E27FC236}">
                <a16:creationId xmlns:a16="http://schemas.microsoft.com/office/drawing/2014/main" id="{33BE5E73-7E68-47D9-9B4C-ABC5FEE703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60224" y="2832037"/>
            <a:ext cx="1323290" cy="132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Hammer">
            <a:extLst>
              <a:ext uri="{FF2B5EF4-FFF2-40B4-BE49-F238E27FC236}">
                <a16:creationId xmlns:a16="http://schemas.microsoft.com/office/drawing/2014/main" id="{A363AB2F-EFE0-49E5-937B-CF056B3E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0409273">
            <a:off x="6469210" y="2518410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F0B7306-1E73-4698-A6E6-A3A97F769A5D}"/>
              </a:ext>
            </a:extLst>
          </p:cNvPr>
          <p:cNvSpPr/>
          <p:nvPr/>
        </p:nvSpPr>
        <p:spPr>
          <a:xfrm>
            <a:off x="7205642" y="5181600"/>
            <a:ext cx="2868362" cy="1219200"/>
          </a:xfrm>
          <a:custGeom>
            <a:avLst/>
            <a:gdLst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210" h="1219200">
                <a:moveTo>
                  <a:pt x="0" y="0"/>
                </a:moveTo>
                <a:lnTo>
                  <a:pt x="0" y="1219200"/>
                </a:lnTo>
                <a:lnTo>
                  <a:pt x="2823210" y="1219200"/>
                </a:lnTo>
                <a:lnTo>
                  <a:pt x="2819400" y="3810"/>
                </a:lnTo>
                <a:lnTo>
                  <a:pt x="2411730" y="0"/>
                </a:lnTo>
                <a:cubicBezTo>
                  <a:pt x="2035810" y="386080"/>
                  <a:pt x="414020" y="242570"/>
                  <a:pt x="415290" y="3810"/>
                </a:cubicBezTo>
                <a:lnTo>
                  <a:pt x="0" y="0"/>
                </a:lnTo>
                <a:close/>
              </a:path>
            </a:pathLst>
          </a:custGeom>
          <a:solidFill>
            <a:srgbClr val="75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22C091A-9CA4-4868-920B-82CAEE03C3A8}"/>
              </a:ext>
            </a:extLst>
          </p:cNvPr>
          <p:cNvGrpSpPr/>
          <p:nvPr/>
        </p:nvGrpSpPr>
        <p:grpSpPr>
          <a:xfrm>
            <a:off x="2635146" y="3195799"/>
            <a:ext cx="414753" cy="856902"/>
            <a:chOff x="-2743200" y="6008612"/>
            <a:chExt cx="910543" cy="1535669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7E0319A-0641-4838-998A-FA20AD76F788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00" y="6159553"/>
              <a:ext cx="0" cy="13847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7" name="Flowchart: Punched Tape 156">
              <a:hlinkClick r:id="" action="ppaction://noaction"/>
              <a:extLst>
                <a:ext uri="{FF2B5EF4-FFF2-40B4-BE49-F238E27FC236}">
                  <a16:creationId xmlns:a16="http://schemas.microsoft.com/office/drawing/2014/main" id="{1F49E0B1-A040-4A14-8641-9EC27D1631C5}"/>
                </a:ext>
              </a:extLst>
            </p:cNvPr>
            <p:cNvSpPr/>
            <p:nvPr/>
          </p:nvSpPr>
          <p:spPr>
            <a:xfrm>
              <a:off x="-2743200" y="6008612"/>
              <a:ext cx="910543" cy="693432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strike="noStrike" kern="1200" cap="none" spc="0" normalizeH="0" baseline="0" noProof="0" dirty="0">
                  <a:ln>
                    <a:noFill/>
                  </a:ln>
                  <a:solidFill>
                    <a:srgbClr val="D55C88"/>
                  </a:solidFill>
                  <a:effectLst/>
                  <a:uLnTx/>
                  <a:uFillTx/>
                  <a:latin typeface="Showcard Gothic" panose="04020904020102020604" pitchFamily="82" charset="0"/>
                  <a:ea typeface="+mn-ea"/>
                  <a:cs typeface="+mn-cs"/>
                  <a:hlinkClick r:id="rId11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3</a:t>
              </a:r>
              <a:endPara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rgbClr val="D55C88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F32345B-53EB-4911-8E84-87BC7CBBF993}"/>
              </a:ext>
            </a:extLst>
          </p:cNvPr>
          <p:cNvGrpSpPr/>
          <p:nvPr/>
        </p:nvGrpSpPr>
        <p:grpSpPr>
          <a:xfrm>
            <a:off x="5336030" y="3211299"/>
            <a:ext cx="414753" cy="856903"/>
            <a:chOff x="-2743200" y="6008610"/>
            <a:chExt cx="910543" cy="1535671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7F9699A2-A1EF-4276-84AC-B181A45D3E22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00" y="6159553"/>
              <a:ext cx="0" cy="13847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0" name="Flowchart: Punched Tape 169">
              <a:hlinkClick r:id="" action="ppaction://noaction"/>
              <a:extLst>
                <a:ext uri="{FF2B5EF4-FFF2-40B4-BE49-F238E27FC236}">
                  <a16:creationId xmlns:a16="http://schemas.microsoft.com/office/drawing/2014/main" id="{884D7BE8-DD99-458E-A6DA-802465ED25C6}"/>
                </a:ext>
              </a:extLst>
            </p:cNvPr>
            <p:cNvSpPr/>
            <p:nvPr/>
          </p:nvSpPr>
          <p:spPr>
            <a:xfrm>
              <a:off x="-2743200" y="6008610"/>
              <a:ext cx="910543" cy="693432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D55C88"/>
                  </a:solidFill>
                  <a:effectLst/>
                  <a:uLnTx/>
                  <a:uFillTx/>
                  <a:latin typeface="Showcard Gothic" panose="04020904020102020604" pitchFamily="82" charset="0"/>
                  <a:ea typeface="+mn-ea"/>
                  <a:cs typeface="+mn-cs"/>
                  <a:hlinkClick r:id="rId1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6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D55C88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E91AC1E-475B-4C5F-B013-C72FFC52563B}"/>
              </a:ext>
            </a:extLst>
          </p:cNvPr>
          <p:cNvGrpSpPr/>
          <p:nvPr/>
        </p:nvGrpSpPr>
        <p:grpSpPr>
          <a:xfrm>
            <a:off x="7796564" y="3298424"/>
            <a:ext cx="414753" cy="856903"/>
            <a:chOff x="-2743200" y="6008610"/>
            <a:chExt cx="910543" cy="1535671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BE3203DA-15ED-4325-8EED-DF13DF80A8D9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00" y="6159553"/>
              <a:ext cx="0" cy="13847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3" name="Flowchart: Punched Tape 172">
              <a:hlinkClick r:id="" action="ppaction://noaction"/>
              <a:extLst>
                <a:ext uri="{FF2B5EF4-FFF2-40B4-BE49-F238E27FC236}">
                  <a16:creationId xmlns:a16="http://schemas.microsoft.com/office/drawing/2014/main" id="{2C1A83BD-E894-43C8-AF42-280BAEAA1AE6}"/>
                </a:ext>
              </a:extLst>
            </p:cNvPr>
            <p:cNvSpPr/>
            <p:nvPr/>
          </p:nvSpPr>
          <p:spPr>
            <a:xfrm>
              <a:off x="-2743200" y="6008610"/>
              <a:ext cx="910543" cy="693432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D55C88"/>
                  </a:solidFill>
                  <a:effectLst/>
                  <a:uLnTx/>
                  <a:uFillTx/>
                  <a:latin typeface="Showcard Gothic" panose="04020904020102020604" pitchFamily="82" charset="0"/>
                  <a:ea typeface="+mn-ea"/>
                  <a:cs typeface="+mn-cs"/>
                  <a:hlinkClick r:id="rId1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9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D55C88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endParaRPr>
            </a:p>
          </p:txBody>
        </p:sp>
      </p:grp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31B9436C-63AD-4F0F-B063-10A57D8A73CD}"/>
              </a:ext>
            </a:extLst>
          </p:cNvPr>
          <p:cNvSpPr/>
          <p:nvPr/>
        </p:nvSpPr>
        <p:spPr>
          <a:xfrm>
            <a:off x="4837739" y="5044924"/>
            <a:ext cx="2868362" cy="1219200"/>
          </a:xfrm>
          <a:custGeom>
            <a:avLst/>
            <a:gdLst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210" h="1219200">
                <a:moveTo>
                  <a:pt x="0" y="0"/>
                </a:moveTo>
                <a:lnTo>
                  <a:pt x="0" y="1219200"/>
                </a:lnTo>
                <a:lnTo>
                  <a:pt x="2823210" y="1219200"/>
                </a:lnTo>
                <a:lnTo>
                  <a:pt x="2819400" y="3810"/>
                </a:lnTo>
                <a:lnTo>
                  <a:pt x="2411730" y="0"/>
                </a:lnTo>
                <a:cubicBezTo>
                  <a:pt x="2035810" y="386080"/>
                  <a:pt x="414020" y="242570"/>
                  <a:pt x="415290" y="3810"/>
                </a:cubicBezTo>
                <a:lnTo>
                  <a:pt x="0" y="0"/>
                </a:lnTo>
                <a:close/>
              </a:path>
            </a:pathLst>
          </a:custGeom>
          <a:solidFill>
            <a:srgbClr val="75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153EF4D9-2625-4B76-A622-BF547CD875FC}"/>
              </a:ext>
            </a:extLst>
          </p:cNvPr>
          <p:cNvSpPr/>
          <p:nvPr/>
        </p:nvSpPr>
        <p:spPr>
          <a:xfrm>
            <a:off x="7840990" y="5949200"/>
            <a:ext cx="1928669" cy="4060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11487A-659D-4F85-9797-016E6D658CD6}"/>
              </a:ext>
            </a:extLst>
          </p:cNvPr>
          <p:cNvSpPr/>
          <p:nvPr/>
        </p:nvSpPr>
        <p:spPr>
          <a:xfrm>
            <a:off x="5229234" y="5983441"/>
            <a:ext cx="1928669" cy="4060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4" name="Picture 4" descr="Dizzy GIFs - Get the best gif on GIFER">
            <a:extLst>
              <a:ext uri="{FF2B5EF4-FFF2-40B4-BE49-F238E27FC236}">
                <a16:creationId xmlns:a16="http://schemas.microsoft.com/office/drawing/2014/main" id="{F634A11D-784A-4339-8DEA-029A012C5B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187" y="4230098"/>
            <a:ext cx="833239" cy="8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Hammer">
            <a:extLst>
              <a:ext uri="{FF2B5EF4-FFF2-40B4-BE49-F238E27FC236}">
                <a16:creationId xmlns:a16="http://schemas.microsoft.com/office/drawing/2014/main" id="{1C6341C4-C3BC-4C91-93C5-C279BA02D20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0409273">
            <a:off x="8785543" y="3516636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4" descr="Dizzy GIFs - Get the best gif on GIFER">
            <a:extLst>
              <a:ext uri="{FF2B5EF4-FFF2-40B4-BE49-F238E27FC236}">
                <a16:creationId xmlns:a16="http://schemas.microsoft.com/office/drawing/2014/main" id="{6B5CDACF-9372-469F-A4E8-D24B283757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065" y="4176039"/>
            <a:ext cx="833239" cy="8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Hammer">
            <a:extLst>
              <a:ext uri="{FF2B5EF4-FFF2-40B4-BE49-F238E27FC236}">
                <a16:creationId xmlns:a16="http://schemas.microsoft.com/office/drawing/2014/main" id="{18B2D8AA-977D-4563-868B-8CFDD8DD295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0409273">
            <a:off x="6531925" y="3678363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17" name="Graphic 1116">
            <a:extLst>
              <a:ext uri="{FF2B5EF4-FFF2-40B4-BE49-F238E27FC236}">
                <a16:creationId xmlns:a16="http://schemas.microsoft.com/office/drawing/2014/main" id="{E3FC71C3-DE2D-4FB4-967B-EF175845B3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43" y="4916095"/>
            <a:ext cx="2019985" cy="2019985"/>
          </a:xfrm>
          <a:prstGeom prst="rect">
            <a:avLst/>
          </a:prstGeom>
        </p:spPr>
      </p:pic>
      <p:pic>
        <p:nvPicPr>
          <p:cNvPr id="1118" name="Graphic 1117">
            <a:extLst>
              <a:ext uri="{FF2B5EF4-FFF2-40B4-BE49-F238E27FC236}">
                <a16:creationId xmlns:a16="http://schemas.microsoft.com/office/drawing/2014/main" id="{246B493E-ED38-43FC-AFF1-8241B72BA75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628480" y="4897043"/>
            <a:ext cx="2188329" cy="2188329"/>
          </a:xfrm>
          <a:prstGeom prst="rect">
            <a:avLst/>
          </a:prstGeom>
        </p:spPr>
      </p:pic>
      <p:pic>
        <p:nvPicPr>
          <p:cNvPr id="1028" name="Picture 4" descr="Dizzy GIFs - Get the best gif on GIFER">
            <a:extLst>
              <a:ext uri="{FF2B5EF4-FFF2-40B4-BE49-F238E27FC236}">
                <a16:creationId xmlns:a16="http://schemas.microsoft.com/office/drawing/2014/main" id="{EB4BD0DA-E573-4C21-BFC0-5A267A914C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315" y="5151785"/>
            <a:ext cx="833239" cy="8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ArtStation - Animations in Pixel Art">
            <a:extLst>
              <a:ext uri="{FF2B5EF4-FFF2-40B4-BE49-F238E27FC236}">
                <a16:creationId xmlns:a16="http://schemas.microsoft.com/office/drawing/2014/main" id="{BC5A6C31-5164-4242-B404-BC7684FAD0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96902" y="4904187"/>
            <a:ext cx="1323290" cy="132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Hammer">
            <a:extLst>
              <a:ext uri="{FF2B5EF4-FFF2-40B4-BE49-F238E27FC236}">
                <a16:creationId xmlns:a16="http://schemas.microsoft.com/office/drawing/2014/main" id="{B2A42D8F-C9C5-4C4E-BE9C-6194B39E236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0409273">
            <a:off x="6424516" y="4611926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5" name="Picture 4" descr="Dizzy GIFs - Get the best gif on GIFER">
            <a:extLst>
              <a:ext uri="{FF2B5EF4-FFF2-40B4-BE49-F238E27FC236}">
                <a16:creationId xmlns:a16="http://schemas.microsoft.com/office/drawing/2014/main" id="{02473DB1-3E7B-4F59-914F-B2AD596920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295" y="5315405"/>
            <a:ext cx="833239" cy="8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Hammer">
            <a:extLst>
              <a:ext uri="{FF2B5EF4-FFF2-40B4-BE49-F238E27FC236}">
                <a16:creationId xmlns:a16="http://schemas.microsoft.com/office/drawing/2014/main" id="{DC798C2F-F587-45FF-8B57-476CA969AE8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0409273">
            <a:off x="9265583" y="4450733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2" name="Group 161">
            <a:extLst>
              <a:ext uri="{FF2B5EF4-FFF2-40B4-BE49-F238E27FC236}">
                <a16:creationId xmlns:a16="http://schemas.microsoft.com/office/drawing/2014/main" id="{B3FBD4A7-3E04-45C4-99F2-6A3E0AA19DE4}"/>
              </a:ext>
            </a:extLst>
          </p:cNvPr>
          <p:cNvGrpSpPr/>
          <p:nvPr/>
        </p:nvGrpSpPr>
        <p:grpSpPr>
          <a:xfrm>
            <a:off x="5228076" y="5334798"/>
            <a:ext cx="414753" cy="856903"/>
            <a:chOff x="-2743200" y="6008610"/>
            <a:chExt cx="910543" cy="1535671"/>
          </a:xfrm>
        </p:grpSpPr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C38F4BF1-5077-43E5-8AD2-7B2BAFA98C2B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00" y="6159553"/>
              <a:ext cx="0" cy="13847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4" name="Flowchart: Punched Tape 163">
              <a:hlinkClick r:id="" action="ppaction://noaction"/>
              <a:extLst>
                <a:ext uri="{FF2B5EF4-FFF2-40B4-BE49-F238E27FC236}">
                  <a16:creationId xmlns:a16="http://schemas.microsoft.com/office/drawing/2014/main" id="{CF6EF289-B22A-4469-8D74-54FB1585A67C}"/>
                </a:ext>
              </a:extLst>
            </p:cNvPr>
            <p:cNvSpPr/>
            <p:nvPr/>
          </p:nvSpPr>
          <p:spPr>
            <a:xfrm>
              <a:off x="-2743200" y="6008610"/>
              <a:ext cx="910543" cy="693432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D55C88"/>
                  </a:solidFill>
                  <a:effectLst/>
                  <a:uLnTx/>
                  <a:uFillTx/>
                  <a:latin typeface="Showcard Gothic" panose="04020904020102020604" pitchFamily="82" charset="0"/>
                  <a:ea typeface="+mn-ea"/>
                  <a:cs typeface="+mn-cs"/>
                  <a:hlinkClick r:id="rId1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4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D55C88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22F742D-4BD0-45FA-8C7B-1A34E8B6A6AE}"/>
              </a:ext>
            </a:extLst>
          </p:cNvPr>
          <p:cNvGrpSpPr/>
          <p:nvPr/>
        </p:nvGrpSpPr>
        <p:grpSpPr>
          <a:xfrm>
            <a:off x="7864486" y="5225205"/>
            <a:ext cx="414753" cy="856903"/>
            <a:chOff x="-2743200" y="6008610"/>
            <a:chExt cx="910543" cy="1535671"/>
          </a:xfrm>
        </p:grpSpPr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738F1D4C-FDF8-4E99-8E8E-B2F2FC9BC221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00" y="6159553"/>
              <a:ext cx="0" cy="13847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Flowchart: Punched Tape 178">
              <a:hlinkClick r:id="" action="ppaction://noaction"/>
              <a:extLst>
                <a:ext uri="{FF2B5EF4-FFF2-40B4-BE49-F238E27FC236}">
                  <a16:creationId xmlns:a16="http://schemas.microsoft.com/office/drawing/2014/main" id="{54D64E5B-333F-4F19-8EB1-26EC8563533A}"/>
                </a:ext>
              </a:extLst>
            </p:cNvPr>
            <p:cNvSpPr/>
            <p:nvPr/>
          </p:nvSpPr>
          <p:spPr>
            <a:xfrm>
              <a:off x="-2743200" y="6008610"/>
              <a:ext cx="910543" cy="693432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D55C88"/>
                  </a:solidFill>
                  <a:effectLst/>
                  <a:uLnTx/>
                  <a:uFillTx/>
                  <a:latin typeface="Showcard Gothic" panose="04020904020102020604" pitchFamily="82" charset="0"/>
                  <a:ea typeface="+mn-ea"/>
                  <a:cs typeface="+mn-cs"/>
                  <a:hlinkClick r:id="rId1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7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D55C88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85F0496-B669-475E-B8F8-F1330F59F79D}"/>
              </a:ext>
            </a:extLst>
          </p:cNvPr>
          <p:cNvGrpSpPr/>
          <p:nvPr/>
        </p:nvGrpSpPr>
        <p:grpSpPr>
          <a:xfrm>
            <a:off x="2417092" y="4176154"/>
            <a:ext cx="414753" cy="856903"/>
            <a:chOff x="-2743200" y="6008610"/>
            <a:chExt cx="910543" cy="1535671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7A02854-84A6-4FB9-AC58-E73A1A66C13D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00" y="6159553"/>
              <a:ext cx="0" cy="13847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4" name="Flowchart: Punched Tape 153">
              <a:hlinkClick r:id="" action="ppaction://noaction"/>
              <a:extLst>
                <a:ext uri="{FF2B5EF4-FFF2-40B4-BE49-F238E27FC236}">
                  <a16:creationId xmlns:a16="http://schemas.microsoft.com/office/drawing/2014/main" id="{7751F873-2EB2-4D7E-B766-55CDDF7E5ECE}"/>
                </a:ext>
              </a:extLst>
            </p:cNvPr>
            <p:cNvSpPr/>
            <p:nvPr/>
          </p:nvSpPr>
          <p:spPr>
            <a:xfrm>
              <a:off x="-2743200" y="6008610"/>
              <a:ext cx="910543" cy="693432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D55C88"/>
                  </a:solidFill>
                  <a:effectLst/>
                  <a:uLnTx/>
                  <a:uFillTx/>
                  <a:latin typeface="Showcard Gothic" panose="04020904020102020604" pitchFamily="82" charset="0"/>
                  <a:ea typeface="+mn-ea"/>
                  <a:cs typeface="+mn-cs"/>
                  <a:hlinkClick r:id="rId19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D55C88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endParaRPr>
            </a:p>
          </p:txBody>
        </p:sp>
      </p:grpSp>
      <p:pic>
        <p:nvPicPr>
          <p:cNvPr id="114" name="Hammer">
            <a:extLst>
              <a:ext uri="{FF2B5EF4-FFF2-40B4-BE49-F238E27FC236}">
                <a16:creationId xmlns:a16="http://schemas.microsoft.com/office/drawing/2014/main" id="{94B6A405-BFBB-440B-BF1E-3133EF5A84F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0409273">
            <a:off x="3745685" y="2456677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8F91986-F2EB-4E98-A2E7-51F5484F6760}"/>
              </a:ext>
            </a:extLst>
          </p:cNvPr>
          <p:cNvGrpSpPr/>
          <p:nvPr/>
        </p:nvGrpSpPr>
        <p:grpSpPr>
          <a:xfrm>
            <a:off x="7731475" y="4343803"/>
            <a:ext cx="414753" cy="856903"/>
            <a:chOff x="-2743200" y="6008610"/>
            <a:chExt cx="910543" cy="1535671"/>
          </a:xfrm>
        </p:grpSpPr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A1AE130-5B51-40E9-BF91-F05F99F37FCB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00" y="6159553"/>
              <a:ext cx="0" cy="13847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6" name="Flowchart: Punched Tape 175">
              <a:hlinkClick r:id="" action="ppaction://noaction"/>
              <a:extLst>
                <a:ext uri="{FF2B5EF4-FFF2-40B4-BE49-F238E27FC236}">
                  <a16:creationId xmlns:a16="http://schemas.microsoft.com/office/drawing/2014/main" id="{00A89A63-86F1-46D8-8353-B2BE5329F9FE}"/>
                </a:ext>
              </a:extLst>
            </p:cNvPr>
            <p:cNvSpPr/>
            <p:nvPr/>
          </p:nvSpPr>
          <p:spPr>
            <a:xfrm>
              <a:off x="-2743200" y="6008610"/>
              <a:ext cx="910543" cy="693432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D55C88"/>
                  </a:solidFill>
                  <a:effectLst/>
                  <a:uLnTx/>
                  <a:uFillTx/>
                  <a:latin typeface="Showcard Gothic" panose="04020904020102020604" pitchFamily="82" charset="0"/>
                  <a:ea typeface="+mn-ea"/>
                  <a:cs typeface="+mn-cs"/>
                  <a:hlinkClick r:id="rId20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8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D55C88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endParaRPr>
            </a:p>
          </p:txBody>
        </p:sp>
      </p:grpSp>
      <p:pic>
        <p:nvPicPr>
          <p:cNvPr id="117" name="Hammer">
            <a:extLst>
              <a:ext uri="{FF2B5EF4-FFF2-40B4-BE49-F238E27FC236}">
                <a16:creationId xmlns:a16="http://schemas.microsoft.com/office/drawing/2014/main" id="{87E6A8F7-48A9-4A37-89A9-8F602951BF6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0409273">
            <a:off x="8895967" y="2421016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B3FC148-1FE6-409E-916B-1A271FFAF5A8}"/>
              </a:ext>
            </a:extLst>
          </p:cNvPr>
          <p:cNvGrpSpPr/>
          <p:nvPr/>
        </p:nvGrpSpPr>
        <p:grpSpPr>
          <a:xfrm>
            <a:off x="5270826" y="4214089"/>
            <a:ext cx="414753" cy="856903"/>
            <a:chOff x="-2743200" y="6008610"/>
            <a:chExt cx="910543" cy="1535671"/>
          </a:xfrm>
        </p:grpSpPr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8E39228-08B3-496D-804C-BFC17C7F5E03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00" y="6159553"/>
              <a:ext cx="0" cy="13847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7" name="Flowchart: Punched Tape 166">
              <a:hlinkClick r:id="" action="ppaction://noaction"/>
              <a:extLst>
                <a:ext uri="{FF2B5EF4-FFF2-40B4-BE49-F238E27FC236}">
                  <a16:creationId xmlns:a16="http://schemas.microsoft.com/office/drawing/2014/main" id="{2018A304-027C-4441-8557-112D4AB9B846}"/>
                </a:ext>
              </a:extLst>
            </p:cNvPr>
            <p:cNvSpPr/>
            <p:nvPr/>
          </p:nvSpPr>
          <p:spPr>
            <a:xfrm>
              <a:off x="-2743200" y="6008610"/>
              <a:ext cx="910543" cy="693432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D55C88"/>
                  </a:solidFill>
                  <a:effectLst/>
                  <a:uLnTx/>
                  <a:uFillTx/>
                  <a:latin typeface="Showcard Gothic" panose="04020904020102020604" pitchFamily="82" charset="0"/>
                  <a:ea typeface="+mn-ea"/>
                  <a:cs typeface="+mn-cs"/>
                  <a:hlinkClick r:id="rId21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5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D55C88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endParaRPr>
            </a:p>
          </p:txBody>
        </p:sp>
      </p:grpSp>
      <p:pic>
        <p:nvPicPr>
          <p:cNvPr id="110" name="Picture 4" descr="Dizzy GIFs - Get the best gif on GIFER">
            <a:extLst>
              <a:ext uri="{FF2B5EF4-FFF2-40B4-BE49-F238E27FC236}">
                <a16:creationId xmlns:a16="http://schemas.microsoft.com/office/drawing/2014/main" id="{576F5F72-7292-4191-BE7A-964B294EEB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987" y="3037832"/>
            <a:ext cx="833239" cy="8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97D8BA7E-42EF-4DBE-B36A-359DCF8B8918}"/>
              </a:ext>
            </a:extLst>
          </p:cNvPr>
          <p:cNvSpPr/>
          <p:nvPr/>
        </p:nvSpPr>
        <p:spPr>
          <a:xfrm>
            <a:off x="4754850" y="6015026"/>
            <a:ext cx="2823210" cy="1219200"/>
          </a:xfrm>
          <a:custGeom>
            <a:avLst/>
            <a:gdLst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210" h="1219200">
                <a:moveTo>
                  <a:pt x="0" y="0"/>
                </a:moveTo>
                <a:lnTo>
                  <a:pt x="0" y="1219200"/>
                </a:lnTo>
                <a:lnTo>
                  <a:pt x="2823210" y="1219200"/>
                </a:lnTo>
                <a:lnTo>
                  <a:pt x="2819400" y="3810"/>
                </a:lnTo>
                <a:lnTo>
                  <a:pt x="2411730" y="0"/>
                </a:lnTo>
                <a:cubicBezTo>
                  <a:pt x="2035810" y="386080"/>
                  <a:pt x="414020" y="242570"/>
                  <a:pt x="415290" y="3810"/>
                </a:cubicBezTo>
                <a:lnTo>
                  <a:pt x="0" y="0"/>
                </a:lnTo>
                <a:close/>
              </a:path>
            </a:pathLst>
          </a:custGeom>
          <a:solidFill>
            <a:srgbClr val="75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12466EB9-DD07-42FC-9814-7F7CEDEDAE94}"/>
              </a:ext>
            </a:extLst>
          </p:cNvPr>
          <p:cNvSpPr/>
          <p:nvPr/>
        </p:nvSpPr>
        <p:spPr>
          <a:xfrm>
            <a:off x="7437956" y="6149660"/>
            <a:ext cx="2757034" cy="1219200"/>
          </a:xfrm>
          <a:custGeom>
            <a:avLst/>
            <a:gdLst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210" h="1219200">
                <a:moveTo>
                  <a:pt x="0" y="0"/>
                </a:moveTo>
                <a:lnTo>
                  <a:pt x="0" y="1219200"/>
                </a:lnTo>
                <a:lnTo>
                  <a:pt x="2823210" y="1219200"/>
                </a:lnTo>
                <a:lnTo>
                  <a:pt x="2819400" y="3810"/>
                </a:lnTo>
                <a:lnTo>
                  <a:pt x="2411730" y="0"/>
                </a:lnTo>
                <a:cubicBezTo>
                  <a:pt x="2035810" y="386080"/>
                  <a:pt x="414020" y="242570"/>
                  <a:pt x="415290" y="3810"/>
                </a:cubicBezTo>
                <a:lnTo>
                  <a:pt x="0" y="0"/>
                </a:lnTo>
                <a:close/>
              </a:path>
            </a:pathLst>
          </a:custGeom>
          <a:solidFill>
            <a:srgbClr val="75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6944E69-14D2-41FB-A113-6C7955B248DD}"/>
              </a:ext>
            </a:extLst>
          </p:cNvPr>
          <p:cNvSpPr/>
          <p:nvPr/>
        </p:nvSpPr>
        <p:spPr>
          <a:xfrm>
            <a:off x="2440770" y="4821216"/>
            <a:ext cx="1928669" cy="4060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23" name="Graphic 1122">
            <a:extLst>
              <a:ext uri="{FF2B5EF4-FFF2-40B4-BE49-F238E27FC236}">
                <a16:creationId xmlns:a16="http://schemas.microsoft.com/office/drawing/2014/main" id="{7854724E-BF13-4B23-BC98-12BA0C4ABB9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57740" y="3860536"/>
            <a:ext cx="1255957" cy="2079150"/>
          </a:xfrm>
          <a:prstGeom prst="rect">
            <a:avLst/>
          </a:prstGeom>
        </p:spPr>
      </p:pic>
      <p:pic>
        <p:nvPicPr>
          <p:cNvPr id="71" name="Picture 8" descr="ArtStation - Animations in Pixel Art">
            <a:extLst>
              <a:ext uri="{FF2B5EF4-FFF2-40B4-BE49-F238E27FC236}">
                <a16:creationId xmlns:a16="http://schemas.microsoft.com/office/drawing/2014/main" id="{86155441-30B7-4B69-AE08-1687FC01D0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81954" y="3851206"/>
            <a:ext cx="1323290" cy="132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C76EEF65-5803-4056-BCBE-A9C85761F459}"/>
              </a:ext>
            </a:extLst>
          </p:cNvPr>
          <p:cNvSpPr/>
          <p:nvPr/>
        </p:nvSpPr>
        <p:spPr>
          <a:xfrm>
            <a:off x="1998356" y="4973622"/>
            <a:ext cx="2981243" cy="1219200"/>
          </a:xfrm>
          <a:custGeom>
            <a:avLst/>
            <a:gdLst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210" h="1219200">
                <a:moveTo>
                  <a:pt x="0" y="0"/>
                </a:moveTo>
                <a:lnTo>
                  <a:pt x="0" y="1219200"/>
                </a:lnTo>
                <a:lnTo>
                  <a:pt x="2823210" y="1219200"/>
                </a:lnTo>
                <a:lnTo>
                  <a:pt x="2819400" y="3810"/>
                </a:lnTo>
                <a:lnTo>
                  <a:pt x="2411730" y="0"/>
                </a:lnTo>
                <a:cubicBezTo>
                  <a:pt x="2035810" y="386080"/>
                  <a:pt x="414020" y="242570"/>
                  <a:pt x="415290" y="3810"/>
                </a:cubicBezTo>
                <a:lnTo>
                  <a:pt x="0" y="0"/>
                </a:lnTo>
                <a:close/>
              </a:path>
            </a:pathLst>
          </a:custGeom>
          <a:solidFill>
            <a:srgbClr val="75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6219C17-D7AF-463E-A22E-F7E729DB6469}"/>
              </a:ext>
            </a:extLst>
          </p:cNvPr>
          <p:cNvSpPr/>
          <p:nvPr/>
        </p:nvSpPr>
        <p:spPr>
          <a:xfrm>
            <a:off x="2421479" y="5828208"/>
            <a:ext cx="1928669" cy="4060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16" name="Graphic 1115">
            <a:extLst>
              <a:ext uri="{FF2B5EF4-FFF2-40B4-BE49-F238E27FC236}">
                <a16:creationId xmlns:a16="http://schemas.microsoft.com/office/drawing/2014/main" id="{ABED435F-2FDE-4E8F-A9EB-B3D82B63BA3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6248" y="4788406"/>
            <a:ext cx="1226496" cy="2045592"/>
          </a:xfrm>
          <a:prstGeom prst="rect">
            <a:avLst/>
          </a:prstGeom>
        </p:spPr>
      </p:pic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589FBFCE-ACC7-432C-845D-D59BF8660CEA}"/>
              </a:ext>
            </a:extLst>
          </p:cNvPr>
          <p:cNvGrpSpPr/>
          <p:nvPr/>
        </p:nvGrpSpPr>
        <p:grpSpPr>
          <a:xfrm>
            <a:off x="2418996" y="5183960"/>
            <a:ext cx="414753" cy="856903"/>
            <a:chOff x="-2743200" y="6008610"/>
            <a:chExt cx="910543" cy="1535671"/>
          </a:xfrm>
        </p:grpSpPr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7BFD2A24-6B71-41A1-AFA4-9A9A9A81F88C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00" y="6159553"/>
              <a:ext cx="0" cy="138472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29" name="Flowchart: Punched Tape 1028">
              <a:hlinkClick r:id="" action="ppaction://noaction"/>
              <a:extLst>
                <a:ext uri="{FF2B5EF4-FFF2-40B4-BE49-F238E27FC236}">
                  <a16:creationId xmlns:a16="http://schemas.microsoft.com/office/drawing/2014/main" id="{AACC6DF8-6E22-4C67-B7BC-ED2EBD899081}"/>
                </a:ext>
              </a:extLst>
            </p:cNvPr>
            <p:cNvSpPr/>
            <p:nvPr/>
          </p:nvSpPr>
          <p:spPr>
            <a:xfrm>
              <a:off x="-2743200" y="6008610"/>
              <a:ext cx="910543" cy="693432"/>
            </a:xfrm>
            <a:prstGeom prst="flowChartPunchedTap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D55C88"/>
                  </a:solidFill>
                  <a:effectLst/>
                  <a:uLnTx/>
                  <a:uFillTx/>
                  <a:latin typeface="Showcard Gothic" panose="04020904020102020604" pitchFamily="82" charset="0"/>
                  <a:ea typeface="+mn-ea"/>
                  <a:cs typeface="+mn-cs"/>
                  <a:hlinkClick r:id="rId2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1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D55C88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endParaRPr>
            </a:p>
          </p:txBody>
        </p:sp>
      </p:grpSp>
      <p:pic>
        <p:nvPicPr>
          <p:cNvPr id="122" name="Hammer">
            <a:extLst>
              <a:ext uri="{FF2B5EF4-FFF2-40B4-BE49-F238E27FC236}">
                <a16:creationId xmlns:a16="http://schemas.microsoft.com/office/drawing/2014/main" id="{E6E88224-CC16-4D10-BC96-53B69E81AFF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0409273">
            <a:off x="3681989" y="4664414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39DA33E-60FF-4B9B-8AD4-0480D991D309}"/>
              </a:ext>
            </a:extLst>
          </p:cNvPr>
          <p:cNvSpPr/>
          <p:nvPr/>
        </p:nvSpPr>
        <p:spPr>
          <a:xfrm>
            <a:off x="1980724" y="6010988"/>
            <a:ext cx="2823210" cy="1219200"/>
          </a:xfrm>
          <a:custGeom>
            <a:avLst/>
            <a:gdLst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  <a:gd name="connsiteX0" fmla="*/ 0 w 2823210"/>
              <a:gd name="connsiteY0" fmla="*/ 0 h 1219200"/>
              <a:gd name="connsiteX1" fmla="*/ 0 w 2823210"/>
              <a:gd name="connsiteY1" fmla="*/ 1219200 h 1219200"/>
              <a:gd name="connsiteX2" fmla="*/ 2823210 w 2823210"/>
              <a:gd name="connsiteY2" fmla="*/ 1219200 h 1219200"/>
              <a:gd name="connsiteX3" fmla="*/ 2819400 w 2823210"/>
              <a:gd name="connsiteY3" fmla="*/ 3810 h 1219200"/>
              <a:gd name="connsiteX4" fmla="*/ 2411730 w 2823210"/>
              <a:gd name="connsiteY4" fmla="*/ 0 h 1219200"/>
              <a:gd name="connsiteX5" fmla="*/ 415290 w 2823210"/>
              <a:gd name="connsiteY5" fmla="*/ 3810 h 1219200"/>
              <a:gd name="connsiteX6" fmla="*/ 0 w 2823210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3210" h="1219200">
                <a:moveTo>
                  <a:pt x="0" y="0"/>
                </a:moveTo>
                <a:lnTo>
                  <a:pt x="0" y="1219200"/>
                </a:lnTo>
                <a:lnTo>
                  <a:pt x="2823210" y="1219200"/>
                </a:lnTo>
                <a:lnTo>
                  <a:pt x="2819400" y="3810"/>
                </a:lnTo>
                <a:lnTo>
                  <a:pt x="2411730" y="0"/>
                </a:lnTo>
                <a:cubicBezTo>
                  <a:pt x="2035810" y="386080"/>
                  <a:pt x="414020" y="242570"/>
                  <a:pt x="415290" y="3810"/>
                </a:cubicBezTo>
                <a:lnTo>
                  <a:pt x="0" y="0"/>
                </a:lnTo>
                <a:close/>
              </a:path>
            </a:pathLst>
          </a:custGeom>
          <a:solidFill>
            <a:srgbClr val="75C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9" name="Group 1118">
            <a:extLst>
              <a:ext uri="{FF2B5EF4-FFF2-40B4-BE49-F238E27FC236}">
                <a16:creationId xmlns:a16="http://schemas.microsoft.com/office/drawing/2014/main" id="{00AF109B-8EDE-4F3A-A092-1B05053C31CF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1120" name="Google Shape;3344;p48">
              <a:hlinkClick r:id="" action="ppaction://noaction"/>
              <a:extLst>
                <a:ext uri="{FF2B5EF4-FFF2-40B4-BE49-F238E27FC236}">
                  <a16:creationId xmlns:a16="http://schemas.microsoft.com/office/drawing/2014/main" id="{EE5779A3-9CAA-414E-9242-5EE70F8E6983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Right Arrow 5">
              <a:hlinkClick r:id="" action="ppaction://noaction"/>
              <a:extLst>
                <a:ext uri="{FF2B5EF4-FFF2-40B4-BE49-F238E27FC236}">
                  <a16:creationId xmlns:a16="http://schemas.microsoft.com/office/drawing/2014/main" id="{97B9886E-737D-4F23-B013-BC68F3A3B3DB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76767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119" name="Hammer">
            <a:extLst>
              <a:ext uri="{FF2B5EF4-FFF2-40B4-BE49-F238E27FC236}">
                <a16:creationId xmlns:a16="http://schemas.microsoft.com/office/drawing/2014/main" id="{8032D3E8-3390-4CFA-8982-6892BD36A92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0409273">
            <a:off x="3993533" y="3531664"/>
            <a:ext cx="1473700" cy="147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" name="Picture 8" descr="ArtStation - Animations in Pixel Art">
            <a:extLst>
              <a:ext uri="{FF2B5EF4-FFF2-40B4-BE49-F238E27FC236}">
                <a16:creationId xmlns:a16="http://schemas.microsoft.com/office/drawing/2014/main" id="{688ECE78-16BC-4A20-A6C0-22DFC42505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03429" y="2832036"/>
            <a:ext cx="1323290" cy="132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C34FFA-22FE-4EE9-E2CE-90B424110A3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9633" y="3460114"/>
            <a:ext cx="5264673" cy="52646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24D83E-F2A9-314B-690E-B4D801EC19F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2266">
            <a:off x="10155934" y="3791399"/>
            <a:ext cx="5658378" cy="5658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8FC363-D2F4-B289-87C5-9BF240D1757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095" y="2761869"/>
            <a:ext cx="2881871" cy="28818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0B64AB-11EB-723F-5A2A-B1B8E3E6808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5599" r="33560" b="27842"/>
          <a:stretch/>
        </p:blipFill>
        <p:spPr>
          <a:xfrm flipH="1">
            <a:off x="10103765" y="4066390"/>
            <a:ext cx="2038949" cy="10134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58333E-6 7.40741E-7 L 0.0017 0.1206 " pathEditMode="relative" rAng="0" ptsTypes="AA">
                                      <p:cBhvr>
                                        <p:cTn id="6" dur="5250" fill="hold"/>
                                        <p:tgtEl>
                                          <p:spTgt spid="1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0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0169 0.1206 " pathEditMode="relative" rAng="0" ptsTypes="AA">
                                      <p:cBhvr>
                                        <p:cTn id="8" dur="5250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0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1740"/>
                                  </p:stCondLst>
                                  <p:childTnLst>
                                    <p:animMotion origin="layout" path="M 2.08333E-6 0 L 0.00169 0.1206 " pathEditMode="relative" rAng="0" ptsTypes="AA">
                                      <p:cBhvr>
                                        <p:cTn id="10" dur="525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0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75E-6 -2.59259E-6 L 0.0017 0.1206 " pathEditMode="relative" rAng="0" ptsTypes="AA">
                                      <p:cBhvr>
                                        <p:cTn id="12" dur="525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0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6 2.96296E-6 L 0.00169 0.1206 " pathEditMode="relative" rAng="0" ptsTypes="AA">
                                      <p:cBhvr>
                                        <p:cTn id="14" dur="5250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0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3.95833E-6 -2.96296E-6 L 0.0017 0.1206 " pathEditMode="relative" rAng="0" ptsTypes="AA">
                                      <p:cBhvr>
                                        <p:cTn id="16" dur="525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0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91667E-6 -1.11111E-6 L 0.00169 0.1206 " pathEditMode="relative" rAng="0" ptsTypes="AA">
                                      <p:cBhvr>
                                        <p:cTn id="18" dur="525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01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95833E-6 1.48148E-6 L 0.0017 0.1206 " pathEditMode="relative" rAng="0" ptsTypes="AA">
                                      <p:cBhvr>
                                        <p:cTn id="20" dur="5250" fill="hold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01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08333E-6 2.22222E-6 L 0.00169 0.1206 " pathEditMode="relative" rAng="0" ptsTypes="AA">
                                      <p:cBhvr>
                                        <p:cTn id="22" dur="5250" fill="hold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wing A Raspberry F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wing A Raspberry F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wing A Raspberry F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wing A Raspberry F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wing A Raspberry F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wing A Raspberry F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wing A Raspberry F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wing A Raspberry F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owing A Raspberry F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nip Diagonal Corner Rectangle 3">
            <a:extLst>
              <a:ext uri="{FF2B5EF4-FFF2-40B4-BE49-F238E27FC236}">
                <a16:creationId xmlns:a16="http://schemas.microsoft.com/office/drawing/2014/main" id="{7B484E7F-A1FD-4B27-B2C9-89F484290FCD}"/>
              </a:ext>
            </a:extLst>
          </p:cNvPr>
          <p:cNvSpPr/>
          <p:nvPr/>
        </p:nvSpPr>
        <p:spPr>
          <a:xfrm>
            <a:off x="832636" y="757108"/>
            <a:ext cx="10526728" cy="1604597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CÂU HỎI 1</a:t>
            </a:r>
            <a:endParaRPr lang="en-US" sz="4400" b="1" dirty="0">
              <a:solidFill>
                <a:prstClr val="black"/>
              </a:solidFill>
              <a:latin typeface="#9Slide03 Montserrat Black" panose="00000A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A5C0EC9-A55D-419F-A5D2-D5F49D7F56D2}"/>
              </a:ext>
            </a:extLst>
          </p:cNvPr>
          <p:cNvSpPr/>
          <p:nvPr/>
        </p:nvSpPr>
        <p:spPr>
          <a:xfrm>
            <a:off x="1118114" y="5260801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ĐÁP ÁN SAI</a:t>
            </a:r>
            <a:endParaRPr lang="vi-VN" sz="2400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369003-E1BB-4C3D-8B1F-7C190AE33C3D}"/>
              </a:ext>
            </a:extLst>
          </p:cNvPr>
          <p:cNvSpPr/>
          <p:nvPr/>
        </p:nvSpPr>
        <p:spPr>
          <a:xfrm>
            <a:off x="6123842" y="436751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ĐÁP ÁN SAI</a:t>
            </a:r>
            <a:endParaRPr lang="vi-VN" sz="2400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F62DFC-65C2-46FD-8D45-7C925B04A88A}"/>
              </a:ext>
            </a:extLst>
          </p:cNvPr>
          <p:cNvSpPr/>
          <p:nvPr/>
        </p:nvSpPr>
        <p:spPr>
          <a:xfrm>
            <a:off x="1118114" y="436751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A. ĐÁP ÁN ĐÚNG</a:t>
            </a:r>
            <a:endParaRPr lang="vi-VN" sz="2400" kern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DD9DE7-3477-4921-AFC3-855A37BD8611}"/>
              </a:ext>
            </a:extLst>
          </p:cNvPr>
          <p:cNvSpPr/>
          <p:nvPr/>
        </p:nvSpPr>
        <p:spPr>
          <a:xfrm>
            <a:off x="6123842" y="525668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ĐÁP ÁN SAI</a:t>
            </a:r>
            <a:endParaRPr lang="vi-VN" sz="2400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3D51FB0-9853-4050-82CD-A18DA05FBE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89" y="5286277"/>
            <a:ext cx="805723" cy="7080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84BE69B-6159-4014-9048-6951549960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5" y="4431110"/>
            <a:ext cx="804536" cy="64362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F78F695-59E2-4358-A408-4D1FC0738C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8" y="5297460"/>
            <a:ext cx="804743" cy="70719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743FB33-27CB-4273-825A-CCA2B4E7F4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6"/>
            <a:ext cx="732592" cy="643793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FBBD889-B308-4522-B260-132CB2B72E3F}"/>
              </a:ext>
            </a:extLst>
          </p:cNvPr>
          <p:cNvSpPr/>
          <p:nvPr/>
        </p:nvSpPr>
        <p:spPr>
          <a:xfrm>
            <a:off x="1118114" y="314865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C17B06B-EE15-4CF2-AE6F-67D853DB42FD}"/>
              </a:ext>
            </a:extLst>
          </p:cNvPr>
          <p:cNvSpPr/>
          <p:nvPr/>
        </p:nvSpPr>
        <p:spPr>
          <a:xfrm>
            <a:off x="1118114" y="312555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EAE6A93-380D-4A40-9F69-A7E1F4789C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5" b="12445"/>
          <a:stretch/>
        </p:blipFill>
        <p:spPr>
          <a:xfrm flipH="1">
            <a:off x="-62106" y="1916718"/>
            <a:ext cx="2360439" cy="23625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3344" name="Google Shape;3344;p48">
              <a:hlinkClick r:id="rId9" action="ppaction://hlinksldjump"/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Right Arrow 5">
              <a:hlinkClick r:id="rId9" action="ppaction://hlinksldjump"/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76767"/>
                </a:solidFill>
                <a:latin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3" grpId="0" animBg="1"/>
      <p:bldP spid="34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368E02E-7411-4759-9834-3A187C53CD8C}"/>
              </a:ext>
            </a:extLst>
          </p:cNvPr>
          <p:cNvSpPr/>
          <p:nvPr/>
        </p:nvSpPr>
        <p:spPr>
          <a:xfrm>
            <a:off x="1103447" y="436332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304784" indent="-304784" defTabSz="914354">
              <a:buFont typeface="+mj-lt"/>
              <a:buAutoNum type="alphaUcPeriod"/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ĐÁP ÁN SAI</a:t>
            </a:r>
            <a:endParaRPr lang="vi-VN" sz="4800" dirty="0">
              <a:solidFill>
                <a:prstClr val="black"/>
              </a:solidFill>
              <a:latin typeface="#9Slide03 Montserrat Black" panose="00000A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3C89AF-483B-42BE-A97C-2642B497D036}"/>
              </a:ext>
            </a:extLst>
          </p:cNvPr>
          <p:cNvSpPr/>
          <p:nvPr/>
        </p:nvSpPr>
        <p:spPr>
          <a:xfrm>
            <a:off x="6123842" y="436751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ĐÁP ÁN SAI</a:t>
            </a:r>
            <a:endParaRPr lang="vi-VN" sz="2400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401EB3-B71A-4D10-BE87-F058724557BC}"/>
              </a:ext>
            </a:extLst>
          </p:cNvPr>
          <p:cNvSpPr/>
          <p:nvPr/>
        </p:nvSpPr>
        <p:spPr>
          <a:xfrm>
            <a:off x="1103447" y="5252499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ĐÁP ÁN ĐÚNG</a:t>
            </a:r>
            <a:endParaRPr lang="vi-VN" sz="2400" kern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8D6CBF-16AB-425F-83A6-54E2F90E0E32}"/>
              </a:ext>
            </a:extLst>
          </p:cNvPr>
          <p:cNvSpPr/>
          <p:nvPr/>
        </p:nvSpPr>
        <p:spPr>
          <a:xfrm>
            <a:off x="6123842" y="525668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ĐÁP ÁN SAI</a:t>
            </a:r>
            <a:endParaRPr lang="vi-VN" sz="2400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F19763E-4CD8-4E60-9D63-DA657F4C5C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21" y="4388801"/>
            <a:ext cx="805723" cy="7080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E6736DE-2601-4EA7-B2A9-72BDBEA35A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08" y="5316094"/>
            <a:ext cx="804536" cy="6436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712ABB-2914-4472-BE89-5CDC8C3271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8" y="5297460"/>
            <a:ext cx="804743" cy="7071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A58C4AA-948C-447D-9185-225FFD52B2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6"/>
            <a:ext cx="732592" cy="643793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877A0C5-B389-4B87-86EB-2CF0D352F503}"/>
              </a:ext>
            </a:extLst>
          </p:cNvPr>
          <p:cNvSpPr/>
          <p:nvPr/>
        </p:nvSpPr>
        <p:spPr>
          <a:xfrm>
            <a:off x="1118114" y="305721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F81EE8F-E71C-4E43-91AA-EB52498E2DFD}"/>
              </a:ext>
            </a:extLst>
          </p:cNvPr>
          <p:cNvSpPr/>
          <p:nvPr/>
        </p:nvSpPr>
        <p:spPr>
          <a:xfrm>
            <a:off x="1118114" y="303411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41" name="Snip Diagonal Corner Rectangle 3">
            <a:extLst>
              <a:ext uri="{FF2B5EF4-FFF2-40B4-BE49-F238E27FC236}">
                <a16:creationId xmlns:a16="http://schemas.microsoft.com/office/drawing/2014/main" id="{83BA127A-8D65-4EC4-9FE8-A11360B7C4D2}"/>
              </a:ext>
            </a:extLst>
          </p:cNvPr>
          <p:cNvSpPr/>
          <p:nvPr/>
        </p:nvSpPr>
        <p:spPr>
          <a:xfrm>
            <a:off x="832636" y="655508"/>
            <a:ext cx="10526728" cy="1604597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2</a:t>
            </a:r>
            <a:endParaRPr lang="en-US" sz="4400" b="1" dirty="0">
              <a:solidFill>
                <a:prstClr val="black"/>
              </a:solidFill>
              <a:latin typeface="#9Slide03 Montserrat Black" panose="00000A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63E6FD0-532B-4EC6-A5F9-3416C3D15F18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46" name="Google Shape;3344;p48">
              <a:hlinkClick r:id="rId10" action="ppaction://hlinksldjump"/>
              <a:extLst>
                <a:ext uri="{FF2B5EF4-FFF2-40B4-BE49-F238E27FC236}">
                  <a16:creationId xmlns:a16="http://schemas.microsoft.com/office/drawing/2014/main" id="{8BF95436-5379-4411-9301-10C136855299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Right Arrow 5">
              <a:hlinkClick r:id="rId10" action="ppaction://hlinksldjump"/>
              <a:extLst>
                <a:ext uri="{FF2B5EF4-FFF2-40B4-BE49-F238E27FC236}">
                  <a16:creationId xmlns:a16="http://schemas.microsoft.com/office/drawing/2014/main" id="{3263C65E-04D1-43C3-AACE-30560974F4E7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76767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47693AA-E70E-4AAC-BFE7-194CBF3931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6" r="18276"/>
          <a:stretch/>
        </p:blipFill>
        <p:spPr>
          <a:xfrm flipH="1">
            <a:off x="407499" y="2244721"/>
            <a:ext cx="142122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301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3" grpId="0" animBg="1"/>
      <p:bldP spid="39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44D577F-8CDE-4A27-94A2-D3F241E27CB0}"/>
              </a:ext>
            </a:extLst>
          </p:cNvPr>
          <p:cNvSpPr/>
          <p:nvPr/>
        </p:nvSpPr>
        <p:spPr>
          <a:xfrm>
            <a:off x="1118114" y="308769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98B1CB1-7ED6-4737-A6D7-11D86319A592}"/>
              </a:ext>
            </a:extLst>
          </p:cNvPr>
          <p:cNvSpPr/>
          <p:nvPr/>
        </p:nvSpPr>
        <p:spPr>
          <a:xfrm>
            <a:off x="1118114" y="306459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CC216B-15D5-408B-B5D8-1868A165AD2F}"/>
              </a:ext>
            </a:extLst>
          </p:cNvPr>
          <p:cNvSpPr/>
          <p:nvPr/>
        </p:nvSpPr>
        <p:spPr>
          <a:xfrm>
            <a:off x="1110222" y="446683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A. ĐÁP ÁN SAI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6039C1-2C0E-417B-9D68-9CFEBCD69D5E}"/>
              </a:ext>
            </a:extLst>
          </p:cNvPr>
          <p:cNvSpPr/>
          <p:nvPr/>
        </p:nvSpPr>
        <p:spPr>
          <a:xfrm>
            <a:off x="1092990" y="5337349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ĐÁP ÁN SAI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D40300-6E4D-420E-A4BD-9C1F6D111A68}"/>
              </a:ext>
            </a:extLst>
          </p:cNvPr>
          <p:cNvSpPr/>
          <p:nvPr/>
        </p:nvSpPr>
        <p:spPr>
          <a:xfrm>
            <a:off x="6096002" y="4466861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ĐÁP ÁN ĐÚNG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4DF335-6DCB-43D6-9687-E9F40F1E9170}"/>
              </a:ext>
            </a:extLst>
          </p:cNvPr>
          <p:cNvSpPr/>
          <p:nvPr/>
        </p:nvSpPr>
        <p:spPr>
          <a:xfrm>
            <a:off x="6130617" y="536019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ĐÁP ÁN SAI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4BDE09C-20CD-44CE-A634-44C085142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4492309"/>
            <a:ext cx="805723" cy="708059"/>
          </a:xfrm>
          <a:prstGeom prst="rect">
            <a:avLst/>
          </a:prstGeom>
          <a:noFill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02940DE-6E11-49D9-9002-CBC645A7FF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63" y="4530455"/>
            <a:ext cx="804536" cy="643628"/>
          </a:xfrm>
          <a:prstGeom prst="rect">
            <a:avLst/>
          </a:prstGeom>
          <a:noFill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FF0E64E-D7A1-4D75-AE15-9D4B1456E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3" y="5400968"/>
            <a:ext cx="804743" cy="707197"/>
          </a:xfrm>
          <a:prstGeom prst="rect">
            <a:avLst/>
          </a:prstGeom>
          <a:noFill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0EBF5AB-9B8C-4A10-94E4-B0FC77D35D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95" y="5410310"/>
            <a:ext cx="732592" cy="643793"/>
          </a:xfrm>
          <a:prstGeom prst="rect">
            <a:avLst/>
          </a:prstGeom>
          <a:noFill/>
        </p:spPr>
      </p:pic>
      <p:sp>
        <p:nvSpPr>
          <p:cNvPr id="41" name="Snip Diagonal Corner Rectangle 3">
            <a:extLst>
              <a:ext uri="{FF2B5EF4-FFF2-40B4-BE49-F238E27FC236}">
                <a16:creationId xmlns:a16="http://schemas.microsoft.com/office/drawing/2014/main" id="{14153E20-0D37-4DD2-B27A-82E0F01AFBCC}"/>
              </a:ext>
            </a:extLst>
          </p:cNvPr>
          <p:cNvSpPr/>
          <p:nvPr/>
        </p:nvSpPr>
        <p:spPr>
          <a:xfrm>
            <a:off x="832636" y="685988"/>
            <a:ext cx="10526728" cy="1604597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CÂU HỎI 3</a:t>
            </a:r>
            <a:endParaRPr lang="en-US" sz="4400" b="1" dirty="0">
              <a:solidFill>
                <a:prstClr val="black"/>
              </a:solidFill>
              <a:latin typeface="#9Slide03 Montserrat Black" panose="00000A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A253C2D-28CC-44C2-957A-BDD743B8EDE9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46" name="Google Shape;3344;p48">
              <a:hlinkClick r:id="rId8" action="ppaction://hlinksldjump"/>
              <a:extLst>
                <a:ext uri="{FF2B5EF4-FFF2-40B4-BE49-F238E27FC236}">
                  <a16:creationId xmlns:a16="http://schemas.microsoft.com/office/drawing/2014/main" id="{8CC18547-EFE9-4CA1-B206-752FB8F54364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Right Arrow 5">
              <a:hlinkClick r:id="rId8" action="ppaction://hlinksldjump"/>
              <a:extLst>
                <a:ext uri="{FF2B5EF4-FFF2-40B4-BE49-F238E27FC236}">
                  <a16:creationId xmlns:a16="http://schemas.microsoft.com/office/drawing/2014/main" id="{4F56F4E0-3A0E-4E39-B2EC-68DC736813B1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76767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2C91506-D103-4624-B0E3-9829298E41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52" t="-3017" r="-1" b="701"/>
          <a:stretch/>
        </p:blipFill>
        <p:spPr>
          <a:xfrm flipH="1">
            <a:off x="642574" y="2233481"/>
            <a:ext cx="1357032" cy="21471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127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35" grpId="0" animBg="1"/>
      <p:bldP spid="36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0EA21AA-9A37-41F8-928F-D2D2136205B5}"/>
              </a:ext>
            </a:extLst>
          </p:cNvPr>
          <p:cNvSpPr/>
          <p:nvPr/>
        </p:nvSpPr>
        <p:spPr>
          <a:xfrm>
            <a:off x="1118114" y="307753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 dirty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03E102-D30B-42C2-BC33-E48E634EE4F5}"/>
              </a:ext>
            </a:extLst>
          </p:cNvPr>
          <p:cNvSpPr/>
          <p:nvPr/>
        </p:nvSpPr>
        <p:spPr>
          <a:xfrm>
            <a:off x="1118114" y="305443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 dirty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A736A2-80E7-4EA4-B766-1A3E09A56AB9}"/>
              </a:ext>
            </a:extLst>
          </p:cNvPr>
          <p:cNvSpPr/>
          <p:nvPr/>
        </p:nvSpPr>
        <p:spPr>
          <a:xfrm>
            <a:off x="1110222" y="445667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A. ĐÁP ÁN SAI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B98F4F9-C7EA-4DD2-BA0C-6858EC2DF839}"/>
              </a:ext>
            </a:extLst>
          </p:cNvPr>
          <p:cNvSpPr/>
          <p:nvPr/>
        </p:nvSpPr>
        <p:spPr>
          <a:xfrm>
            <a:off x="1092990" y="5327189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ĐÁP ÁN SAI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71EC61-57E8-44D4-8282-E8B7627A504F}"/>
              </a:ext>
            </a:extLst>
          </p:cNvPr>
          <p:cNvSpPr/>
          <p:nvPr/>
        </p:nvSpPr>
        <p:spPr>
          <a:xfrm>
            <a:off x="6127070" y="5327189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ĐÁP ÁN ĐÚNG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E5B8966-F4A0-45D5-89DD-304F7B5392AD}"/>
              </a:ext>
            </a:extLst>
          </p:cNvPr>
          <p:cNvSpPr/>
          <p:nvPr/>
        </p:nvSpPr>
        <p:spPr>
          <a:xfrm>
            <a:off x="6127070" y="4455632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ĐÁP ÁN SAI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9616DEE-C985-4463-8089-CF19D72B17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4482149"/>
            <a:ext cx="805723" cy="708059"/>
          </a:xfrm>
          <a:prstGeom prst="rect">
            <a:avLst/>
          </a:prstGeom>
          <a:noFill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06D19A7-5BF4-41F2-AFAF-38A800F6F6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31" y="5390783"/>
            <a:ext cx="804536" cy="643628"/>
          </a:xfrm>
          <a:prstGeom prst="rect">
            <a:avLst/>
          </a:prstGeom>
          <a:noFill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6A9F37D-7CC6-439B-B874-DAF7EC1A93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126" y="4496407"/>
            <a:ext cx="804743" cy="707197"/>
          </a:xfrm>
          <a:prstGeom prst="rect">
            <a:avLst/>
          </a:prstGeom>
          <a:noFill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31D5E21-1FB7-45BD-88E8-3A82C9392C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95" y="5400150"/>
            <a:ext cx="732592" cy="643793"/>
          </a:xfrm>
          <a:prstGeom prst="rect">
            <a:avLst/>
          </a:prstGeom>
          <a:noFill/>
        </p:spPr>
      </p:pic>
      <p:sp>
        <p:nvSpPr>
          <p:cNvPr id="41" name="Snip Diagonal Corner Rectangle 3">
            <a:extLst>
              <a:ext uri="{FF2B5EF4-FFF2-40B4-BE49-F238E27FC236}">
                <a16:creationId xmlns:a16="http://schemas.microsoft.com/office/drawing/2014/main" id="{A439E8AD-38BC-46FF-AE10-F3AA4F757135}"/>
              </a:ext>
            </a:extLst>
          </p:cNvPr>
          <p:cNvSpPr/>
          <p:nvPr/>
        </p:nvSpPr>
        <p:spPr>
          <a:xfrm>
            <a:off x="832636" y="675828"/>
            <a:ext cx="10526728" cy="1604597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CÂU HỎI 4</a:t>
            </a:r>
            <a:endParaRPr lang="en-US" sz="4400" b="1" dirty="0">
              <a:solidFill>
                <a:prstClr val="black"/>
              </a:solidFill>
              <a:latin typeface="#9Slide03 Montserrat Black" panose="00000A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D1CE61-F737-421E-B956-1FB9701C62CC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46" name="Google Shape;3344;p48">
              <a:hlinkClick r:id="rId8" action="ppaction://hlinksldjump"/>
              <a:extLst>
                <a:ext uri="{FF2B5EF4-FFF2-40B4-BE49-F238E27FC236}">
                  <a16:creationId xmlns:a16="http://schemas.microsoft.com/office/drawing/2014/main" id="{A7E93327-9640-41B4-B962-03C1431716B6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Right Arrow 5">
              <a:hlinkClick r:id="rId8" action="ppaction://hlinksldjump"/>
              <a:extLst>
                <a:ext uri="{FF2B5EF4-FFF2-40B4-BE49-F238E27FC236}">
                  <a16:creationId xmlns:a16="http://schemas.microsoft.com/office/drawing/2014/main" id="{A17EEAA7-A7F0-4002-8C4B-25A2D1AD712F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76767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4E60B1D-2702-4B47-9CBF-895CA59524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/>
        </p:blipFill>
        <p:spPr>
          <a:xfrm flipH="1">
            <a:off x="381000" y="2184061"/>
            <a:ext cx="197943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639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35" grpId="0" animBg="1"/>
      <p:bldP spid="36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368E02E-7411-4759-9834-3A187C53CD8C}"/>
              </a:ext>
            </a:extLst>
          </p:cNvPr>
          <p:cNvSpPr/>
          <p:nvPr/>
        </p:nvSpPr>
        <p:spPr>
          <a:xfrm>
            <a:off x="1103447" y="436332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304784" indent="-304784" defTabSz="914354">
              <a:buFont typeface="+mj-lt"/>
              <a:buAutoNum type="alphaUcPeriod"/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ĐÁP ÁN SAI</a:t>
            </a:r>
            <a:endParaRPr lang="vi-VN" sz="4800" dirty="0">
              <a:solidFill>
                <a:prstClr val="black"/>
              </a:solidFill>
              <a:latin typeface="#9Slide03 Montserrat Black" panose="00000A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3C89AF-483B-42BE-A97C-2642B497D036}"/>
              </a:ext>
            </a:extLst>
          </p:cNvPr>
          <p:cNvSpPr/>
          <p:nvPr/>
        </p:nvSpPr>
        <p:spPr>
          <a:xfrm>
            <a:off x="6123842" y="436751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ĐÁP ÁN SAI</a:t>
            </a:r>
            <a:endParaRPr lang="vi-VN" sz="2400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401EB3-B71A-4D10-BE87-F058724557BC}"/>
              </a:ext>
            </a:extLst>
          </p:cNvPr>
          <p:cNvSpPr/>
          <p:nvPr/>
        </p:nvSpPr>
        <p:spPr>
          <a:xfrm>
            <a:off x="1103447" y="5252499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ĐÁP ÁN ĐÚNG</a:t>
            </a:r>
            <a:endParaRPr lang="vi-VN" sz="2400" kern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8D6CBF-16AB-425F-83A6-54E2F90E0E32}"/>
              </a:ext>
            </a:extLst>
          </p:cNvPr>
          <p:cNvSpPr/>
          <p:nvPr/>
        </p:nvSpPr>
        <p:spPr>
          <a:xfrm>
            <a:off x="6123842" y="525668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ĐÁP ÁN SAI</a:t>
            </a:r>
            <a:endParaRPr lang="vi-VN" sz="2400" kern="0" dirty="0">
              <a:solidFill>
                <a:srgbClr val="1A1D28"/>
              </a:solidFill>
              <a:latin typeface="#9Slide03 Montserrat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F19763E-4CD8-4E60-9D63-DA657F4C5C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21" y="4388801"/>
            <a:ext cx="805723" cy="7080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E6736DE-2601-4EA7-B2A9-72BDBEA35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08" y="5316094"/>
            <a:ext cx="804536" cy="6436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712ABB-2914-4472-BE89-5CDC8C3271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8" y="5297460"/>
            <a:ext cx="804743" cy="7071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A58C4AA-948C-447D-9185-225FFD52B2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6"/>
            <a:ext cx="732592" cy="643793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877A0C5-B389-4B87-86EB-2CF0D352F503}"/>
              </a:ext>
            </a:extLst>
          </p:cNvPr>
          <p:cNvSpPr/>
          <p:nvPr/>
        </p:nvSpPr>
        <p:spPr>
          <a:xfrm>
            <a:off x="1118114" y="305721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F81EE8F-E71C-4E43-91AA-EB52498E2DFD}"/>
              </a:ext>
            </a:extLst>
          </p:cNvPr>
          <p:cNvSpPr/>
          <p:nvPr/>
        </p:nvSpPr>
        <p:spPr>
          <a:xfrm>
            <a:off x="1118114" y="303411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41" name="Snip Diagonal Corner Rectangle 3">
            <a:extLst>
              <a:ext uri="{FF2B5EF4-FFF2-40B4-BE49-F238E27FC236}">
                <a16:creationId xmlns:a16="http://schemas.microsoft.com/office/drawing/2014/main" id="{83BA127A-8D65-4EC4-9FE8-A11360B7C4D2}"/>
              </a:ext>
            </a:extLst>
          </p:cNvPr>
          <p:cNvSpPr/>
          <p:nvPr/>
        </p:nvSpPr>
        <p:spPr>
          <a:xfrm>
            <a:off x="832636" y="655508"/>
            <a:ext cx="10526728" cy="1604597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5</a:t>
            </a:r>
            <a:endParaRPr lang="en-US" sz="4400" b="1" dirty="0">
              <a:solidFill>
                <a:prstClr val="black"/>
              </a:solidFill>
              <a:latin typeface="#9Slide03 Montserrat Black" panose="00000A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A9C57A-8452-4F7C-8939-0F4B2E599074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18" name="Google Shape;3344;p48">
              <a:hlinkClick r:id="rId8" action="ppaction://hlinksldjump"/>
              <a:extLst>
                <a:ext uri="{FF2B5EF4-FFF2-40B4-BE49-F238E27FC236}">
                  <a16:creationId xmlns:a16="http://schemas.microsoft.com/office/drawing/2014/main" id="{141F9079-5C02-4533-B858-918274BAC9ED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Right Arrow 5">
              <a:hlinkClick r:id="rId8" action="ppaction://hlinksldjump"/>
              <a:extLst>
                <a:ext uri="{FF2B5EF4-FFF2-40B4-BE49-F238E27FC236}">
                  <a16:creationId xmlns:a16="http://schemas.microsoft.com/office/drawing/2014/main" id="{2BFE0BBF-B0DF-4F57-AB57-14CB0037AD90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76767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EACE269-1679-4E9E-A72D-6913E18060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/>
        </p:blipFill>
        <p:spPr>
          <a:xfrm flipH="1">
            <a:off x="331370" y="2309067"/>
            <a:ext cx="197943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44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3" grpId="0" animBg="1"/>
      <p:bldP spid="39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44D577F-8CDE-4A27-94A2-D3F241E27CB0}"/>
              </a:ext>
            </a:extLst>
          </p:cNvPr>
          <p:cNvSpPr/>
          <p:nvPr/>
        </p:nvSpPr>
        <p:spPr>
          <a:xfrm>
            <a:off x="1118114" y="308769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98B1CB1-7ED6-4737-A6D7-11D86319A592}"/>
              </a:ext>
            </a:extLst>
          </p:cNvPr>
          <p:cNvSpPr/>
          <p:nvPr/>
        </p:nvSpPr>
        <p:spPr>
          <a:xfrm>
            <a:off x="1118114" y="306459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CC216B-15D5-408B-B5D8-1868A165AD2F}"/>
              </a:ext>
            </a:extLst>
          </p:cNvPr>
          <p:cNvSpPr/>
          <p:nvPr/>
        </p:nvSpPr>
        <p:spPr>
          <a:xfrm>
            <a:off x="1110222" y="446683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A. ĐÁP ÁN SAI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6039C1-2C0E-417B-9D68-9CFEBCD69D5E}"/>
              </a:ext>
            </a:extLst>
          </p:cNvPr>
          <p:cNvSpPr/>
          <p:nvPr/>
        </p:nvSpPr>
        <p:spPr>
          <a:xfrm>
            <a:off x="1092990" y="5337349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ĐÁP ÁN SAI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D40300-6E4D-420E-A4BD-9C1F6D111A68}"/>
              </a:ext>
            </a:extLst>
          </p:cNvPr>
          <p:cNvSpPr/>
          <p:nvPr/>
        </p:nvSpPr>
        <p:spPr>
          <a:xfrm>
            <a:off x="6096002" y="4466861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ĐÁP ÁN ĐÚNG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4DF335-6DCB-43D6-9687-E9F40F1E9170}"/>
              </a:ext>
            </a:extLst>
          </p:cNvPr>
          <p:cNvSpPr/>
          <p:nvPr/>
        </p:nvSpPr>
        <p:spPr>
          <a:xfrm>
            <a:off x="6130617" y="536019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ĐÁP ÁN SAI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4BDE09C-20CD-44CE-A634-44C085142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4492309"/>
            <a:ext cx="805723" cy="708059"/>
          </a:xfrm>
          <a:prstGeom prst="rect">
            <a:avLst/>
          </a:prstGeom>
          <a:noFill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02940DE-6E11-49D9-9002-CBC645A7FF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63" y="4530455"/>
            <a:ext cx="804536" cy="643628"/>
          </a:xfrm>
          <a:prstGeom prst="rect">
            <a:avLst/>
          </a:prstGeom>
          <a:noFill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FF0E64E-D7A1-4D75-AE15-9D4B1456E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3" y="5400968"/>
            <a:ext cx="804743" cy="707197"/>
          </a:xfrm>
          <a:prstGeom prst="rect">
            <a:avLst/>
          </a:prstGeom>
          <a:noFill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0EBF5AB-9B8C-4A10-94E4-B0FC77D35D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95" y="5410310"/>
            <a:ext cx="732592" cy="643793"/>
          </a:xfrm>
          <a:prstGeom prst="rect">
            <a:avLst/>
          </a:prstGeom>
          <a:noFill/>
        </p:spPr>
      </p:pic>
      <p:sp>
        <p:nvSpPr>
          <p:cNvPr id="41" name="Snip Diagonal Corner Rectangle 3">
            <a:extLst>
              <a:ext uri="{FF2B5EF4-FFF2-40B4-BE49-F238E27FC236}">
                <a16:creationId xmlns:a16="http://schemas.microsoft.com/office/drawing/2014/main" id="{14153E20-0D37-4DD2-B27A-82E0F01AFBCC}"/>
              </a:ext>
            </a:extLst>
          </p:cNvPr>
          <p:cNvSpPr/>
          <p:nvPr/>
        </p:nvSpPr>
        <p:spPr>
          <a:xfrm>
            <a:off x="832636" y="685988"/>
            <a:ext cx="10526728" cy="1604597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CÂU HỎI 6</a:t>
            </a:r>
            <a:endParaRPr lang="en-US" sz="4400" b="1" dirty="0">
              <a:solidFill>
                <a:prstClr val="black"/>
              </a:solidFill>
              <a:latin typeface="#9Slide03 Montserrat Black" panose="00000A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1B98F5-2035-4454-9CDB-2EF6EB4DA82D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18" name="Google Shape;3344;p48">
              <a:hlinkClick r:id="rId8" action="ppaction://hlinksldjump"/>
              <a:extLst>
                <a:ext uri="{FF2B5EF4-FFF2-40B4-BE49-F238E27FC236}">
                  <a16:creationId xmlns:a16="http://schemas.microsoft.com/office/drawing/2014/main" id="{88B9FDFC-CFC3-41A5-83D6-75D3D9395A4F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Right Arrow 5">
              <a:hlinkClick r:id="rId8" action="ppaction://hlinksldjump"/>
              <a:extLst>
                <a:ext uri="{FF2B5EF4-FFF2-40B4-BE49-F238E27FC236}">
                  <a16:creationId xmlns:a16="http://schemas.microsoft.com/office/drawing/2014/main" id="{C1EEEC95-EA51-4E17-B7E6-209CF03C560A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76767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A971310-BD02-40CF-8B18-37A2F0D898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51" t="-7243" b="1067"/>
          <a:stretch/>
        </p:blipFill>
        <p:spPr>
          <a:xfrm flipH="1">
            <a:off x="565022" y="2058995"/>
            <a:ext cx="1512136" cy="20573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462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35" grpId="0" animBg="1"/>
      <p:bldP spid="36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44D577F-8CDE-4A27-94A2-D3F241E27CB0}"/>
              </a:ext>
            </a:extLst>
          </p:cNvPr>
          <p:cNvSpPr/>
          <p:nvPr/>
        </p:nvSpPr>
        <p:spPr>
          <a:xfrm>
            <a:off x="1118114" y="308769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98B1CB1-7ED6-4737-A6D7-11D86319A592}"/>
              </a:ext>
            </a:extLst>
          </p:cNvPr>
          <p:cNvSpPr/>
          <p:nvPr/>
        </p:nvSpPr>
        <p:spPr>
          <a:xfrm>
            <a:off x="1118114" y="306459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933" kern="0">
              <a:solidFill>
                <a:srgbClr val="C69C6D"/>
              </a:solidFill>
              <a:latin typeface="#9Slide02 Noi dung dai"/>
              <a:cs typeface="Arial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CC216B-15D5-408B-B5D8-1868A165AD2F}"/>
              </a:ext>
            </a:extLst>
          </p:cNvPr>
          <p:cNvSpPr/>
          <p:nvPr/>
        </p:nvSpPr>
        <p:spPr>
          <a:xfrm>
            <a:off x="1110222" y="446683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A. ĐÁP ÁN SAI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6039C1-2C0E-417B-9D68-9CFEBCD69D5E}"/>
              </a:ext>
            </a:extLst>
          </p:cNvPr>
          <p:cNvSpPr/>
          <p:nvPr/>
        </p:nvSpPr>
        <p:spPr>
          <a:xfrm>
            <a:off x="1092990" y="5337349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ĐÁP ÁN SAI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D40300-6E4D-420E-A4BD-9C1F6D111A68}"/>
              </a:ext>
            </a:extLst>
          </p:cNvPr>
          <p:cNvSpPr/>
          <p:nvPr/>
        </p:nvSpPr>
        <p:spPr>
          <a:xfrm>
            <a:off x="6096002" y="4466861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ĐÁP ÁN ĐÚNG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4DF335-6DCB-43D6-9687-E9F40F1E9170}"/>
              </a:ext>
            </a:extLst>
          </p:cNvPr>
          <p:cNvSpPr/>
          <p:nvPr/>
        </p:nvSpPr>
        <p:spPr>
          <a:xfrm>
            <a:off x="6130617" y="536019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354">
              <a:defRPr/>
            </a:pPr>
            <a:r>
              <a:rPr lang="en-US" sz="2400" kern="0">
                <a:solidFill>
                  <a:srgbClr val="1A1D28"/>
                </a:solidFill>
                <a:latin typeface="#9Slide03 Montserrat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ĐÁP ÁN SAI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4BDE09C-20CD-44CE-A634-44C085142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4492309"/>
            <a:ext cx="805723" cy="708059"/>
          </a:xfrm>
          <a:prstGeom prst="rect">
            <a:avLst/>
          </a:prstGeom>
          <a:noFill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02940DE-6E11-49D9-9002-CBC645A7FF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63" y="4530455"/>
            <a:ext cx="804536" cy="643628"/>
          </a:xfrm>
          <a:prstGeom prst="rect">
            <a:avLst/>
          </a:prstGeom>
          <a:noFill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FF0E64E-D7A1-4D75-AE15-9D4B1456E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3" y="5400968"/>
            <a:ext cx="804743" cy="707197"/>
          </a:xfrm>
          <a:prstGeom prst="rect">
            <a:avLst/>
          </a:prstGeom>
          <a:noFill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0EBF5AB-9B8C-4A10-94E4-B0FC77D35D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95" y="5410310"/>
            <a:ext cx="732592" cy="643793"/>
          </a:xfrm>
          <a:prstGeom prst="rect">
            <a:avLst/>
          </a:prstGeom>
          <a:noFill/>
        </p:spPr>
      </p:pic>
      <p:sp>
        <p:nvSpPr>
          <p:cNvPr id="41" name="Snip Diagonal Corner Rectangle 3">
            <a:extLst>
              <a:ext uri="{FF2B5EF4-FFF2-40B4-BE49-F238E27FC236}">
                <a16:creationId xmlns:a16="http://schemas.microsoft.com/office/drawing/2014/main" id="{14153E20-0D37-4DD2-B27A-82E0F01AFBCC}"/>
              </a:ext>
            </a:extLst>
          </p:cNvPr>
          <p:cNvSpPr/>
          <p:nvPr/>
        </p:nvSpPr>
        <p:spPr>
          <a:xfrm>
            <a:off x="832636" y="685988"/>
            <a:ext cx="10526728" cy="1604597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54">
              <a:defRPr/>
            </a:pPr>
            <a:r>
              <a:rPr lang="en-US" sz="4400" b="1">
                <a:solidFill>
                  <a:prstClr val="black"/>
                </a:solidFill>
                <a:latin typeface="#9Slide03 Montserrat Black" panose="00000A00000000000000" pitchFamily="2" charset="0"/>
                <a:cs typeface="Times New Roman" panose="02020603050405020304" pitchFamily="18" charset="0"/>
                <a:sym typeface="Arial"/>
              </a:rPr>
              <a:t>CÂU HỎI 7</a:t>
            </a:r>
            <a:endParaRPr lang="en-US" sz="4400" b="1" dirty="0">
              <a:solidFill>
                <a:prstClr val="black"/>
              </a:solidFill>
              <a:latin typeface="#9Slide03 Montserrat Black" panose="00000A00000000000000" pitchFamily="2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CDD91-3375-47EE-AEFB-B008D6B3AA07}"/>
              </a:ext>
            </a:extLst>
          </p:cNvPr>
          <p:cNvGrpSpPr/>
          <p:nvPr/>
        </p:nvGrpSpPr>
        <p:grpSpPr>
          <a:xfrm>
            <a:off x="11400004" y="6129103"/>
            <a:ext cx="590877" cy="581173"/>
            <a:chOff x="7377456" y="3577591"/>
            <a:chExt cx="1064577" cy="1047094"/>
          </a:xfrm>
        </p:grpSpPr>
        <p:sp>
          <p:nvSpPr>
            <p:cNvPr id="18" name="Google Shape;3344;p48">
              <a:hlinkClick r:id="rId8" action="ppaction://hlinksldjump"/>
              <a:extLst>
                <a:ext uri="{FF2B5EF4-FFF2-40B4-BE49-F238E27FC236}">
                  <a16:creationId xmlns:a16="http://schemas.microsoft.com/office/drawing/2014/main" id="{6FDAAE4F-13C0-4617-8A7A-D207B7467EC6}"/>
                </a:ext>
              </a:extLst>
            </p:cNvPr>
            <p:cNvSpPr/>
            <p:nvPr/>
          </p:nvSpPr>
          <p:spPr>
            <a:xfrm>
              <a:off x="7377456" y="3577591"/>
              <a:ext cx="1064577" cy="1047094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2667" kern="0">
                <a:solidFill>
                  <a:srgbClr val="FF6B6B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  <a:p>
              <a:pPr algn="ctr"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Right Arrow 5">
              <a:hlinkClick r:id="rId8" action="ppaction://hlinksldjump"/>
              <a:extLst>
                <a:ext uri="{FF2B5EF4-FFF2-40B4-BE49-F238E27FC236}">
                  <a16:creationId xmlns:a16="http://schemas.microsoft.com/office/drawing/2014/main" id="{76E36073-CB43-4046-B3D8-42AF4269E06E}"/>
                </a:ext>
              </a:extLst>
            </p:cNvPr>
            <p:cNvSpPr/>
            <p:nvPr/>
          </p:nvSpPr>
          <p:spPr>
            <a:xfrm>
              <a:off x="7574818" y="3863941"/>
              <a:ext cx="669851" cy="478465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76767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D88E558-1C5B-4942-B7ED-1CF92EC479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02" t="-1378" r="-1" b="-7036"/>
          <a:stretch/>
        </p:blipFill>
        <p:spPr>
          <a:xfrm flipH="1">
            <a:off x="553898" y="2239805"/>
            <a:ext cx="1128432" cy="19362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1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35" grpId="0" animBg="1"/>
      <p:bldP spid="36" grpId="0" animBg="1"/>
      <p:bldP spid="41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436</TotalTime>
  <Words>211</Words>
  <Application>Microsoft Office PowerPoint</Application>
  <PresentationFormat>Widescreen</PresentationFormat>
  <Paragraphs>65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#9Slide02 Noi dung dai</vt:lpstr>
      <vt:lpstr>#9Slide03 Montserrat Black</vt:lpstr>
      <vt:lpstr>Calibri Light</vt:lpstr>
      <vt:lpstr>Arial</vt:lpstr>
      <vt:lpstr>Calibri</vt:lpstr>
      <vt:lpstr>Fredoka One</vt:lpstr>
      <vt:lpstr>Showcard Gothic</vt:lpstr>
      <vt:lpstr>Times New Roman</vt:lpstr>
      <vt:lpstr>2_Office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Acer</dc:creator>
  <cp:keywords>9Slide</cp:keywords>
  <dc:description>9Slide.vn</dc:description>
  <cp:lastModifiedBy>Trần Hữu Thắng</cp:lastModifiedBy>
  <cp:revision>50</cp:revision>
  <dcterms:created xsi:type="dcterms:W3CDTF">2024-04-21T04:26:00Z</dcterms:created>
  <dcterms:modified xsi:type="dcterms:W3CDTF">2024-10-26T11:05:16Z</dcterms:modified>
  <cp:category>9Slide.vn</cp:category>
  <cp:contentStatus>9Slide</cp:contentStatus>
</cp:coreProperties>
</file>