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More Sugar" charset="1" panose="00000000000000000000"/>
      <p:regular r:id="rId19"/>
    </p:embeddedFont>
    <p:embeddedFont>
      <p:font typeface="More Sugar Thin" charset="1" panose="00000000000000000000"/>
      <p:regular r:id="rId20"/>
    </p:embeddedFont>
    <p:embeddedFont>
      <p:font typeface="Finger Paint" charset="1" panose="020B05060400000200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jpe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37.png" Type="http://schemas.openxmlformats.org/officeDocument/2006/relationships/image"/><Relationship Id="rId17" Target="../media/image38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31.png" Type="http://schemas.openxmlformats.org/officeDocument/2006/relationships/image"/><Relationship Id="rId17" Target="../media/image32.svg" Type="http://schemas.openxmlformats.org/officeDocument/2006/relationships/image"/><Relationship Id="rId18" Target="../media/image39.png" Type="http://schemas.openxmlformats.org/officeDocument/2006/relationships/image"/><Relationship Id="rId19" Target="../media/image40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31.png" Type="http://schemas.openxmlformats.org/officeDocument/2006/relationships/image"/><Relationship Id="rId17" Target="../media/image32.svg" Type="http://schemas.openxmlformats.org/officeDocument/2006/relationships/image"/><Relationship Id="rId18" Target="../media/image41.jpeg" Type="http://schemas.openxmlformats.org/officeDocument/2006/relationships/image"/><Relationship Id="rId19" Target="../media/image29.png" Type="http://schemas.openxmlformats.org/officeDocument/2006/relationships/image"/><Relationship Id="rId2" Target="../media/image1.jpeg" Type="http://schemas.openxmlformats.org/officeDocument/2006/relationships/image"/><Relationship Id="rId20" Target="../media/image30.svg" Type="http://schemas.openxmlformats.org/officeDocument/2006/relationships/image"/><Relationship Id="rId21" Target="../media/image42.jpeg" Type="http://schemas.openxmlformats.org/officeDocument/2006/relationships/image"/><Relationship Id="rId22" Target="../media/image43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23.png" Type="http://schemas.openxmlformats.org/officeDocument/2006/relationships/image"/><Relationship Id="rId17" Target="../media/image24.svg" Type="http://schemas.openxmlformats.org/officeDocument/2006/relationships/image"/><Relationship Id="rId18" Target="../media/image15.png" Type="http://schemas.openxmlformats.org/officeDocument/2006/relationships/image"/><Relationship Id="rId19" Target="../media/image16.svg" Type="http://schemas.openxmlformats.org/officeDocument/2006/relationships/image"/><Relationship Id="rId2" Target="../media/image1.jpeg" Type="http://schemas.openxmlformats.org/officeDocument/2006/relationships/image"/><Relationship Id="rId20" Target="../media/image17.png" Type="http://schemas.openxmlformats.org/officeDocument/2006/relationships/image"/><Relationship Id="rId21" Target="../media/image18.svg" Type="http://schemas.openxmlformats.org/officeDocument/2006/relationships/image"/><Relationship Id="rId22" Target="../media/image19.png" Type="http://schemas.openxmlformats.org/officeDocument/2006/relationships/image"/><Relationship Id="rId23" Target="../media/image20.svg" Type="http://schemas.openxmlformats.org/officeDocument/2006/relationships/image"/><Relationship Id="rId24" Target="../media/image21.png" Type="http://schemas.openxmlformats.org/officeDocument/2006/relationships/image"/><Relationship Id="rId25" Target="../media/image22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25.png" Type="http://schemas.openxmlformats.org/officeDocument/2006/relationships/image"/><Relationship Id="rId17" Target="../media/image26.svg" Type="http://schemas.openxmlformats.org/officeDocument/2006/relationships/image"/><Relationship Id="rId18" Target="../media/image27.png" Type="http://schemas.openxmlformats.org/officeDocument/2006/relationships/image"/><Relationship Id="rId19" Target="../media/image28.svg" Type="http://schemas.openxmlformats.org/officeDocument/2006/relationships/image"/><Relationship Id="rId2" Target="../media/image1.jpeg" Type="http://schemas.openxmlformats.org/officeDocument/2006/relationships/image"/><Relationship Id="rId20" Target="../media/image21.png" Type="http://schemas.openxmlformats.org/officeDocument/2006/relationships/image"/><Relationship Id="rId21" Target="../media/image22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29.png" Type="http://schemas.openxmlformats.org/officeDocument/2006/relationships/image"/><Relationship Id="rId17" Target="../media/image30.svg" Type="http://schemas.openxmlformats.org/officeDocument/2006/relationships/image"/><Relationship Id="rId18" Target="../media/image15.png" Type="http://schemas.openxmlformats.org/officeDocument/2006/relationships/image"/><Relationship Id="rId19" Target="../media/image16.svg" Type="http://schemas.openxmlformats.org/officeDocument/2006/relationships/image"/><Relationship Id="rId2" Target="../media/image1.jpeg" Type="http://schemas.openxmlformats.org/officeDocument/2006/relationships/image"/><Relationship Id="rId20" Target="../media/image17.png" Type="http://schemas.openxmlformats.org/officeDocument/2006/relationships/image"/><Relationship Id="rId21" Target="../media/image18.svg" Type="http://schemas.openxmlformats.org/officeDocument/2006/relationships/image"/><Relationship Id="rId22" Target="../media/image19.png" Type="http://schemas.openxmlformats.org/officeDocument/2006/relationships/image"/><Relationship Id="rId23" Target="../media/image20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31.png" Type="http://schemas.openxmlformats.org/officeDocument/2006/relationships/image"/><Relationship Id="rId17" Target="../media/image32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31.png" Type="http://schemas.openxmlformats.org/officeDocument/2006/relationships/image"/><Relationship Id="rId17" Target="../media/image32.svg" Type="http://schemas.openxmlformats.org/officeDocument/2006/relationships/image"/><Relationship Id="rId18" Target="../media/image33.png" Type="http://schemas.openxmlformats.org/officeDocument/2006/relationships/image"/><Relationship Id="rId19" Target="../media/image34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29.png" Type="http://schemas.openxmlformats.org/officeDocument/2006/relationships/image"/><Relationship Id="rId17" Target="../media/image30.svg" Type="http://schemas.openxmlformats.org/officeDocument/2006/relationships/image"/><Relationship Id="rId18" Target="../media/image15.png" Type="http://schemas.openxmlformats.org/officeDocument/2006/relationships/image"/><Relationship Id="rId19" Target="../media/image16.svg" Type="http://schemas.openxmlformats.org/officeDocument/2006/relationships/image"/><Relationship Id="rId2" Target="../media/image1.jpe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17.png" Type="http://schemas.openxmlformats.org/officeDocument/2006/relationships/image"/><Relationship Id="rId23" Target="../media/image18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35.png" Type="http://schemas.openxmlformats.org/officeDocument/2006/relationships/image"/><Relationship Id="rId17" Target="../media/image36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31.png" Type="http://schemas.openxmlformats.org/officeDocument/2006/relationships/image"/><Relationship Id="rId17" Target="../media/image32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29.png" Type="http://schemas.openxmlformats.org/officeDocument/2006/relationships/image"/><Relationship Id="rId17" Target="../media/image30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jpeg" Type="http://schemas.openxmlformats.org/officeDocument/2006/relationships/image"/><Relationship Id="rId20" Target="../media/image15.png" Type="http://schemas.openxmlformats.org/officeDocument/2006/relationships/image"/><Relationship Id="rId21" Target="../media/image16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19.png" Type="http://schemas.openxmlformats.org/officeDocument/2006/relationships/image"/><Relationship Id="rId25" Target="../media/image20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25999" y="693190"/>
            <a:ext cx="15917348" cy="9117517"/>
            <a:chOff x="0" y="0"/>
            <a:chExt cx="3764577" cy="21563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64577" cy="2156364"/>
            </a:xfrm>
            <a:custGeom>
              <a:avLst/>
              <a:gdLst/>
              <a:ahLst/>
              <a:cxnLst/>
              <a:rect r="r" b="b" t="t" l="l"/>
              <a:pathLst>
                <a:path h="2156364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5999" y="561269"/>
            <a:ext cx="15917348" cy="9164462"/>
            <a:chOff x="0" y="0"/>
            <a:chExt cx="3764577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16362525" y="995060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6362525" y="2238313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6362525" y="348236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16362525" y="472642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6362525" y="7211502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16362525" y="889101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6362525" y="213694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6362525" y="338198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16362525" y="462604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16362525" y="7114157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22637" y="1050653"/>
            <a:ext cx="736712" cy="8185694"/>
          </a:xfrm>
          <a:custGeom>
            <a:avLst/>
            <a:gdLst/>
            <a:ahLst/>
            <a:cxnLst/>
            <a:rect r="r" b="b" t="t" l="l"/>
            <a:pathLst>
              <a:path h="8185694" w="736712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2832433">
            <a:off x="15381820" y="3788199"/>
            <a:ext cx="988020" cy="974509"/>
          </a:xfrm>
          <a:custGeom>
            <a:avLst/>
            <a:gdLst/>
            <a:ahLst/>
            <a:cxnLst/>
            <a:rect r="r" b="b" t="t" l="l"/>
            <a:pathLst>
              <a:path h="974509" w="988020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1661043">
            <a:off x="2451655" y="3251829"/>
            <a:ext cx="744588" cy="734406"/>
          </a:xfrm>
          <a:custGeom>
            <a:avLst/>
            <a:gdLst/>
            <a:ahLst/>
            <a:cxnLst/>
            <a:rect r="r" b="b" t="t" l="l"/>
            <a:pathLst>
              <a:path h="734406" w="744588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2827985">
            <a:off x="14008251" y="8045760"/>
            <a:ext cx="1108076" cy="1092922"/>
          </a:xfrm>
          <a:custGeom>
            <a:avLst/>
            <a:gdLst/>
            <a:ahLst/>
            <a:cxnLst/>
            <a:rect r="r" b="b" t="t" l="l"/>
            <a:pathLst>
              <a:path h="1092922" w="1108076">
                <a:moveTo>
                  <a:pt x="0" y="0"/>
                </a:moveTo>
                <a:lnTo>
                  <a:pt x="1108076" y="0"/>
                </a:lnTo>
                <a:lnTo>
                  <a:pt x="1108076" y="1092923"/>
                </a:lnTo>
                <a:lnTo>
                  <a:pt x="0" y="10929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726058">
            <a:off x="4470813" y="981339"/>
            <a:ext cx="1192835" cy="1176523"/>
          </a:xfrm>
          <a:custGeom>
            <a:avLst/>
            <a:gdLst/>
            <a:ahLst/>
            <a:cxnLst/>
            <a:rect r="r" b="b" t="t" l="l"/>
            <a:pathLst>
              <a:path h="1176523" w="1192835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714928">
            <a:off x="12149152" y="391998"/>
            <a:ext cx="1317310" cy="1317310"/>
          </a:xfrm>
          <a:custGeom>
            <a:avLst/>
            <a:gdLst/>
            <a:ahLst/>
            <a:cxnLst/>
            <a:rect r="r" b="b" t="t" l="l"/>
            <a:pathLst>
              <a:path h="1317310" w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-9162297">
            <a:off x="2778944" y="8126290"/>
            <a:ext cx="2363783" cy="2045746"/>
          </a:xfrm>
          <a:custGeom>
            <a:avLst/>
            <a:gdLst/>
            <a:ahLst/>
            <a:cxnLst/>
            <a:rect r="r" b="b" t="t" l="l"/>
            <a:pathLst>
              <a:path h="2045746" w="2363783">
                <a:moveTo>
                  <a:pt x="0" y="0"/>
                </a:moveTo>
                <a:lnTo>
                  <a:pt x="2363783" y="0"/>
                </a:lnTo>
                <a:lnTo>
                  <a:pt x="2363783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8456361" y="1477160"/>
            <a:ext cx="1375279" cy="792661"/>
          </a:xfrm>
          <a:custGeom>
            <a:avLst/>
            <a:gdLst/>
            <a:ahLst/>
            <a:cxnLst/>
            <a:rect r="r" b="b" t="t" l="l"/>
            <a:pathLst>
              <a:path h="792661" w="1375279">
                <a:moveTo>
                  <a:pt x="0" y="0"/>
                </a:moveTo>
                <a:lnTo>
                  <a:pt x="1375278" y="0"/>
                </a:lnTo>
                <a:lnTo>
                  <a:pt x="1375278" y="792660"/>
                </a:lnTo>
                <a:lnTo>
                  <a:pt x="0" y="79266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6502207" y="2668520"/>
            <a:ext cx="5283586" cy="1038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95C47"/>
                </a:solidFill>
                <a:latin typeface="More Sugar"/>
                <a:ea typeface="More Sugar"/>
                <a:cs typeface="More Sugar"/>
                <a:sym typeface="More Sugar"/>
              </a:rPr>
              <a:t>Let's Play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325618" y="3973445"/>
            <a:ext cx="13636764" cy="3251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21"/>
              </a:lnSpc>
            </a:pPr>
            <a:r>
              <a:rPr lang="en-US" sz="12521">
                <a:solidFill>
                  <a:srgbClr val="182C45"/>
                </a:solidFill>
                <a:latin typeface="More Sugar"/>
                <a:ea typeface="More Sugar"/>
                <a:cs typeface="More Sugar"/>
                <a:sym typeface="More Sugar"/>
              </a:rPr>
              <a:t>The Memory Game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480193" y="7177573"/>
            <a:ext cx="7327614" cy="71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3C2E3D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Digital game presentation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25999" y="693190"/>
            <a:ext cx="15917348" cy="9117517"/>
            <a:chOff x="0" y="0"/>
            <a:chExt cx="3764577" cy="21563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64577" cy="2156364"/>
            </a:xfrm>
            <a:custGeom>
              <a:avLst/>
              <a:gdLst/>
              <a:ahLst/>
              <a:cxnLst/>
              <a:rect r="r" b="b" t="t" l="l"/>
              <a:pathLst>
                <a:path h="2156364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5999" y="561269"/>
            <a:ext cx="15917348" cy="9164462"/>
            <a:chOff x="0" y="0"/>
            <a:chExt cx="3764577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16362525" y="995060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6362525" y="2238313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6362525" y="348236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16362525" y="472642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6362525" y="7211502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16362525" y="889101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6362525" y="213694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6362525" y="338198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16362525" y="462604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16362525" y="7114157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22637" y="1050653"/>
            <a:ext cx="736712" cy="8185694"/>
          </a:xfrm>
          <a:custGeom>
            <a:avLst/>
            <a:gdLst/>
            <a:ahLst/>
            <a:cxnLst/>
            <a:rect r="r" b="b" t="t" l="l"/>
            <a:pathLst>
              <a:path h="8185694" w="736712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2001551" y="2492351"/>
            <a:ext cx="1573419" cy="1573419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974356" y="2467194"/>
            <a:ext cx="1573419" cy="1573419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1D4EF"/>
            </a:solidFill>
            <a:ln cap="sq">
              <a:noFill/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124645">
            <a:off x="2278837" y="2341829"/>
            <a:ext cx="964457" cy="249005"/>
          </a:xfrm>
          <a:custGeom>
            <a:avLst/>
            <a:gdLst/>
            <a:ahLst/>
            <a:cxnLst/>
            <a:rect r="r" b="b" t="t" l="l"/>
            <a:pathLst>
              <a:path h="249005" w="964457">
                <a:moveTo>
                  <a:pt x="0" y="0"/>
                </a:moveTo>
                <a:lnTo>
                  <a:pt x="964457" y="0"/>
                </a:lnTo>
                <a:lnTo>
                  <a:pt x="964457" y="249006"/>
                </a:lnTo>
                <a:lnTo>
                  <a:pt x="0" y="24900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2023620" y="4480995"/>
            <a:ext cx="1573419" cy="1573419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996425" y="4455838"/>
            <a:ext cx="1573419" cy="1573419"/>
            <a:chOff x="0" y="0"/>
            <a:chExt cx="812800" cy="8128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1D4EF"/>
            </a:solidFill>
            <a:ln cap="sq">
              <a:noFill/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124645">
            <a:off x="2300906" y="4330473"/>
            <a:ext cx="964457" cy="249005"/>
          </a:xfrm>
          <a:custGeom>
            <a:avLst/>
            <a:gdLst/>
            <a:ahLst/>
            <a:cxnLst/>
            <a:rect r="r" b="b" t="t" l="l"/>
            <a:pathLst>
              <a:path h="249005" w="964457">
                <a:moveTo>
                  <a:pt x="0" y="0"/>
                </a:moveTo>
                <a:lnTo>
                  <a:pt x="964457" y="0"/>
                </a:lnTo>
                <a:lnTo>
                  <a:pt x="964457" y="249005"/>
                </a:lnTo>
                <a:lnTo>
                  <a:pt x="0" y="2490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7" id="37"/>
          <p:cNvGrpSpPr/>
          <p:nvPr/>
        </p:nvGrpSpPr>
        <p:grpSpPr>
          <a:xfrm rot="0">
            <a:off x="2083931" y="6398663"/>
            <a:ext cx="1573419" cy="1573419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2056736" y="6373506"/>
            <a:ext cx="1573419" cy="1573419"/>
            <a:chOff x="0" y="0"/>
            <a:chExt cx="812800" cy="8128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1D4EF"/>
            </a:solidFill>
            <a:ln cap="sq">
              <a:noFill/>
              <a:prstDash val="solid"/>
              <a:miter/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43" id="43"/>
          <p:cNvSpPr/>
          <p:nvPr/>
        </p:nvSpPr>
        <p:spPr>
          <a:xfrm flipH="false" flipV="false" rot="124645">
            <a:off x="2361217" y="6248141"/>
            <a:ext cx="964457" cy="249005"/>
          </a:xfrm>
          <a:custGeom>
            <a:avLst/>
            <a:gdLst/>
            <a:ahLst/>
            <a:cxnLst/>
            <a:rect r="r" b="b" t="t" l="l"/>
            <a:pathLst>
              <a:path h="249005" w="964457">
                <a:moveTo>
                  <a:pt x="0" y="0"/>
                </a:moveTo>
                <a:lnTo>
                  <a:pt x="964457" y="0"/>
                </a:lnTo>
                <a:lnTo>
                  <a:pt x="964457" y="249005"/>
                </a:lnTo>
                <a:lnTo>
                  <a:pt x="0" y="2490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4" id="44"/>
          <p:cNvGrpSpPr/>
          <p:nvPr/>
        </p:nvGrpSpPr>
        <p:grpSpPr>
          <a:xfrm rot="0">
            <a:off x="9212385" y="2492952"/>
            <a:ext cx="1573419" cy="1573419"/>
            <a:chOff x="0" y="0"/>
            <a:chExt cx="812800" cy="8128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9185190" y="2467795"/>
            <a:ext cx="1573419" cy="1573419"/>
            <a:chOff x="0" y="0"/>
            <a:chExt cx="812800" cy="8128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1D4EF"/>
            </a:solidFill>
            <a:ln cap="sq">
              <a:noFill/>
              <a:prstDash val="solid"/>
              <a:miter/>
            </a:ln>
          </p:spPr>
        </p:sp>
        <p:sp>
          <p:nvSpPr>
            <p:cNvPr name="TextBox 49" id="4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0" id="50"/>
          <p:cNvSpPr/>
          <p:nvPr/>
        </p:nvSpPr>
        <p:spPr>
          <a:xfrm flipH="false" flipV="false" rot="124645">
            <a:off x="9489671" y="2342430"/>
            <a:ext cx="964457" cy="249005"/>
          </a:xfrm>
          <a:custGeom>
            <a:avLst/>
            <a:gdLst/>
            <a:ahLst/>
            <a:cxnLst/>
            <a:rect r="r" b="b" t="t" l="l"/>
            <a:pathLst>
              <a:path h="249005" w="964457">
                <a:moveTo>
                  <a:pt x="0" y="0"/>
                </a:moveTo>
                <a:lnTo>
                  <a:pt x="964457" y="0"/>
                </a:lnTo>
                <a:lnTo>
                  <a:pt x="964457" y="249005"/>
                </a:lnTo>
                <a:lnTo>
                  <a:pt x="0" y="2490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1" id="51"/>
          <p:cNvGrpSpPr/>
          <p:nvPr/>
        </p:nvGrpSpPr>
        <p:grpSpPr>
          <a:xfrm rot="0">
            <a:off x="9234453" y="4481595"/>
            <a:ext cx="1573419" cy="1573419"/>
            <a:chOff x="0" y="0"/>
            <a:chExt cx="812800" cy="81280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3" id="5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9207259" y="4456438"/>
            <a:ext cx="1573419" cy="1573419"/>
            <a:chOff x="0" y="0"/>
            <a:chExt cx="812800" cy="8128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1D4EF"/>
            </a:solidFill>
            <a:ln cap="sq">
              <a:noFill/>
              <a:prstDash val="solid"/>
              <a:miter/>
            </a:ln>
          </p:spPr>
        </p:sp>
        <p:sp>
          <p:nvSpPr>
            <p:cNvPr name="TextBox 56" id="5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7" id="57"/>
          <p:cNvSpPr/>
          <p:nvPr/>
        </p:nvSpPr>
        <p:spPr>
          <a:xfrm flipH="false" flipV="false" rot="124645">
            <a:off x="9511739" y="4331073"/>
            <a:ext cx="964457" cy="249005"/>
          </a:xfrm>
          <a:custGeom>
            <a:avLst/>
            <a:gdLst/>
            <a:ahLst/>
            <a:cxnLst/>
            <a:rect r="r" b="b" t="t" l="l"/>
            <a:pathLst>
              <a:path h="249005" w="964457">
                <a:moveTo>
                  <a:pt x="0" y="0"/>
                </a:moveTo>
                <a:lnTo>
                  <a:pt x="964457" y="0"/>
                </a:lnTo>
                <a:lnTo>
                  <a:pt x="964457" y="249005"/>
                </a:lnTo>
                <a:lnTo>
                  <a:pt x="0" y="2490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8" id="58"/>
          <p:cNvGrpSpPr/>
          <p:nvPr/>
        </p:nvGrpSpPr>
        <p:grpSpPr>
          <a:xfrm rot="0">
            <a:off x="9294764" y="6399263"/>
            <a:ext cx="1573419" cy="1573419"/>
            <a:chOff x="0" y="0"/>
            <a:chExt cx="812800" cy="8128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60" id="6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9267570" y="6374106"/>
            <a:ext cx="1573419" cy="1573419"/>
            <a:chOff x="0" y="0"/>
            <a:chExt cx="812800" cy="812800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1D4EF"/>
            </a:solidFill>
            <a:ln cap="sq">
              <a:noFill/>
              <a:prstDash val="solid"/>
              <a:miter/>
            </a:ln>
          </p:spPr>
        </p:sp>
        <p:sp>
          <p:nvSpPr>
            <p:cNvPr name="TextBox 63" id="6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4" id="64"/>
          <p:cNvSpPr/>
          <p:nvPr/>
        </p:nvSpPr>
        <p:spPr>
          <a:xfrm flipH="false" flipV="false" rot="124645">
            <a:off x="9572050" y="6248741"/>
            <a:ext cx="964457" cy="249005"/>
          </a:xfrm>
          <a:custGeom>
            <a:avLst/>
            <a:gdLst/>
            <a:ahLst/>
            <a:cxnLst/>
            <a:rect r="r" b="b" t="t" l="l"/>
            <a:pathLst>
              <a:path h="249005" w="964457">
                <a:moveTo>
                  <a:pt x="0" y="0"/>
                </a:moveTo>
                <a:lnTo>
                  <a:pt x="964457" y="0"/>
                </a:lnTo>
                <a:lnTo>
                  <a:pt x="964457" y="249005"/>
                </a:lnTo>
                <a:lnTo>
                  <a:pt x="0" y="2490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5" id="65"/>
          <p:cNvGrpSpPr/>
          <p:nvPr/>
        </p:nvGrpSpPr>
        <p:grpSpPr>
          <a:xfrm rot="0">
            <a:off x="14657845" y="2492952"/>
            <a:ext cx="1573419" cy="1573419"/>
            <a:chOff x="0" y="0"/>
            <a:chExt cx="812800" cy="812800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67" id="6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14630651" y="2467795"/>
            <a:ext cx="1573419" cy="1573419"/>
            <a:chOff x="0" y="0"/>
            <a:chExt cx="812800" cy="812800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1D4EF"/>
            </a:solidFill>
            <a:ln cap="sq">
              <a:noFill/>
              <a:prstDash val="solid"/>
              <a:miter/>
            </a:ln>
          </p:spPr>
        </p:sp>
        <p:sp>
          <p:nvSpPr>
            <p:cNvPr name="TextBox 70" id="7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1" id="71"/>
          <p:cNvSpPr/>
          <p:nvPr/>
        </p:nvSpPr>
        <p:spPr>
          <a:xfrm flipH="false" flipV="false" rot="124645">
            <a:off x="14935131" y="2342430"/>
            <a:ext cx="964457" cy="249005"/>
          </a:xfrm>
          <a:custGeom>
            <a:avLst/>
            <a:gdLst/>
            <a:ahLst/>
            <a:cxnLst/>
            <a:rect r="r" b="b" t="t" l="l"/>
            <a:pathLst>
              <a:path h="249005" w="964457">
                <a:moveTo>
                  <a:pt x="0" y="0"/>
                </a:moveTo>
                <a:lnTo>
                  <a:pt x="964457" y="0"/>
                </a:lnTo>
                <a:lnTo>
                  <a:pt x="964457" y="249005"/>
                </a:lnTo>
                <a:lnTo>
                  <a:pt x="0" y="2490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2" id="72"/>
          <p:cNvGrpSpPr/>
          <p:nvPr/>
        </p:nvGrpSpPr>
        <p:grpSpPr>
          <a:xfrm rot="0">
            <a:off x="14679914" y="4481595"/>
            <a:ext cx="1573419" cy="1573419"/>
            <a:chOff x="0" y="0"/>
            <a:chExt cx="812800" cy="812800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74" id="7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5" id="75"/>
          <p:cNvGrpSpPr/>
          <p:nvPr/>
        </p:nvGrpSpPr>
        <p:grpSpPr>
          <a:xfrm rot="0">
            <a:off x="14652719" y="4456438"/>
            <a:ext cx="1573419" cy="1573419"/>
            <a:chOff x="0" y="0"/>
            <a:chExt cx="812800" cy="812800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1D4EF"/>
            </a:solidFill>
            <a:ln cap="sq">
              <a:noFill/>
              <a:prstDash val="solid"/>
              <a:miter/>
            </a:ln>
          </p:spPr>
        </p:sp>
        <p:sp>
          <p:nvSpPr>
            <p:cNvPr name="TextBox 77" id="7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8" id="78"/>
          <p:cNvSpPr/>
          <p:nvPr/>
        </p:nvSpPr>
        <p:spPr>
          <a:xfrm flipH="false" flipV="false" rot="124645">
            <a:off x="14957200" y="4331073"/>
            <a:ext cx="964457" cy="249005"/>
          </a:xfrm>
          <a:custGeom>
            <a:avLst/>
            <a:gdLst/>
            <a:ahLst/>
            <a:cxnLst/>
            <a:rect r="r" b="b" t="t" l="l"/>
            <a:pathLst>
              <a:path h="249005" w="964457">
                <a:moveTo>
                  <a:pt x="0" y="0"/>
                </a:moveTo>
                <a:lnTo>
                  <a:pt x="964457" y="0"/>
                </a:lnTo>
                <a:lnTo>
                  <a:pt x="964457" y="249005"/>
                </a:lnTo>
                <a:lnTo>
                  <a:pt x="0" y="2490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9" id="79"/>
          <p:cNvGrpSpPr/>
          <p:nvPr/>
        </p:nvGrpSpPr>
        <p:grpSpPr>
          <a:xfrm rot="0">
            <a:off x="14740225" y="6399263"/>
            <a:ext cx="1573419" cy="1573419"/>
            <a:chOff x="0" y="0"/>
            <a:chExt cx="812800" cy="812800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1" id="81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2" id="82"/>
          <p:cNvGrpSpPr/>
          <p:nvPr/>
        </p:nvGrpSpPr>
        <p:grpSpPr>
          <a:xfrm rot="0">
            <a:off x="14713030" y="6374106"/>
            <a:ext cx="1573419" cy="1573419"/>
            <a:chOff x="0" y="0"/>
            <a:chExt cx="812800" cy="812800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1D4EF"/>
            </a:solidFill>
            <a:ln cap="sq">
              <a:noFill/>
              <a:prstDash val="solid"/>
              <a:miter/>
            </a:ln>
          </p:spPr>
        </p:sp>
        <p:sp>
          <p:nvSpPr>
            <p:cNvPr name="TextBox 84" id="8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5" id="85"/>
          <p:cNvSpPr/>
          <p:nvPr/>
        </p:nvSpPr>
        <p:spPr>
          <a:xfrm flipH="false" flipV="false" rot="124645">
            <a:off x="15017511" y="6248741"/>
            <a:ext cx="964457" cy="249005"/>
          </a:xfrm>
          <a:custGeom>
            <a:avLst/>
            <a:gdLst/>
            <a:ahLst/>
            <a:cxnLst/>
            <a:rect r="r" b="b" t="t" l="l"/>
            <a:pathLst>
              <a:path h="249005" w="964457">
                <a:moveTo>
                  <a:pt x="0" y="0"/>
                </a:moveTo>
                <a:lnTo>
                  <a:pt x="964457" y="0"/>
                </a:lnTo>
                <a:lnTo>
                  <a:pt x="964457" y="249005"/>
                </a:lnTo>
                <a:lnTo>
                  <a:pt x="0" y="2490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6" id="86"/>
          <p:cNvGrpSpPr/>
          <p:nvPr/>
        </p:nvGrpSpPr>
        <p:grpSpPr>
          <a:xfrm rot="0">
            <a:off x="3797424" y="2492351"/>
            <a:ext cx="1573419" cy="1573419"/>
            <a:chOff x="0" y="0"/>
            <a:chExt cx="812800" cy="812800"/>
          </a:xfrm>
        </p:grpSpPr>
        <p:sp>
          <p:nvSpPr>
            <p:cNvPr name="Freeform 87" id="8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8" id="8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9" id="89"/>
          <p:cNvGrpSpPr/>
          <p:nvPr/>
        </p:nvGrpSpPr>
        <p:grpSpPr>
          <a:xfrm rot="0">
            <a:off x="3766959" y="2482877"/>
            <a:ext cx="1573419" cy="1573419"/>
            <a:chOff x="0" y="0"/>
            <a:chExt cx="812800" cy="812800"/>
          </a:xfrm>
        </p:grpSpPr>
        <p:sp>
          <p:nvSpPr>
            <p:cNvPr name="Freeform 90" id="9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1D4EF"/>
            </a:solidFill>
            <a:ln cap="sq">
              <a:noFill/>
              <a:prstDash val="solid"/>
              <a:miter/>
            </a:ln>
          </p:spPr>
        </p:sp>
        <p:sp>
          <p:nvSpPr>
            <p:cNvPr name="TextBox 91" id="91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2" id="92"/>
          <p:cNvSpPr/>
          <p:nvPr/>
        </p:nvSpPr>
        <p:spPr>
          <a:xfrm flipH="false" flipV="false" rot="-162000">
            <a:off x="4071440" y="2341829"/>
            <a:ext cx="964457" cy="249005"/>
          </a:xfrm>
          <a:custGeom>
            <a:avLst/>
            <a:gdLst/>
            <a:ahLst/>
            <a:cxnLst/>
            <a:rect r="r" b="b" t="t" l="l"/>
            <a:pathLst>
              <a:path h="249005" w="964457">
                <a:moveTo>
                  <a:pt x="0" y="0"/>
                </a:moveTo>
                <a:lnTo>
                  <a:pt x="964457" y="0"/>
                </a:lnTo>
                <a:lnTo>
                  <a:pt x="964457" y="249006"/>
                </a:lnTo>
                <a:lnTo>
                  <a:pt x="0" y="24900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3" id="93"/>
          <p:cNvGrpSpPr/>
          <p:nvPr/>
        </p:nvGrpSpPr>
        <p:grpSpPr>
          <a:xfrm rot="0">
            <a:off x="3819493" y="4480995"/>
            <a:ext cx="1573419" cy="1573419"/>
            <a:chOff x="0" y="0"/>
            <a:chExt cx="812800" cy="812800"/>
          </a:xfrm>
        </p:grpSpPr>
        <p:sp>
          <p:nvSpPr>
            <p:cNvPr name="Freeform 94" id="9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95" id="9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6" id="96"/>
          <p:cNvGrpSpPr/>
          <p:nvPr/>
        </p:nvGrpSpPr>
        <p:grpSpPr>
          <a:xfrm rot="0">
            <a:off x="3789028" y="4471521"/>
            <a:ext cx="1573419" cy="1573419"/>
            <a:chOff x="0" y="0"/>
            <a:chExt cx="812800" cy="812800"/>
          </a:xfrm>
        </p:grpSpPr>
        <p:sp>
          <p:nvSpPr>
            <p:cNvPr name="Freeform 97" id="9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1D4EF"/>
            </a:solidFill>
            <a:ln cap="sq">
              <a:noFill/>
              <a:prstDash val="solid"/>
              <a:miter/>
            </a:ln>
          </p:spPr>
        </p:sp>
        <p:sp>
          <p:nvSpPr>
            <p:cNvPr name="TextBox 98" id="9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9" id="99"/>
          <p:cNvSpPr/>
          <p:nvPr/>
        </p:nvSpPr>
        <p:spPr>
          <a:xfrm flipH="false" flipV="false" rot="-162000">
            <a:off x="4093509" y="4330473"/>
            <a:ext cx="964457" cy="249005"/>
          </a:xfrm>
          <a:custGeom>
            <a:avLst/>
            <a:gdLst/>
            <a:ahLst/>
            <a:cxnLst/>
            <a:rect r="r" b="b" t="t" l="l"/>
            <a:pathLst>
              <a:path h="249005" w="964457">
                <a:moveTo>
                  <a:pt x="0" y="0"/>
                </a:moveTo>
                <a:lnTo>
                  <a:pt x="964457" y="0"/>
                </a:lnTo>
                <a:lnTo>
                  <a:pt x="964457" y="249005"/>
                </a:lnTo>
                <a:lnTo>
                  <a:pt x="0" y="2490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0" id="100"/>
          <p:cNvGrpSpPr/>
          <p:nvPr/>
        </p:nvGrpSpPr>
        <p:grpSpPr>
          <a:xfrm rot="0">
            <a:off x="3879804" y="6398663"/>
            <a:ext cx="1573419" cy="1573419"/>
            <a:chOff x="0" y="0"/>
            <a:chExt cx="812800" cy="812800"/>
          </a:xfrm>
        </p:grpSpPr>
        <p:sp>
          <p:nvSpPr>
            <p:cNvPr name="Freeform 101" id="10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02" id="10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3" id="103"/>
          <p:cNvGrpSpPr/>
          <p:nvPr/>
        </p:nvGrpSpPr>
        <p:grpSpPr>
          <a:xfrm rot="0">
            <a:off x="3849339" y="6389189"/>
            <a:ext cx="1573419" cy="1573419"/>
            <a:chOff x="0" y="0"/>
            <a:chExt cx="812800" cy="812800"/>
          </a:xfrm>
        </p:grpSpPr>
        <p:sp>
          <p:nvSpPr>
            <p:cNvPr name="Freeform 104" id="10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1D4EF"/>
            </a:solidFill>
            <a:ln cap="sq">
              <a:noFill/>
              <a:prstDash val="solid"/>
              <a:miter/>
            </a:ln>
          </p:spPr>
        </p:sp>
        <p:sp>
          <p:nvSpPr>
            <p:cNvPr name="TextBox 105" id="10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06" id="106"/>
          <p:cNvSpPr/>
          <p:nvPr/>
        </p:nvSpPr>
        <p:spPr>
          <a:xfrm flipH="false" flipV="false" rot="-162000">
            <a:off x="4153820" y="6248141"/>
            <a:ext cx="964457" cy="249005"/>
          </a:xfrm>
          <a:custGeom>
            <a:avLst/>
            <a:gdLst/>
            <a:ahLst/>
            <a:cxnLst/>
            <a:rect r="r" b="b" t="t" l="l"/>
            <a:pathLst>
              <a:path h="249005" w="964457">
                <a:moveTo>
                  <a:pt x="0" y="0"/>
                </a:moveTo>
                <a:lnTo>
                  <a:pt x="964457" y="0"/>
                </a:lnTo>
                <a:lnTo>
                  <a:pt x="964457" y="249005"/>
                </a:lnTo>
                <a:lnTo>
                  <a:pt x="0" y="2490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7" id="107"/>
          <p:cNvGrpSpPr/>
          <p:nvPr/>
        </p:nvGrpSpPr>
        <p:grpSpPr>
          <a:xfrm rot="0">
            <a:off x="5593297" y="2492351"/>
            <a:ext cx="1573419" cy="1573419"/>
            <a:chOff x="0" y="0"/>
            <a:chExt cx="812800" cy="812800"/>
          </a:xfrm>
        </p:grpSpPr>
        <p:sp>
          <p:nvSpPr>
            <p:cNvPr name="Freeform 108" id="10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09" id="10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0" id="110"/>
          <p:cNvGrpSpPr/>
          <p:nvPr/>
        </p:nvGrpSpPr>
        <p:grpSpPr>
          <a:xfrm rot="0">
            <a:off x="5558908" y="2467194"/>
            <a:ext cx="1573419" cy="1573419"/>
            <a:chOff x="0" y="0"/>
            <a:chExt cx="812800" cy="812800"/>
          </a:xfrm>
        </p:grpSpPr>
        <p:sp>
          <p:nvSpPr>
            <p:cNvPr name="Freeform 111" id="1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1D4EF"/>
            </a:solidFill>
            <a:ln cap="sq">
              <a:noFill/>
              <a:prstDash val="solid"/>
              <a:miter/>
            </a:ln>
          </p:spPr>
        </p:sp>
        <p:sp>
          <p:nvSpPr>
            <p:cNvPr name="TextBox 112" id="11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3" id="113"/>
          <p:cNvSpPr/>
          <p:nvPr/>
        </p:nvSpPr>
        <p:spPr>
          <a:xfrm flipH="false" flipV="false" rot="120324">
            <a:off x="5863389" y="2341829"/>
            <a:ext cx="964457" cy="249005"/>
          </a:xfrm>
          <a:custGeom>
            <a:avLst/>
            <a:gdLst/>
            <a:ahLst/>
            <a:cxnLst/>
            <a:rect r="r" b="b" t="t" l="l"/>
            <a:pathLst>
              <a:path h="249005" w="964457">
                <a:moveTo>
                  <a:pt x="0" y="0"/>
                </a:moveTo>
                <a:lnTo>
                  <a:pt x="964457" y="0"/>
                </a:lnTo>
                <a:lnTo>
                  <a:pt x="964457" y="249006"/>
                </a:lnTo>
                <a:lnTo>
                  <a:pt x="0" y="24900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4" id="114"/>
          <p:cNvGrpSpPr/>
          <p:nvPr/>
        </p:nvGrpSpPr>
        <p:grpSpPr>
          <a:xfrm rot="0">
            <a:off x="5615366" y="4480995"/>
            <a:ext cx="1573419" cy="1573419"/>
            <a:chOff x="0" y="0"/>
            <a:chExt cx="812800" cy="812800"/>
          </a:xfrm>
        </p:grpSpPr>
        <p:sp>
          <p:nvSpPr>
            <p:cNvPr name="Freeform 115" id="1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16" id="11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7" id="117"/>
          <p:cNvGrpSpPr/>
          <p:nvPr/>
        </p:nvGrpSpPr>
        <p:grpSpPr>
          <a:xfrm rot="0">
            <a:off x="5580977" y="4455838"/>
            <a:ext cx="1573419" cy="1573419"/>
            <a:chOff x="0" y="0"/>
            <a:chExt cx="812800" cy="812800"/>
          </a:xfrm>
        </p:grpSpPr>
        <p:sp>
          <p:nvSpPr>
            <p:cNvPr name="Freeform 118" id="1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1D4EF"/>
            </a:solidFill>
            <a:ln cap="sq">
              <a:noFill/>
              <a:prstDash val="solid"/>
              <a:miter/>
            </a:ln>
          </p:spPr>
        </p:sp>
        <p:sp>
          <p:nvSpPr>
            <p:cNvPr name="TextBox 119" id="11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0" id="120"/>
          <p:cNvSpPr/>
          <p:nvPr/>
        </p:nvSpPr>
        <p:spPr>
          <a:xfrm flipH="false" flipV="false" rot="120324">
            <a:off x="5885458" y="4330473"/>
            <a:ext cx="964457" cy="249005"/>
          </a:xfrm>
          <a:custGeom>
            <a:avLst/>
            <a:gdLst/>
            <a:ahLst/>
            <a:cxnLst/>
            <a:rect r="r" b="b" t="t" l="l"/>
            <a:pathLst>
              <a:path h="249005" w="964457">
                <a:moveTo>
                  <a:pt x="0" y="0"/>
                </a:moveTo>
                <a:lnTo>
                  <a:pt x="964457" y="0"/>
                </a:lnTo>
                <a:lnTo>
                  <a:pt x="964457" y="249005"/>
                </a:lnTo>
                <a:lnTo>
                  <a:pt x="0" y="2490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1" id="121"/>
          <p:cNvGrpSpPr/>
          <p:nvPr/>
        </p:nvGrpSpPr>
        <p:grpSpPr>
          <a:xfrm rot="0">
            <a:off x="5675677" y="6398663"/>
            <a:ext cx="1573419" cy="1573419"/>
            <a:chOff x="0" y="0"/>
            <a:chExt cx="812800" cy="812800"/>
          </a:xfrm>
        </p:grpSpPr>
        <p:sp>
          <p:nvSpPr>
            <p:cNvPr name="Freeform 122" id="1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23" id="12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4" id="124"/>
          <p:cNvGrpSpPr/>
          <p:nvPr/>
        </p:nvGrpSpPr>
        <p:grpSpPr>
          <a:xfrm rot="0">
            <a:off x="5641288" y="6373506"/>
            <a:ext cx="1573419" cy="1573419"/>
            <a:chOff x="0" y="0"/>
            <a:chExt cx="812800" cy="812800"/>
          </a:xfrm>
        </p:grpSpPr>
        <p:sp>
          <p:nvSpPr>
            <p:cNvPr name="Freeform 125" id="1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1D4EF"/>
            </a:solidFill>
            <a:ln cap="sq">
              <a:noFill/>
              <a:prstDash val="solid"/>
              <a:miter/>
            </a:ln>
          </p:spPr>
        </p:sp>
        <p:sp>
          <p:nvSpPr>
            <p:cNvPr name="TextBox 126" id="12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7" id="127"/>
          <p:cNvSpPr/>
          <p:nvPr/>
        </p:nvSpPr>
        <p:spPr>
          <a:xfrm flipH="false" flipV="false" rot="120324">
            <a:off x="5945769" y="6248141"/>
            <a:ext cx="964457" cy="249005"/>
          </a:xfrm>
          <a:custGeom>
            <a:avLst/>
            <a:gdLst/>
            <a:ahLst/>
            <a:cxnLst/>
            <a:rect r="r" b="b" t="t" l="l"/>
            <a:pathLst>
              <a:path h="249005" w="964457">
                <a:moveTo>
                  <a:pt x="0" y="0"/>
                </a:moveTo>
                <a:lnTo>
                  <a:pt x="964457" y="0"/>
                </a:lnTo>
                <a:lnTo>
                  <a:pt x="964457" y="249005"/>
                </a:lnTo>
                <a:lnTo>
                  <a:pt x="0" y="2490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8" id="128"/>
          <p:cNvGrpSpPr/>
          <p:nvPr/>
        </p:nvGrpSpPr>
        <p:grpSpPr>
          <a:xfrm rot="0">
            <a:off x="11038758" y="2492351"/>
            <a:ext cx="1573419" cy="1573419"/>
            <a:chOff x="0" y="0"/>
            <a:chExt cx="812800" cy="812800"/>
          </a:xfrm>
        </p:grpSpPr>
        <p:sp>
          <p:nvSpPr>
            <p:cNvPr name="Freeform 129" id="1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30" id="13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1" id="131"/>
          <p:cNvGrpSpPr/>
          <p:nvPr/>
        </p:nvGrpSpPr>
        <p:grpSpPr>
          <a:xfrm rot="0">
            <a:off x="11004369" y="2467194"/>
            <a:ext cx="1573419" cy="1573419"/>
            <a:chOff x="0" y="0"/>
            <a:chExt cx="812800" cy="812800"/>
          </a:xfrm>
        </p:grpSpPr>
        <p:sp>
          <p:nvSpPr>
            <p:cNvPr name="Freeform 132" id="1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1D4EF"/>
            </a:solidFill>
            <a:ln cap="sq">
              <a:noFill/>
              <a:prstDash val="solid"/>
              <a:miter/>
            </a:ln>
          </p:spPr>
        </p:sp>
        <p:sp>
          <p:nvSpPr>
            <p:cNvPr name="TextBox 133" id="13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4" id="134"/>
          <p:cNvSpPr/>
          <p:nvPr/>
        </p:nvSpPr>
        <p:spPr>
          <a:xfrm flipH="false" flipV="false" rot="120324">
            <a:off x="11308850" y="2341829"/>
            <a:ext cx="964457" cy="249005"/>
          </a:xfrm>
          <a:custGeom>
            <a:avLst/>
            <a:gdLst/>
            <a:ahLst/>
            <a:cxnLst/>
            <a:rect r="r" b="b" t="t" l="l"/>
            <a:pathLst>
              <a:path h="249005" w="964457">
                <a:moveTo>
                  <a:pt x="0" y="0"/>
                </a:moveTo>
                <a:lnTo>
                  <a:pt x="964457" y="0"/>
                </a:lnTo>
                <a:lnTo>
                  <a:pt x="964457" y="249006"/>
                </a:lnTo>
                <a:lnTo>
                  <a:pt x="0" y="24900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5" id="135"/>
          <p:cNvGrpSpPr/>
          <p:nvPr/>
        </p:nvGrpSpPr>
        <p:grpSpPr>
          <a:xfrm rot="0">
            <a:off x="11060826" y="4480995"/>
            <a:ext cx="1573419" cy="1573419"/>
            <a:chOff x="0" y="0"/>
            <a:chExt cx="812800" cy="812800"/>
          </a:xfrm>
        </p:grpSpPr>
        <p:sp>
          <p:nvSpPr>
            <p:cNvPr name="Freeform 136" id="13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37" id="13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8" id="138"/>
          <p:cNvGrpSpPr/>
          <p:nvPr/>
        </p:nvGrpSpPr>
        <p:grpSpPr>
          <a:xfrm rot="0">
            <a:off x="11026438" y="4455838"/>
            <a:ext cx="1573419" cy="1573419"/>
            <a:chOff x="0" y="0"/>
            <a:chExt cx="812800" cy="812800"/>
          </a:xfrm>
        </p:grpSpPr>
        <p:sp>
          <p:nvSpPr>
            <p:cNvPr name="Freeform 139" id="13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1D4EF"/>
            </a:solidFill>
            <a:ln cap="sq">
              <a:noFill/>
              <a:prstDash val="solid"/>
              <a:miter/>
            </a:ln>
          </p:spPr>
        </p:sp>
        <p:sp>
          <p:nvSpPr>
            <p:cNvPr name="TextBox 140" id="14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1" id="141"/>
          <p:cNvSpPr/>
          <p:nvPr/>
        </p:nvSpPr>
        <p:spPr>
          <a:xfrm flipH="false" flipV="false" rot="120324">
            <a:off x="11330919" y="4330473"/>
            <a:ext cx="964457" cy="249005"/>
          </a:xfrm>
          <a:custGeom>
            <a:avLst/>
            <a:gdLst/>
            <a:ahLst/>
            <a:cxnLst/>
            <a:rect r="r" b="b" t="t" l="l"/>
            <a:pathLst>
              <a:path h="249005" w="964457">
                <a:moveTo>
                  <a:pt x="0" y="0"/>
                </a:moveTo>
                <a:lnTo>
                  <a:pt x="964456" y="0"/>
                </a:lnTo>
                <a:lnTo>
                  <a:pt x="964456" y="249005"/>
                </a:lnTo>
                <a:lnTo>
                  <a:pt x="0" y="2490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2" id="142"/>
          <p:cNvGrpSpPr/>
          <p:nvPr/>
        </p:nvGrpSpPr>
        <p:grpSpPr>
          <a:xfrm rot="0">
            <a:off x="11121137" y="6398663"/>
            <a:ext cx="1573419" cy="1573419"/>
            <a:chOff x="0" y="0"/>
            <a:chExt cx="812800" cy="812800"/>
          </a:xfrm>
        </p:grpSpPr>
        <p:sp>
          <p:nvSpPr>
            <p:cNvPr name="Freeform 143" id="14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44" id="14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5" id="145"/>
          <p:cNvGrpSpPr/>
          <p:nvPr/>
        </p:nvGrpSpPr>
        <p:grpSpPr>
          <a:xfrm rot="0">
            <a:off x="11086749" y="6373506"/>
            <a:ext cx="1573419" cy="1573419"/>
            <a:chOff x="0" y="0"/>
            <a:chExt cx="812800" cy="812800"/>
          </a:xfrm>
        </p:grpSpPr>
        <p:sp>
          <p:nvSpPr>
            <p:cNvPr name="Freeform 146" id="14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1D4EF"/>
            </a:solidFill>
            <a:ln cap="sq">
              <a:noFill/>
              <a:prstDash val="solid"/>
              <a:miter/>
            </a:ln>
          </p:spPr>
        </p:sp>
        <p:sp>
          <p:nvSpPr>
            <p:cNvPr name="TextBox 147" id="14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8" id="148"/>
          <p:cNvSpPr/>
          <p:nvPr/>
        </p:nvSpPr>
        <p:spPr>
          <a:xfrm flipH="false" flipV="false" rot="120324">
            <a:off x="11391230" y="6248141"/>
            <a:ext cx="964457" cy="249005"/>
          </a:xfrm>
          <a:custGeom>
            <a:avLst/>
            <a:gdLst/>
            <a:ahLst/>
            <a:cxnLst/>
            <a:rect r="r" b="b" t="t" l="l"/>
            <a:pathLst>
              <a:path h="249005" w="964457">
                <a:moveTo>
                  <a:pt x="0" y="0"/>
                </a:moveTo>
                <a:lnTo>
                  <a:pt x="964456" y="0"/>
                </a:lnTo>
                <a:lnTo>
                  <a:pt x="964456" y="249005"/>
                </a:lnTo>
                <a:lnTo>
                  <a:pt x="0" y="2490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9" id="149"/>
          <p:cNvGrpSpPr/>
          <p:nvPr/>
        </p:nvGrpSpPr>
        <p:grpSpPr>
          <a:xfrm rot="0">
            <a:off x="7389170" y="2492351"/>
            <a:ext cx="1573419" cy="1573419"/>
            <a:chOff x="0" y="0"/>
            <a:chExt cx="812800" cy="812800"/>
          </a:xfrm>
        </p:grpSpPr>
        <p:sp>
          <p:nvSpPr>
            <p:cNvPr name="Freeform 150" id="15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51" id="151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2" id="152"/>
          <p:cNvGrpSpPr/>
          <p:nvPr/>
        </p:nvGrpSpPr>
        <p:grpSpPr>
          <a:xfrm rot="0">
            <a:off x="7350857" y="2492351"/>
            <a:ext cx="1573419" cy="1573419"/>
            <a:chOff x="0" y="0"/>
            <a:chExt cx="812800" cy="812800"/>
          </a:xfrm>
        </p:grpSpPr>
        <p:sp>
          <p:nvSpPr>
            <p:cNvPr name="Freeform 153" id="15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1D4EF"/>
            </a:solidFill>
            <a:ln cap="sq">
              <a:noFill/>
              <a:prstDash val="solid"/>
              <a:miter/>
            </a:ln>
          </p:spPr>
        </p:sp>
        <p:sp>
          <p:nvSpPr>
            <p:cNvPr name="TextBox 154" id="15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5" id="155"/>
          <p:cNvSpPr/>
          <p:nvPr/>
        </p:nvSpPr>
        <p:spPr>
          <a:xfrm flipH="false" flipV="false" rot="-197697">
            <a:off x="7655338" y="2341829"/>
            <a:ext cx="964457" cy="249005"/>
          </a:xfrm>
          <a:custGeom>
            <a:avLst/>
            <a:gdLst/>
            <a:ahLst/>
            <a:cxnLst/>
            <a:rect r="r" b="b" t="t" l="l"/>
            <a:pathLst>
              <a:path h="249005" w="964457">
                <a:moveTo>
                  <a:pt x="0" y="0"/>
                </a:moveTo>
                <a:lnTo>
                  <a:pt x="964457" y="0"/>
                </a:lnTo>
                <a:lnTo>
                  <a:pt x="964457" y="249006"/>
                </a:lnTo>
                <a:lnTo>
                  <a:pt x="0" y="24900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6" id="156"/>
          <p:cNvGrpSpPr/>
          <p:nvPr/>
        </p:nvGrpSpPr>
        <p:grpSpPr>
          <a:xfrm rot="0">
            <a:off x="7411238" y="4480995"/>
            <a:ext cx="1573419" cy="1573419"/>
            <a:chOff x="0" y="0"/>
            <a:chExt cx="812800" cy="812800"/>
          </a:xfrm>
        </p:grpSpPr>
        <p:sp>
          <p:nvSpPr>
            <p:cNvPr name="Freeform 157" id="15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58" id="15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9" id="159"/>
          <p:cNvGrpSpPr/>
          <p:nvPr/>
        </p:nvGrpSpPr>
        <p:grpSpPr>
          <a:xfrm rot="0">
            <a:off x="7372926" y="4480995"/>
            <a:ext cx="1573419" cy="1573419"/>
            <a:chOff x="0" y="0"/>
            <a:chExt cx="812800" cy="812800"/>
          </a:xfrm>
        </p:grpSpPr>
        <p:sp>
          <p:nvSpPr>
            <p:cNvPr name="Freeform 160" id="16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1D4EF"/>
            </a:solidFill>
            <a:ln cap="sq">
              <a:noFill/>
              <a:prstDash val="solid"/>
              <a:miter/>
            </a:ln>
          </p:spPr>
        </p:sp>
        <p:sp>
          <p:nvSpPr>
            <p:cNvPr name="TextBox 161" id="161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62" id="162"/>
          <p:cNvSpPr/>
          <p:nvPr/>
        </p:nvSpPr>
        <p:spPr>
          <a:xfrm flipH="false" flipV="false" rot="-197697">
            <a:off x="7677407" y="4330473"/>
            <a:ext cx="964457" cy="249005"/>
          </a:xfrm>
          <a:custGeom>
            <a:avLst/>
            <a:gdLst/>
            <a:ahLst/>
            <a:cxnLst/>
            <a:rect r="r" b="b" t="t" l="l"/>
            <a:pathLst>
              <a:path h="249005" w="964457">
                <a:moveTo>
                  <a:pt x="0" y="0"/>
                </a:moveTo>
                <a:lnTo>
                  <a:pt x="964457" y="0"/>
                </a:lnTo>
                <a:lnTo>
                  <a:pt x="964457" y="249005"/>
                </a:lnTo>
                <a:lnTo>
                  <a:pt x="0" y="2490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3" id="163"/>
          <p:cNvGrpSpPr/>
          <p:nvPr/>
        </p:nvGrpSpPr>
        <p:grpSpPr>
          <a:xfrm rot="0">
            <a:off x="7471549" y="6398663"/>
            <a:ext cx="1573419" cy="1573419"/>
            <a:chOff x="0" y="0"/>
            <a:chExt cx="812800" cy="812800"/>
          </a:xfrm>
        </p:grpSpPr>
        <p:sp>
          <p:nvSpPr>
            <p:cNvPr name="Freeform 164" id="16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65" id="16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6" id="166"/>
          <p:cNvGrpSpPr/>
          <p:nvPr/>
        </p:nvGrpSpPr>
        <p:grpSpPr>
          <a:xfrm rot="0">
            <a:off x="7433237" y="6398663"/>
            <a:ext cx="1573419" cy="1573419"/>
            <a:chOff x="0" y="0"/>
            <a:chExt cx="812800" cy="812800"/>
          </a:xfrm>
        </p:grpSpPr>
        <p:sp>
          <p:nvSpPr>
            <p:cNvPr name="Freeform 167" id="16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1D4EF"/>
            </a:solidFill>
            <a:ln cap="sq">
              <a:noFill/>
              <a:prstDash val="solid"/>
              <a:miter/>
            </a:ln>
          </p:spPr>
        </p:sp>
        <p:sp>
          <p:nvSpPr>
            <p:cNvPr name="TextBox 168" id="16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69" id="169"/>
          <p:cNvSpPr/>
          <p:nvPr/>
        </p:nvSpPr>
        <p:spPr>
          <a:xfrm flipH="false" flipV="false" rot="-197697">
            <a:off x="7737718" y="6248141"/>
            <a:ext cx="964457" cy="249005"/>
          </a:xfrm>
          <a:custGeom>
            <a:avLst/>
            <a:gdLst/>
            <a:ahLst/>
            <a:cxnLst/>
            <a:rect r="r" b="b" t="t" l="l"/>
            <a:pathLst>
              <a:path h="249005" w="964457">
                <a:moveTo>
                  <a:pt x="0" y="0"/>
                </a:moveTo>
                <a:lnTo>
                  <a:pt x="964456" y="0"/>
                </a:lnTo>
                <a:lnTo>
                  <a:pt x="964456" y="249005"/>
                </a:lnTo>
                <a:lnTo>
                  <a:pt x="0" y="2490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0" id="170"/>
          <p:cNvGrpSpPr/>
          <p:nvPr/>
        </p:nvGrpSpPr>
        <p:grpSpPr>
          <a:xfrm rot="0">
            <a:off x="12834630" y="2492351"/>
            <a:ext cx="1573419" cy="1573419"/>
            <a:chOff x="0" y="0"/>
            <a:chExt cx="812800" cy="812800"/>
          </a:xfrm>
        </p:grpSpPr>
        <p:sp>
          <p:nvSpPr>
            <p:cNvPr name="Freeform 171" id="17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AE9B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72" id="17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3" id="173"/>
          <p:cNvGrpSpPr/>
          <p:nvPr/>
        </p:nvGrpSpPr>
        <p:grpSpPr>
          <a:xfrm rot="0">
            <a:off x="12796318" y="2492351"/>
            <a:ext cx="1573419" cy="1573419"/>
            <a:chOff x="0" y="0"/>
            <a:chExt cx="812800" cy="812800"/>
          </a:xfrm>
        </p:grpSpPr>
        <p:sp>
          <p:nvSpPr>
            <p:cNvPr name="Freeform 174" id="17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1D4EF"/>
            </a:solidFill>
            <a:ln cap="sq">
              <a:noFill/>
              <a:prstDash val="solid"/>
              <a:miter/>
            </a:ln>
          </p:spPr>
        </p:sp>
        <p:sp>
          <p:nvSpPr>
            <p:cNvPr name="TextBox 175" id="17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76" id="176"/>
          <p:cNvSpPr/>
          <p:nvPr/>
        </p:nvSpPr>
        <p:spPr>
          <a:xfrm flipH="false" flipV="false" rot="-197697">
            <a:off x="13100799" y="2341829"/>
            <a:ext cx="964457" cy="249005"/>
          </a:xfrm>
          <a:custGeom>
            <a:avLst/>
            <a:gdLst/>
            <a:ahLst/>
            <a:cxnLst/>
            <a:rect r="r" b="b" t="t" l="l"/>
            <a:pathLst>
              <a:path h="249005" w="964457">
                <a:moveTo>
                  <a:pt x="0" y="0"/>
                </a:moveTo>
                <a:lnTo>
                  <a:pt x="964457" y="0"/>
                </a:lnTo>
                <a:lnTo>
                  <a:pt x="964457" y="249006"/>
                </a:lnTo>
                <a:lnTo>
                  <a:pt x="0" y="24900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7" id="177"/>
          <p:cNvGrpSpPr/>
          <p:nvPr/>
        </p:nvGrpSpPr>
        <p:grpSpPr>
          <a:xfrm rot="0">
            <a:off x="12856699" y="4480995"/>
            <a:ext cx="1573419" cy="1573419"/>
            <a:chOff x="0" y="0"/>
            <a:chExt cx="812800" cy="812800"/>
          </a:xfrm>
        </p:grpSpPr>
        <p:sp>
          <p:nvSpPr>
            <p:cNvPr name="Freeform 178" id="17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79" id="17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0" id="180"/>
          <p:cNvGrpSpPr/>
          <p:nvPr/>
        </p:nvGrpSpPr>
        <p:grpSpPr>
          <a:xfrm rot="0">
            <a:off x="12818387" y="4480995"/>
            <a:ext cx="1573419" cy="1573419"/>
            <a:chOff x="0" y="0"/>
            <a:chExt cx="812800" cy="812800"/>
          </a:xfrm>
        </p:grpSpPr>
        <p:sp>
          <p:nvSpPr>
            <p:cNvPr name="Freeform 181" id="18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1D4EF"/>
            </a:solidFill>
            <a:ln cap="sq">
              <a:noFill/>
              <a:prstDash val="solid"/>
              <a:miter/>
            </a:ln>
          </p:spPr>
        </p:sp>
        <p:sp>
          <p:nvSpPr>
            <p:cNvPr name="TextBox 182" id="18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83" id="183"/>
          <p:cNvSpPr/>
          <p:nvPr/>
        </p:nvSpPr>
        <p:spPr>
          <a:xfrm flipH="false" flipV="false" rot="-197697">
            <a:off x="13122867" y="4330473"/>
            <a:ext cx="964457" cy="249005"/>
          </a:xfrm>
          <a:custGeom>
            <a:avLst/>
            <a:gdLst/>
            <a:ahLst/>
            <a:cxnLst/>
            <a:rect r="r" b="b" t="t" l="l"/>
            <a:pathLst>
              <a:path h="249005" w="964457">
                <a:moveTo>
                  <a:pt x="0" y="0"/>
                </a:moveTo>
                <a:lnTo>
                  <a:pt x="964457" y="0"/>
                </a:lnTo>
                <a:lnTo>
                  <a:pt x="964457" y="249005"/>
                </a:lnTo>
                <a:lnTo>
                  <a:pt x="0" y="2490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4" id="184"/>
          <p:cNvGrpSpPr/>
          <p:nvPr/>
        </p:nvGrpSpPr>
        <p:grpSpPr>
          <a:xfrm rot="0">
            <a:off x="12917010" y="6398663"/>
            <a:ext cx="1573419" cy="1573419"/>
            <a:chOff x="0" y="0"/>
            <a:chExt cx="812800" cy="812800"/>
          </a:xfrm>
        </p:grpSpPr>
        <p:sp>
          <p:nvSpPr>
            <p:cNvPr name="Freeform 185" id="18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86" id="18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7" id="187"/>
          <p:cNvGrpSpPr/>
          <p:nvPr/>
        </p:nvGrpSpPr>
        <p:grpSpPr>
          <a:xfrm rot="0">
            <a:off x="12878698" y="6398663"/>
            <a:ext cx="1573419" cy="1573419"/>
            <a:chOff x="0" y="0"/>
            <a:chExt cx="812800" cy="812800"/>
          </a:xfrm>
        </p:grpSpPr>
        <p:sp>
          <p:nvSpPr>
            <p:cNvPr name="Freeform 188" id="18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1D4EF"/>
            </a:solidFill>
            <a:ln cap="sq">
              <a:noFill/>
              <a:prstDash val="solid"/>
              <a:miter/>
            </a:ln>
          </p:spPr>
        </p:sp>
        <p:sp>
          <p:nvSpPr>
            <p:cNvPr name="TextBox 189" id="18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90" id="190"/>
          <p:cNvSpPr/>
          <p:nvPr/>
        </p:nvSpPr>
        <p:spPr>
          <a:xfrm flipH="false" flipV="false" rot="-197697">
            <a:off x="13183178" y="6248141"/>
            <a:ext cx="964457" cy="249005"/>
          </a:xfrm>
          <a:custGeom>
            <a:avLst/>
            <a:gdLst/>
            <a:ahLst/>
            <a:cxnLst/>
            <a:rect r="r" b="b" t="t" l="l"/>
            <a:pathLst>
              <a:path h="249005" w="964457">
                <a:moveTo>
                  <a:pt x="0" y="0"/>
                </a:moveTo>
                <a:lnTo>
                  <a:pt x="964457" y="0"/>
                </a:lnTo>
                <a:lnTo>
                  <a:pt x="964457" y="249005"/>
                </a:lnTo>
                <a:lnTo>
                  <a:pt x="0" y="2490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1" id="191"/>
          <p:cNvSpPr txBox="true"/>
          <p:nvPr/>
        </p:nvSpPr>
        <p:spPr>
          <a:xfrm rot="0">
            <a:off x="2264726" y="2818530"/>
            <a:ext cx="992679" cy="78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3"/>
              </a:lnSpc>
            </a:pPr>
            <a:r>
              <a:rPr lang="en-US" sz="4588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A</a:t>
            </a:r>
          </a:p>
        </p:txBody>
      </p:sp>
      <p:sp>
        <p:nvSpPr>
          <p:cNvPr name="TextBox 192" id="192"/>
          <p:cNvSpPr txBox="true"/>
          <p:nvPr/>
        </p:nvSpPr>
        <p:spPr>
          <a:xfrm rot="0">
            <a:off x="2224916" y="4807173"/>
            <a:ext cx="1116438" cy="78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3"/>
              </a:lnSpc>
            </a:pPr>
            <a:r>
              <a:rPr lang="en-US" sz="4588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I</a:t>
            </a:r>
          </a:p>
        </p:txBody>
      </p:sp>
      <p:sp>
        <p:nvSpPr>
          <p:cNvPr name="TextBox 193" id="193"/>
          <p:cNvSpPr txBox="true"/>
          <p:nvPr/>
        </p:nvSpPr>
        <p:spPr>
          <a:xfrm rot="0">
            <a:off x="2380476" y="6724841"/>
            <a:ext cx="925938" cy="78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3"/>
              </a:lnSpc>
            </a:pPr>
            <a:r>
              <a:rPr lang="en-US" sz="4588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Q</a:t>
            </a:r>
          </a:p>
        </p:txBody>
      </p:sp>
      <p:sp>
        <p:nvSpPr>
          <p:cNvPr name="TextBox 194" id="194"/>
          <p:cNvSpPr txBox="true"/>
          <p:nvPr/>
        </p:nvSpPr>
        <p:spPr>
          <a:xfrm rot="0">
            <a:off x="9473393" y="2819130"/>
            <a:ext cx="997011" cy="78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3"/>
              </a:lnSpc>
            </a:pPr>
            <a:r>
              <a:rPr lang="en-US" sz="4588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E</a:t>
            </a:r>
          </a:p>
        </p:txBody>
      </p:sp>
      <p:sp>
        <p:nvSpPr>
          <p:cNvPr name="TextBox 195" id="195"/>
          <p:cNvSpPr txBox="true"/>
          <p:nvPr/>
        </p:nvSpPr>
        <p:spPr>
          <a:xfrm rot="0">
            <a:off x="9485373" y="4807774"/>
            <a:ext cx="1017190" cy="78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3"/>
              </a:lnSpc>
            </a:pPr>
            <a:r>
              <a:rPr lang="en-US" sz="4588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M</a:t>
            </a:r>
          </a:p>
        </p:txBody>
      </p:sp>
      <p:sp>
        <p:nvSpPr>
          <p:cNvPr name="TextBox 196" id="196"/>
          <p:cNvSpPr txBox="true"/>
          <p:nvPr/>
        </p:nvSpPr>
        <p:spPr>
          <a:xfrm rot="0">
            <a:off x="9886739" y="6725442"/>
            <a:ext cx="335080" cy="785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3"/>
              </a:lnSpc>
            </a:pPr>
            <a:r>
              <a:rPr lang="en-US" sz="4588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U</a:t>
            </a:r>
          </a:p>
        </p:txBody>
      </p:sp>
      <p:sp>
        <p:nvSpPr>
          <p:cNvPr name="TextBox 197" id="197"/>
          <p:cNvSpPr txBox="true"/>
          <p:nvPr/>
        </p:nvSpPr>
        <p:spPr>
          <a:xfrm rot="0">
            <a:off x="14958890" y="2819130"/>
            <a:ext cx="916940" cy="78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3"/>
              </a:lnSpc>
            </a:pPr>
            <a:r>
              <a:rPr lang="en-US" sz="4588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H</a:t>
            </a:r>
          </a:p>
        </p:txBody>
      </p:sp>
      <p:sp>
        <p:nvSpPr>
          <p:cNvPr name="TextBox 198" id="198"/>
          <p:cNvSpPr txBox="true"/>
          <p:nvPr/>
        </p:nvSpPr>
        <p:spPr>
          <a:xfrm rot="0">
            <a:off x="15003027" y="4807774"/>
            <a:ext cx="872803" cy="78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3"/>
              </a:lnSpc>
            </a:pPr>
            <a:r>
              <a:rPr lang="en-US" sz="4588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P</a:t>
            </a:r>
          </a:p>
        </p:txBody>
      </p:sp>
      <p:sp>
        <p:nvSpPr>
          <p:cNvPr name="TextBox 199" id="199"/>
          <p:cNvSpPr txBox="true"/>
          <p:nvPr/>
        </p:nvSpPr>
        <p:spPr>
          <a:xfrm rot="0">
            <a:off x="15031322" y="6725442"/>
            <a:ext cx="936836" cy="78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3"/>
              </a:lnSpc>
            </a:pPr>
            <a:r>
              <a:rPr lang="en-US" sz="4588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X</a:t>
            </a:r>
          </a:p>
        </p:txBody>
      </p:sp>
      <p:sp>
        <p:nvSpPr>
          <p:cNvPr name="TextBox 200" id="200"/>
          <p:cNvSpPr txBox="true"/>
          <p:nvPr/>
        </p:nvSpPr>
        <p:spPr>
          <a:xfrm rot="0">
            <a:off x="4085776" y="2818530"/>
            <a:ext cx="1002698" cy="78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3"/>
              </a:lnSpc>
            </a:pPr>
            <a:r>
              <a:rPr lang="en-US" sz="4588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B</a:t>
            </a:r>
          </a:p>
        </p:txBody>
      </p:sp>
      <p:sp>
        <p:nvSpPr>
          <p:cNvPr name="TextBox 201" id="201"/>
          <p:cNvSpPr txBox="true"/>
          <p:nvPr/>
        </p:nvSpPr>
        <p:spPr>
          <a:xfrm rot="0">
            <a:off x="4129913" y="4807173"/>
            <a:ext cx="958561" cy="78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3"/>
              </a:lnSpc>
            </a:pPr>
            <a:r>
              <a:rPr lang="en-US" sz="4588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J</a:t>
            </a:r>
          </a:p>
        </p:txBody>
      </p:sp>
      <p:sp>
        <p:nvSpPr>
          <p:cNvPr name="TextBox 202" id="202"/>
          <p:cNvSpPr txBox="true"/>
          <p:nvPr/>
        </p:nvSpPr>
        <p:spPr>
          <a:xfrm rot="0">
            <a:off x="3968167" y="6724841"/>
            <a:ext cx="1402676" cy="78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3"/>
              </a:lnSpc>
            </a:pPr>
            <a:r>
              <a:rPr lang="en-US" sz="4588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R</a:t>
            </a:r>
          </a:p>
        </p:txBody>
      </p:sp>
      <p:sp>
        <p:nvSpPr>
          <p:cNvPr name="TextBox 203" id="203"/>
          <p:cNvSpPr txBox="true"/>
          <p:nvPr/>
        </p:nvSpPr>
        <p:spPr>
          <a:xfrm rot="0">
            <a:off x="5901801" y="2818530"/>
            <a:ext cx="919040" cy="78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3"/>
              </a:lnSpc>
            </a:pPr>
            <a:r>
              <a:rPr lang="en-US" sz="4588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C</a:t>
            </a:r>
          </a:p>
        </p:txBody>
      </p:sp>
      <p:sp>
        <p:nvSpPr>
          <p:cNvPr name="TextBox 204" id="204"/>
          <p:cNvSpPr txBox="true"/>
          <p:nvPr/>
        </p:nvSpPr>
        <p:spPr>
          <a:xfrm rot="0">
            <a:off x="5898679" y="4807173"/>
            <a:ext cx="969422" cy="78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3"/>
              </a:lnSpc>
            </a:pPr>
            <a:r>
              <a:rPr lang="en-US" sz="4588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K</a:t>
            </a:r>
          </a:p>
        </p:txBody>
      </p:sp>
      <p:sp>
        <p:nvSpPr>
          <p:cNvPr name="TextBox 205" id="205"/>
          <p:cNvSpPr txBox="true"/>
          <p:nvPr/>
        </p:nvSpPr>
        <p:spPr>
          <a:xfrm rot="0">
            <a:off x="5958990" y="6724841"/>
            <a:ext cx="969422" cy="78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3"/>
              </a:lnSpc>
            </a:pPr>
            <a:r>
              <a:rPr lang="en-US" sz="4588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S</a:t>
            </a:r>
          </a:p>
        </p:txBody>
      </p:sp>
      <p:sp>
        <p:nvSpPr>
          <p:cNvPr name="TextBox 206" id="206"/>
          <p:cNvSpPr txBox="true"/>
          <p:nvPr/>
        </p:nvSpPr>
        <p:spPr>
          <a:xfrm rot="0">
            <a:off x="11226911" y="2818530"/>
            <a:ext cx="1159743" cy="78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3"/>
              </a:lnSpc>
            </a:pPr>
            <a:r>
              <a:rPr lang="en-US" sz="4588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F</a:t>
            </a:r>
          </a:p>
        </p:txBody>
      </p:sp>
      <p:sp>
        <p:nvSpPr>
          <p:cNvPr name="TextBox 207" id="207"/>
          <p:cNvSpPr txBox="true"/>
          <p:nvPr/>
        </p:nvSpPr>
        <p:spPr>
          <a:xfrm rot="0">
            <a:off x="11410815" y="4807173"/>
            <a:ext cx="836072" cy="78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3"/>
              </a:lnSpc>
            </a:pPr>
            <a:r>
              <a:rPr lang="en-US" sz="4588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N</a:t>
            </a:r>
          </a:p>
        </p:txBody>
      </p:sp>
      <p:sp>
        <p:nvSpPr>
          <p:cNvPr name="TextBox 208" id="208"/>
          <p:cNvSpPr txBox="true"/>
          <p:nvPr/>
        </p:nvSpPr>
        <p:spPr>
          <a:xfrm rot="0">
            <a:off x="11715476" y="6724841"/>
            <a:ext cx="347372" cy="785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3"/>
              </a:lnSpc>
            </a:pPr>
            <a:r>
              <a:rPr lang="en-US" sz="4588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V</a:t>
            </a:r>
          </a:p>
        </p:txBody>
      </p:sp>
      <p:sp>
        <p:nvSpPr>
          <p:cNvPr name="TextBox 209" id="209"/>
          <p:cNvSpPr txBox="true"/>
          <p:nvPr/>
        </p:nvSpPr>
        <p:spPr>
          <a:xfrm rot="0">
            <a:off x="7634168" y="2818530"/>
            <a:ext cx="1006796" cy="78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3"/>
              </a:lnSpc>
            </a:pPr>
            <a:r>
              <a:rPr lang="en-US" sz="4588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D</a:t>
            </a:r>
          </a:p>
        </p:txBody>
      </p:sp>
      <p:sp>
        <p:nvSpPr>
          <p:cNvPr name="TextBox 210" id="210"/>
          <p:cNvSpPr txBox="true"/>
          <p:nvPr/>
        </p:nvSpPr>
        <p:spPr>
          <a:xfrm rot="0">
            <a:off x="7635887" y="4807173"/>
            <a:ext cx="1047497" cy="78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3"/>
              </a:lnSpc>
            </a:pPr>
            <a:r>
              <a:rPr lang="en-US" sz="4588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L</a:t>
            </a:r>
          </a:p>
        </p:txBody>
      </p:sp>
      <p:sp>
        <p:nvSpPr>
          <p:cNvPr name="TextBox 211" id="211"/>
          <p:cNvSpPr txBox="true"/>
          <p:nvPr/>
        </p:nvSpPr>
        <p:spPr>
          <a:xfrm rot="0">
            <a:off x="7715248" y="6724841"/>
            <a:ext cx="1009397" cy="78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3"/>
              </a:lnSpc>
            </a:pPr>
            <a:r>
              <a:rPr lang="en-US" sz="4588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T</a:t>
            </a:r>
          </a:p>
        </p:txBody>
      </p:sp>
      <p:sp>
        <p:nvSpPr>
          <p:cNvPr name="TextBox 212" id="212"/>
          <p:cNvSpPr txBox="true"/>
          <p:nvPr/>
        </p:nvSpPr>
        <p:spPr>
          <a:xfrm rot="0">
            <a:off x="13034498" y="2818530"/>
            <a:ext cx="1097059" cy="78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3"/>
              </a:lnSpc>
            </a:pPr>
            <a:r>
              <a:rPr lang="en-US" sz="4588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G</a:t>
            </a:r>
          </a:p>
        </p:txBody>
      </p:sp>
      <p:sp>
        <p:nvSpPr>
          <p:cNvPr name="TextBox 213" id="213"/>
          <p:cNvSpPr txBox="true"/>
          <p:nvPr/>
        </p:nvSpPr>
        <p:spPr>
          <a:xfrm rot="0">
            <a:off x="13078635" y="4807173"/>
            <a:ext cx="1052922" cy="78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3"/>
              </a:lnSpc>
            </a:pPr>
            <a:r>
              <a:rPr lang="en-US" sz="4588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O</a:t>
            </a:r>
          </a:p>
        </p:txBody>
      </p:sp>
      <p:sp>
        <p:nvSpPr>
          <p:cNvPr name="TextBox 214" id="214"/>
          <p:cNvSpPr txBox="true"/>
          <p:nvPr/>
        </p:nvSpPr>
        <p:spPr>
          <a:xfrm rot="0">
            <a:off x="13199257" y="6724841"/>
            <a:ext cx="932300" cy="78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3"/>
              </a:lnSpc>
            </a:pPr>
            <a:r>
              <a:rPr lang="en-US" sz="4588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W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25999" y="693190"/>
            <a:ext cx="15917348" cy="9117517"/>
            <a:chOff x="0" y="0"/>
            <a:chExt cx="3764577" cy="21563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64577" cy="2156364"/>
            </a:xfrm>
            <a:custGeom>
              <a:avLst/>
              <a:gdLst/>
              <a:ahLst/>
              <a:cxnLst/>
              <a:rect r="r" b="b" t="t" l="l"/>
              <a:pathLst>
                <a:path h="2156364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5999" y="561269"/>
            <a:ext cx="15917348" cy="9164462"/>
            <a:chOff x="0" y="0"/>
            <a:chExt cx="3764577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16362525" y="995060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6362525" y="2238313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6362525" y="348236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16362525" y="472642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6362525" y="7211502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16362525" y="889101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6362525" y="213694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6362525" y="338198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16362525" y="462604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16362525" y="7114157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22637" y="1050653"/>
            <a:ext cx="736712" cy="8185694"/>
          </a:xfrm>
          <a:custGeom>
            <a:avLst/>
            <a:gdLst/>
            <a:ahLst/>
            <a:cxnLst/>
            <a:rect r="r" b="b" t="t" l="l"/>
            <a:pathLst>
              <a:path h="8185694" w="736712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2531837" y="3971457"/>
            <a:ext cx="13905672" cy="4887959"/>
            <a:chOff x="0" y="0"/>
            <a:chExt cx="3662399" cy="128736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662399" cy="1287364"/>
            </a:xfrm>
            <a:custGeom>
              <a:avLst/>
              <a:gdLst/>
              <a:ahLst/>
              <a:cxnLst/>
              <a:rect r="r" b="b" t="t" l="l"/>
              <a:pathLst>
                <a:path h="1287364" w="3662399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3E303F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3662399" cy="1325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2417313" y="3866682"/>
            <a:ext cx="13905672" cy="4887959"/>
            <a:chOff x="0" y="0"/>
            <a:chExt cx="3662399" cy="1287364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3662399" cy="1287364"/>
            </a:xfrm>
            <a:custGeom>
              <a:avLst/>
              <a:gdLst/>
              <a:ahLst/>
              <a:cxnLst/>
              <a:rect r="r" b="b" t="t" l="l"/>
              <a:pathLst>
                <a:path h="1287364" w="3662399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FCF2D3"/>
            </a:solidFill>
            <a:ln cap="sq">
              <a:noFill/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3662399" cy="1325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-1938503">
            <a:off x="1829110" y="3948693"/>
            <a:ext cx="1891684" cy="488398"/>
          </a:xfrm>
          <a:custGeom>
            <a:avLst/>
            <a:gdLst/>
            <a:ahLst/>
            <a:cxnLst/>
            <a:rect r="r" b="b" t="t" l="l"/>
            <a:pathLst>
              <a:path h="488398" w="1891684">
                <a:moveTo>
                  <a:pt x="0" y="0"/>
                </a:moveTo>
                <a:lnTo>
                  <a:pt x="1891683" y="0"/>
                </a:lnTo>
                <a:lnTo>
                  <a:pt x="1891683" y="488399"/>
                </a:lnTo>
                <a:lnTo>
                  <a:pt x="0" y="4883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true" flipV="true" rot="1799533">
            <a:off x="14966307" y="4008889"/>
            <a:ext cx="1891684" cy="488398"/>
          </a:xfrm>
          <a:custGeom>
            <a:avLst/>
            <a:gdLst/>
            <a:ahLst/>
            <a:cxnLst/>
            <a:rect r="r" b="b" t="t" l="l"/>
            <a:pathLst>
              <a:path h="488398" w="1891684">
                <a:moveTo>
                  <a:pt x="1891684" y="488398"/>
                </a:moveTo>
                <a:lnTo>
                  <a:pt x="0" y="488398"/>
                </a:lnTo>
                <a:lnTo>
                  <a:pt x="0" y="0"/>
                </a:lnTo>
                <a:lnTo>
                  <a:pt x="1891684" y="0"/>
                </a:lnTo>
                <a:lnTo>
                  <a:pt x="1891684" y="488398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1" id="31"/>
          <p:cNvSpPr/>
          <p:nvPr/>
        </p:nvSpPr>
        <p:spPr>
          <a:xfrm rot="-10800000">
            <a:off x="2774952" y="6961477"/>
            <a:ext cx="13137197" cy="0"/>
          </a:xfrm>
          <a:prstGeom prst="line">
            <a:avLst/>
          </a:prstGeom>
          <a:ln cap="rnd" w="9525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32" id="32"/>
          <p:cNvSpPr/>
          <p:nvPr/>
        </p:nvSpPr>
        <p:spPr>
          <a:xfrm rot="-10800000">
            <a:off x="2774952" y="5650607"/>
            <a:ext cx="13137197" cy="0"/>
          </a:xfrm>
          <a:prstGeom prst="line">
            <a:avLst/>
          </a:prstGeom>
          <a:ln cap="rnd" w="9525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TextBox 33" id="33"/>
          <p:cNvSpPr txBox="true"/>
          <p:nvPr/>
        </p:nvSpPr>
        <p:spPr>
          <a:xfrm rot="0">
            <a:off x="2575340" y="4577796"/>
            <a:ext cx="2541857" cy="726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3C2E3D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Player 1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3200976" y="1232921"/>
            <a:ext cx="11886048" cy="1285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Round 3 Score Board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131896" y="2566494"/>
            <a:ext cx="10024207" cy="1090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C2E3D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Use this to keep track of the points! Copy and paste the token for every point a player receives.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791798" y="5904410"/>
            <a:ext cx="2325398" cy="726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3C2E3D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Player 2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753038" y="7231023"/>
            <a:ext cx="2364158" cy="726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3C2E3D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Player 3</a:t>
            </a:r>
          </a:p>
        </p:txBody>
      </p:sp>
      <p:sp>
        <p:nvSpPr>
          <p:cNvPr name="Freeform 38" id="38"/>
          <p:cNvSpPr/>
          <p:nvPr/>
        </p:nvSpPr>
        <p:spPr>
          <a:xfrm flipH="false" flipV="false" rot="-508394">
            <a:off x="3292357" y="2556869"/>
            <a:ext cx="733937" cy="723900"/>
          </a:xfrm>
          <a:custGeom>
            <a:avLst/>
            <a:gdLst/>
            <a:ahLst/>
            <a:cxnLst/>
            <a:rect r="r" b="b" t="t" l="l"/>
            <a:pathLst>
              <a:path h="723900" w="733937">
                <a:moveTo>
                  <a:pt x="0" y="0"/>
                </a:moveTo>
                <a:lnTo>
                  <a:pt x="733937" y="0"/>
                </a:lnTo>
                <a:lnTo>
                  <a:pt x="733937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-508394">
            <a:off x="14286681" y="2547344"/>
            <a:ext cx="733937" cy="723900"/>
          </a:xfrm>
          <a:custGeom>
            <a:avLst/>
            <a:gdLst/>
            <a:ahLst/>
            <a:cxnLst/>
            <a:rect r="r" b="b" t="t" l="l"/>
            <a:pathLst>
              <a:path h="723900" w="733937">
                <a:moveTo>
                  <a:pt x="0" y="0"/>
                </a:moveTo>
                <a:lnTo>
                  <a:pt x="733936" y="0"/>
                </a:lnTo>
                <a:lnTo>
                  <a:pt x="733936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-508394">
            <a:off x="5527709" y="4622098"/>
            <a:ext cx="733937" cy="723900"/>
          </a:xfrm>
          <a:custGeom>
            <a:avLst/>
            <a:gdLst/>
            <a:ahLst/>
            <a:cxnLst/>
            <a:rect r="r" b="b" t="t" l="l"/>
            <a:pathLst>
              <a:path h="723900" w="733937">
                <a:moveTo>
                  <a:pt x="0" y="0"/>
                </a:moveTo>
                <a:lnTo>
                  <a:pt x="733937" y="0"/>
                </a:lnTo>
                <a:lnTo>
                  <a:pt x="733937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-508394">
            <a:off x="5527709" y="5967428"/>
            <a:ext cx="733937" cy="723900"/>
          </a:xfrm>
          <a:custGeom>
            <a:avLst/>
            <a:gdLst/>
            <a:ahLst/>
            <a:cxnLst/>
            <a:rect r="r" b="b" t="t" l="l"/>
            <a:pathLst>
              <a:path h="723900" w="733937">
                <a:moveTo>
                  <a:pt x="0" y="0"/>
                </a:moveTo>
                <a:lnTo>
                  <a:pt x="733937" y="0"/>
                </a:lnTo>
                <a:lnTo>
                  <a:pt x="733937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-508394">
            <a:off x="5527709" y="7278298"/>
            <a:ext cx="733937" cy="723900"/>
          </a:xfrm>
          <a:custGeom>
            <a:avLst/>
            <a:gdLst/>
            <a:ahLst/>
            <a:cxnLst/>
            <a:rect r="r" b="b" t="t" l="l"/>
            <a:pathLst>
              <a:path h="723900" w="733937">
                <a:moveTo>
                  <a:pt x="0" y="0"/>
                </a:moveTo>
                <a:lnTo>
                  <a:pt x="733937" y="0"/>
                </a:lnTo>
                <a:lnTo>
                  <a:pt x="733937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-508394">
            <a:off x="6492026" y="4622098"/>
            <a:ext cx="733937" cy="723900"/>
          </a:xfrm>
          <a:custGeom>
            <a:avLst/>
            <a:gdLst/>
            <a:ahLst/>
            <a:cxnLst/>
            <a:rect r="r" b="b" t="t" l="l"/>
            <a:pathLst>
              <a:path h="723900" w="733937">
                <a:moveTo>
                  <a:pt x="0" y="0"/>
                </a:moveTo>
                <a:lnTo>
                  <a:pt x="733937" y="0"/>
                </a:lnTo>
                <a:lnTo>
                  <a:pt x="733937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-508394">
            <a:off x="6492026" y="5967428"/>
            <a:ext cx="733937" cy="723900"/>
          </a:xfrm>
          <a:custGeom>
            <a:avLst/>
            <a:gdLst/>
            <a:ahLst/>
            <a:cxnLst/>
            <a:rect r="r" b="b" t="t" l="l"/>
            <a:pathLst>
              <a:path h="723900" w="733937">
                <a:moveTo>
                  <a:pt x="0" y="0"/>
                </a:moveTo>
                <a:lnTo>
                  <a:pt x="733937" y="0"/>
                </a:lnTo>
                <a:lnTo>
                  <a:pt x="733937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-508394">
            <a:off x="6492026" y="7278298"/>
            <a:ext cx="733937" cy="723900"/>
          </a:xfrm>
          <a:custGeom>
            <a:avLst/>
            <a:gdLst/>
            <a:ahLst/>
            <a:cxnLst/>
            <a:rect r="r" b="b" t="t" l="l"/>
            <a:pathLst>
              <a:path h="723900" w="733937">
                <a:moveTo>
                  <a:pt x="0" y="0"/>
                </a:moveTo>
                <a:lnTo>
                  <a:pt x="733937" y="0"/>
                </a:lnTo>
                <a:lnTo>
                  <a:pt x="733937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-508394">
            <a:off x="7456343" y="4622098"/>
            <a:ext cx="733937" cy="723900"/>
          </a:xfrm>
          <a:custGeom>
            <a:avLst/>
            <a:gdLst/>
            <a:ahLst/>
            <a:cxnLst/>
            <a:rect r="r" b="b" t="t" l="l"/>
            <a:pathLst>
              <a:path h="723900" w="733937">
                <a:moveTo>
                  <a:pt x="0" y="0"/>
                </a:moveTo>
                <a:lnTo>
                  <a:pt x="733937" y="0"/>
                </a:lnTo>
                <a:lnTo>
                  <a:pt x="733937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-508394">
            <a:off x="7456343" y="5967428"/>
            <a:ext cx="733937" cy="723900"/>
          </a:xfrm>
          <a:custGeom>
            <a:avLst/>
            <a:gdLst/>
            <a:ahLst/>
            <a:cxnLst/>
            <a:rect r="r" b="b" t="t" l="l"/>
            <a:pathLst>
              <a:path h="723900" w="733937">
                <a:moveTo>
                  <a:pt x="0" y="0"/>
                </a:moveTo>
                <a:lnTo>
                  <a:pt x="733937" y="0"/>
                </a:lnTo>
                <a:lnTo>
                  <a:pt x="733937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-508394">
            <a:off x="7456343" y="7278298"/>
            <a:ext cx="733937" cy="723900"/>
          </a:xfrm>
          <a:custGeom>
            <a:avLst/>
            <a:gdLst/>
            <a:ahLst/>
            <a:cxnLst/>
            <a:rect r="r" b="b" t="t" l="l"/>
            <a:pathLst>
              <a:path h="723900" w="733937">
                <a:moveTo>
                  <a:pt x="0" y="0"/>
                </a:moveTo>
                <a:lnTo>
                  <a:pt x="733937" y="0"/>
                </a:lnTo>
                <a:lnTo>
                  <a:pt x="733937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-508394">
            <a:off x="8420659" y="4622098"/>
            <a:ext cx="733937" cy="723900"/>
          </a:xfrm>
          <a:custGeom>
            <a:avLst/>
            <a:gdLst/>
            <a:ahLst/>
            <a:cxnLst/>
            <a:rect r="r" b="b" t="t" l="l"/>
            <a:pathLst>
              <a:path h="723900" w="733937">
                <a:moveTo>
                  <a:pt x="0" y="0"/>
                </a:moveTo>
                <a:lnTo>
                  <a:pt x="733937" y="0"/>
                </a:lnTo>
                <a:lnTo>
                  <a:pt x="733937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-508394">
            <a:off x="8420659" y="5967428"/>
            <a:ext cx="733937" cy="723900"/>
          </a:xfrm>
          <a:custGeom>
            <a:avLst/>
            <a:gdLst/>
            <a:ahLst/>
            <a:cxnLst/>
            <a:rect r="r" b="b" t="t" l="l"/>
            <a:pathLst>
              <a:path h="723900" w="733937">
                <a:moveTo>
                  <a:pt x="0" y="0"/>
                </a:moveTo>
                <a:lnTo>
                  <a:pt x="733937" y="0"/>
                </a:lnTo>
                <a:lnTo>
                  <a:pt x="733937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-508394">
            <a:off x="9384976" y="5967428"/>
            <a:ext cx="733937" cy="723900"/>
          </a:xfrm>
          <a:custGeom>
            <a:avLst/>
            <a:gdLst/>
            <a:ahLst/>
            <a:cxnLst/>
            <a:rect r="r" b="b" t="t" l="l"/>
            <a:pathLst>
              <a:path h="723900" w="733937">
                <a:moveTo>
                  <a:pt x="0" y="0"/>
                </a:moveTo>
                <a:lnTo>
                  <a:pt x="733937" y="0"/>
                </a:lnTo>
                <a:lnTo>
                  <a:pt x="733937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-508394">
            <a:off x="10349293" y="5967428"/>
            <a:ext cx="733937" cy="723900"/>
          </a:xfrm>
          <a:custGeom>
            <a:avLst/>
            <a:gdLst/>
            <a:ahLst/>
            <a:cxnLst/>
            <a:rect r="r" b="b" t="t" l="l"/>
            <a:pathLst>
              <a:path h="723900" w="733937">
                <a:moveTo>
                  <a:pt x="0" y="0"/>
                </a:moveTo>
                <a:lnTo>
                  <a:pt x="733937" y="0"/>
                </a:lnTo>
                <a:lnTo>
                  <a:pt x="733937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25999" y="693190"/>
            <a:ext cx="15917348" cy="9117517"/>
            <a:chOff x="0" y="0"/>
            <a:chExt cx="3764577" cy="21563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64577" cy="2156364"/>
            </a:xfrm>
            <a:custGeom>
              <a:avLst/>
              <a:gdLst/>
              <a:ahLst/>
              <a:cxnLst/>
              <a:rect r="r" b="b" t="t" l="l"/>
              <a:pathLst>
                <a:path h="2156364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5999" y="561269"/>
            <a:ext cx="15917348" cy="9164462"/>
            <a:chOff x="0" y="0"/>
            <a:chExt cx="3764577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16362525" y="995060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6362525" y="2238313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6362525" y="348236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16362525" y="472642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6362525" y="7211502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16362525" y="889101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6362525" y="213694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6362525" y="338198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16362525" y="462604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16362525" y="7114157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22637" y="1050653"/>
            <a:ext cx="736712" cy="8185694"/>
          </a:xfrm>
          <a:custGeom>
            <a:avLst/>
            <a:gdLst/>
            <a:ahLst/>
            <a:cxnLst/>
            <a:rect r="r" b="b" t="t" l="l"/>
            <a:pathLst>
              <a:path h="8185694" w="736712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6980446" y="3341933"/>
            <a:ext cx="4441632" cy="5375639"/>
            <a:chOff x="0" y="0"/>
            <a:chExt cx="1169813" cy="141580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169813" cy="1415806"/>
            </a:xfrm>
            <a:custGeom>
              <a:avLst/>
              <a:gdLst/>
              <a:ahLst/>
              <a:cxnLst/>
              <a:rect r="r" b="b" t="t" l="l"/>
              <a:pathLst>
                <a:path h="1415806" w="1169813">
                  <a:moveTo>
                    <a:pt x="0" y="0"/>
                  </a:moveTo>
                  <a:lnTo>
                    <a:pt x="1169813" y="0"/>
                  </a:lnTo>
                  <a:lnTo>
                    <a:pt x="1169813" y="1415806"/>
                  </a:lnTo>
                  <a:lnTo>
                    <a:pt x="0" y="1415806"/>
                  </a:lnTo>
                  <a:close/>
                </a:path>
              </a:pathLst>
            </a:custGeom>
            <a:solidFill>
              <a:srgbClr val="3E303F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169813" cy="14539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865922" y="3237158"/>
            <a:ext cx="4441682" cy="5360399"/>
            <a:chOff x="0" y="0"/>
            <a:chExt cx="1169826" cy="141179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169826" cy="1411792"/>
            </a:xfrm>
            <a:custGeom>
              <a:avLst/>
              <a:gdLst/>
              <a:ahLst/>
              <a:cxnLst/>
              <a:rect r="r" b="b" t="t" l="l"/>
              <a:pathLst>
                <a:path h="1411792" w="1169826">
                  <a:moveTo>
                    <a:pt x="0" y="0"/>
                  </a:moveTo>
                  <a:lnTo>
                    <a:pt x="1169826" y="0"/>
                  </a:lnTo>
                  <a:lnTo>
                    <a:pt x="1169826" y="1411792"/>
                  </a:lnTo>
                  <a:lnTo>
                    <a:pt x="0" y="1411792"/>
                  </a:lnTo>
                  <a:close/>
                </a:path>
              </a:pathLst>
            </a:custGeom>
            <a:solidFill>
              <a:srgbClr val="FCF2D3"/>
            </a:solidFill>
            <a:ln cap="sq">
              <a:noFill/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1169826" cy="14498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240384">
            <a:off x="8127452" y="2984934"/>
            <a:ext cx="1891684" cy="488398"/>
          </a:xfrm>
          <a:custGeom>
            <a:avLst/>
            <a:gdLst/>
            <a:ahLst/>
            <a:cxnLst/>
            <a:rect r="r" b="b" t="t" l="l"/>
            <a:pathLst>
              <a:path h="488398" w="1891684">
                <a:moveTo>
                  <a:pt x="0" y="0"/>
                </a:moveTo>
                <a:lnTo>
                  <a:pt x="1891684" y="0"/>
                </a:lnTo>
                <a:lnTo>
                  <a:pt x="1891684" y="488398"/>
                </a:lnTo>
                <a:lnTo>
                  <a:pt x="0" y="4883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7236027" y="3658952"/>
            <a:ext cx="3701471" cy="3701456"/>
            <a:chOff x="0" y="0"/>
            <a:chExt cx="6350025" cy="635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18"/>
              <a:stretch>
                <a:fillRect l="-34904" t="0" r="-30191" b="-10064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1767465" y="3341933"/>
            <a:ext cx="4441632" cy="5375639"/>
            <a:chOff x="0" y="0"/>
            <a:chExt cx="1169813" cy="141580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169813" cy="1415806"/>
            </a:xfrm>
            <a:custGeom>
              <a:avLst/>
              <a:gdLst/>
              <a:ahLst/>
              <a:cxnLst/>
              <a:rect r="r" b="b" t="t" l="l"/>
              <a:pathLst>
                <a:path h="1415806" w="1169813">
                  <a:moveTo>
                    <a:pt x="0" y="0"/>
                  </a:moveTo>
                  <a:lnTo>
                    <a:pt x="1169813" y="0"/>
                  </a:lnTo>
                  <a:lnTo>
                    <a:pt x="1169813" y="1415806"/>
                  </a:lnTo>
                  <a:lnTo>
                    <a:pt x="0" y="1415806"/>
                  </a:lnTo>
                  <a:close/>
                </a:path>
              </a:pathLst>
            </a:custGeom>
            <a:solidFill>
              <a:srgbClr val="3E303F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1169813" cy="14539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1652941" y="3237158"/>
            <a:ext cx="4441682" cy="5360399"/>
            <a:chOff x="0" y="0"/>
            <a:chExt cx="1169826" cy="141179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169826" cy="1411792"/>
            </a:xfrm>
            <a:custGeom>
              <a:avLst/>
              <a:gdLst/>
              <a:ahLst/>
              <a:cxnLst/>
              <a:rect r="r" b="b" t="t" l="l"/>
              <a:pathLst>
                <a:path h="1411792" w="1169826">
                  <a:moveTo>
                    <a:pt x="0" y="0"/>
                  </a:moveTo>
                  <a:lnTo>
                    <a:pt x="1169826" y="0"/>
                  </a:lnTo>
                  <a:lnTo>
                    <a:pt x="1169826" y="1411792"/>
                  </a:lnTo>
                  <a:lnTo>
                    <a:pt x="0" y="1411792"/>
                  </a:lnTo>
                  <a:close/>
                </a:path>
              </a:pathLst>
            </a:custGeom>
            <a:solidFill>
              <a:srgbClr val="FFC7C7"/>
            </a:solidFill>
            <a:ln cap="sq">
              <a:noFill/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1169826" cy="14498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-167141">
            <a:off x="12914472" y="2984934"/>
            <a:ext cx="1891684" cy="488398"/>
          </a:xfrm>
          <a:custGeom>
            <a:avLst/>
            <a:gdLst/>
            <a:ahLst/>
            <a:cxnLst/>
            <a:rect r="r" b="b" t="t" l="l"/>
            <a:pathLst>
              <a:path h="488398" w="1891684">
                <a:moveTo>
                  <a:pt x="0" y="0"/>
                </a:moveTo>
                <a:lnTo>
                  <a:pt x="1891683" y="0"/>
                </a:lnTo>
                <a:lnTo>
                  <a:pt x="1891683" y="488398"/>
                </a:lnTo>
                <a:lnTo>
                  <a:pt x="0" y="48839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9" id="39"/>
          <p:cNvGrpSpPr/>
          <p:nvPr/>
        </p:nvGrpSpPr>
        <p:grpSpPr>
          <a:xfrm rot="0">
            <a:off x="12137546" y="3658952"/>
            <a:ext cx="3701471" cy="3701456"/>
            <a:chOff x="0" y="0"/>
            <a:chExt cx="6350025" cy="63500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1"/>
              <a:stretch>
                <a:fillRect l="-27548" t="-12308" r="-45107" b="-2076"/>
              </a:stretch>
            </a:blip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2193427" y="3341933"/>
            <a:ext cx="4441632" cy="5375639"/>
            <a:chOff x="0" y="0"/>
            <a:chExt cx="1169813" cy="1415806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169813" cy="1415806"/>
            </a:xfrm>
            <a:custGeom>
              <a:avLst/>
              <a:gdLst/>
              <a:ahLst/>
              <a:cxnLst/>
              <a:rect r="r" b="b" t="t" l="l"/>
              <a:pathLst>
                <a:path h="1415806" w="1169813">
                  <a:moveTo>
                    <a:pt x="0" y="0"/>
                  </a:moveTo>
                  <a:lnTo>
                    <a:pt x="1169813" y="0"/>
                  </a:lnTo>
                  <a:lnTo>
                    <a:pt x="1169813" y="1415806"/>
                  </a:lnTo>
                  <a:lnTo>
                    <a:pt x="0" y="1415806"/>
                  </a:lnTo>
                  <a:close/>
                </a:path>
              </a:pathLst>
            </a:custGeom>
            <a:solidFill>
              <a:srgbClr val="3E303F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43" id="43"/>
            <p:cNvSpPr txBox="true"/>
            <p:nvPr/>
          </p:nvSpPr>
          <p:spPr>
            <a:xfrm>
              <a:off x="0" y="-38100"/>
              <a:ext cx="1169813" cy="14539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2078902" y="3237158"/>
            <a:ext cx="4441682" cy="5360399"/>
            <a:chOff x="0" y="0"/>
            <a:chExt cx="1169826" cy="1411792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169826" cy="1411792"/>
            </a:xfrm>
            <a:custGeom>
              <a:avLst/>
              <a:gdLst/>
              <a:ahLst/>
              <a:cxnLst/>
              <a:rect r="r" b="b" t="t" l="l"/>
              <a:pathLst>
                <a:path h="1411792" w="1169826">
                  <a:moveTo>
                    <a:pt x="0" y="0"/>
                  </a:moveTo>
                  <a:lnTo>
                    <a:pt x="1169826" y="0"/>
                  </a:lnTo>
                  <a:lnTo>
                    <a:pt x="1169826" y="1411792"/>
                  </a:lnTo>
                  <a:lnTo>
                    <a:pt x="0" y="1411792"/>
                  </a:lnTo>
                  <a:close/>
                </a:path>
              </a:pathLst>
            </a:custGeom>
            <a:solidFill>
              <a:srgbClr val="A1D4EF"/>
            </a:solidFill>
            <a:ln cap="sq">
              <a:noFill/>
              <a:prstDash val="solid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0" y="-38100"/>
              <a:ext cx="1169826" cy="14498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47" id="47"/>
          <p:cNvSpPr/>
          <p:nvPr/>
        </p:nvSpPr>
        <p:spPr>
          <a:xfrm flipH="false" flipV="false" rot="-167141">
            <a:off x="3340433" y="2984934"/>
            <a:ext cx="1891684" cy="488398"/>
          </a:xfrm>
          <a:custGeom>
            <a:avLst/>
            <a:gdLst/>
            <a:ahLst/>
            <a:cxnLst/>
            <a:rect r="r" b="b" t="t" l="l"/>
            <a:pathLst>
              <a:path h="488398" w="1891684">
                <a:moveTo>
                  <a:pt x="0" y="0"/>
                </a:moveTo>
                <a:lnTo>
                  <a:pt x="1891684" y="0"/>
                </a:lnTo>
                <a:lnTo>
                  <a:pt x="1891684" y="488398"/>
                </a:lnTo>
                <a:lnTo>
                  <a:pt x="0" y="48839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8" id="48"/>
          <p:cNvGrpSpPr/>
          <p:nvPr/>
        </p:nvGrpSpPr>
        <p:grpSpPr>
          <a:xfrm rot="0">
            <a:off x="2431026" y="3658952"/>
            <a:ext cx="3701471" cy="3701456"/>
            <a:chOff x="0" y="0"/>
            <a:chExt cx="6350025" cy="63500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2"/>
              <a:stretch>
                <a:fillRect l="-26777" t="-25998" r="-83675" b="-5711"/>
              </a:stretch>
            </a:blipFill>
          </p:spPr>
        </p:sp>
      </p:grpSp>
      <p:sp>
        <p:nvSpPr>
          <p:cNvPr name="TextBox 50" id="50"/>
          <p:cNvSpPr txBox="true"/>
          <p:nvPr/>
        </p:nvSpPr>
        <p:spPr>
          <a:xfrm rot="0">
            <a:off x="2856680" y="7875513"/>
            <a:ext cx="2886127" cy="562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90"/>
              </a:lnSpc>
            </a:pPr>
            <a:r>
              <a:rPr lang="en-US" sz="3350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Player 3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7623496" y="7875513"/>
            <a:ext cx="2899596" cy="562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90"/>
              </a:lnSpc>
            </a:pPr>
            <a:r>
              <a:rPr lang="en-US" sz="3350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Player 1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2487968" y="7875513"/>
            <a:ext cx="3000627" cy="562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90"/>
              </a:lnSpc>
            </a:pPr>
            <a:r>
              <a:rPr lang="en-US" sz="3350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Player 2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3477155" y="7510567"/>
            <a:ext cx="1618239" cy="358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2"/>
              </a:lnSpc>
            </a:pPr>
            <a:r>
              <a:rPr lang="en-US" sz="2065">
                <a:solidFill>
                  <a:srgbClr val="3C2E3D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Round 1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8045838" y="7510567"/>
            <a:ext cx="1860232" cy="358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2"/>
              </a:lnSpc>
            </a:pPr>
            <a:r>
              <a:rPr lang="en-US" sz="2065">
                <a:solidFill>
                  <a:srgbClr val="3C2E3D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Round 2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2976865" y="7510567"/>
            <a:ext cx="2022833" cy="358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2"/>
              </a:lnSpc>
            </a:pPr>
            <a:r>
              <a:rPr lang="en-US" sz="2065">
                <a:solidFill>
                  <a:srgbClr val="3C2E3D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Round 3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3065606" y="1426553"/>
            <a:ext cx="12156787" cy="1285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And the winners are...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25999" y="693190"/>
            <a:ext cx="15917348" cy="9117517"/>
            <a:chOff x="0" y="0"/>
            <a:chExt cx="3764577" cy="21563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64577" cy="2156364"/>
            </a:xfrm>
            <a:custGeom>
              <a:avLst/>
              <a:gdLst/>
              <a:ahLst/>
              <a:cxnLst/>
              <a:rect r="r" b="b" t="t" l="l"/>
              <a:pathLst>
                <a:path h="2156364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5999" y="561269"/>
            <a:ext cx="15917348" cy="9164462"/>
            <a:chOff x="0" y="0"/>
            <a:chExt cx="3764577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16362525" y="995060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6362525" y="2238313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6362525" y="348236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16362525" y="472642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6362525" y="7211502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16362525" y="889101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6362525" y="213694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6362525" y="338198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16362525" y="462604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16362525" y="7114157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22637" y="1050653"/>
            <a:ext cx="736712" cy="8185694"/>
          </a:xfrm>
          <a:custGeom>
            <a:avLst/>
            <a:gdLst/>
            <a:ahLst/>
            <a:cxnLst/>
            <a:rect r="r" b="b" t="t" l="l"/>
            <a:pathLst>
              <a:path h="8185694" w="736712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8299190" y="2096821"/>
            <a:ext cx="1689620" cy="973835"/>
          </a:xfrm>
          <a:custGeom>
            <a:avLst/>
            <a:gdLst/>
            <a:ahLst/>
            <a:cxnLst/>
            <a:rect r="r" b="b" t="t" l="l"/>
            <a:pathLst>
              <a:path h="973835" w="1689620">
                <a:moveTo>
                  <a:pt x="0" y="0"/>
                </a:moveTo>
                <a:lnTo>
                  <a:pt x="1689620" y="0"/>
                </a:lnTo>
                <a:lnTo>
                  <a:pt x="1689620" y="973835"/>
                </a:lnTo>
                <a:lnTo>
                  <a:pt x="0" y="973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4533964" y="3602719"/>
            <a:ext cx="9429677" cy="3251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21"/>
              </a:lnSpc>
            </a:pPr>
            <a:r>
              <a:rPr lang="en-US" sz="12521">
                <a:solidFill>
                  <a:srgbClr val="182C45"/>
                </a:solidFill>
                <a:latin typeface="More Sugar"/>
                <a:ea typeface="More Sugar"/>
                <a:cs typeface="More Sugar"/>
                <a:sym typeface="More Sugar"/>
              </a:rPr>
              <a:t>Thank you for playing!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345811" y="7072011"/>
            <a:ext cx="5596379" cy="71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3C2E3D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See you next time!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-7967566">
            <a:off x="2287364" y="5419393"/>
            <a:ext cx="988020" cy="974509"/>
          </a:xfrm>
          <a:custGeom>
            <a:avLst/>
            <a:gdLst/>
            <a:ahLst/>
            <a:cxnLst/>
            <a:rect r="r" b="b" t="t" l="l"/>
            <a:pathLst>
              <a:path h="974509" w="988020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9138956">
            <a:off x="15394088" y="6079868"/>
            <a:ext cx="744588" cy="734406"/>
          </a:xfrm>
          <a:custGeom>
            <a:avLst/>
            <a:gdLst/>
            <a:ahLst/>
            <a:cxnLst/>
            <a:rect r="r" b="b" t="t" l="l"/>
            <a:pathLst>
              <a:path h="734406" w="744588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7972014">
            <a:off x="3697928" y="1051488"/>
            <a:ext cx="1108076" cy="1092922"/>
          </a:xfrm>
          <a:custGeom>
            <a:avLst/>
            <a:gdLst/>
            <a:ahLst/>
            <a:cxnLst/>
            <a:rect r="r" b="b" t="t" l="l"/>
            <a:pathLst>
              <a:path h="1092922" w="1108076">
                <a:moveTo>
                  <a:pt x="0" y="0"/>
                </a:moveTo>
                <a:lnTo>
                  <a:pt x="1108075" y="0"/>
                </a:lnTo>
                <a:lnTo>
                  <a:pt x="1108075" y="1092922"/>
                </a:lnTo>
                <a:lnTo>
                  <a:pt x="0" y="109292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-10073941">
            <a:off x="12709349" y="8003960"/>
            <a:ext cx="1192835" cy="1176523"/>
          </a:xfrm>
          <a:custGeom>
            <a:avLst/>
            <a:gdLst/>
            <a:ahLst/>
            <a:cxnLst/>
            <a:rect r="r" b="b" t="t" l="l"/>
            <a:pathLst>
              <a:path h="1176523" w="1192835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10085071">
            <a:off x="4655764" y="8714021"/>
            <a:ext cx="1317310" cy="1317310"/>
          </a:xfrm>
          <a:custGeom>
            <a:avLst/>
            <a:gdLst/>
            <a:ahLst/>
            <a:cxnLst/>
            <a:rect r="r" b="b" t="t" l="l"/>
            <a:pathLst>
              <a:path h="1317310" w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1637702">
            <a:off x="13447605" y="-81175"/>
            <a:ext cx="2363783" cy="2045746"/>
          </a:xfrm>
          <a:custGeom>
            <a:avLst/>
            <a:gdLst/>
            <a:ahLst/>
            <a:cxnLst/>
            <a:rect r="r" b="b" t="t" l="l"/>
            <a:pathLst>
              <a:path h="2045746" w="2363783">
                <a:moveTo>
                  <a:pt x="0" y="0"/>
                </a:moveTo>
                <a:lnTo>
                  <a:pt x="2363782" y="0"/>
                </a:lnTo>
                <a:lnTo>
                  <a:pt x="2363782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25999" y="693190"/>
            <a:ext cx="15917348" cy="9117517"/>
            <a:chOff x="0" y="0"/>
            <a:chExt cx="3764577" cy="21563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64577" cy="2156364"/>
            </a:xfrm>
            <a:custGeom>
              <a:avLst/>
              <a:gdLst/>
              <a:ahLst/>
              <a:cxnLst/>
              <a:rect r="r" b="b" t="t" l="l"/>
              <a:pathLst>
                <a:path h="2156364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5999" y="561269"/>
            <a:ext cx="15917348" cy="9164462"/>
            <a:chOff x="0" y="0"/>
            <a:chExt cx="3764577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16362525" y="995060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6362525" y="2238313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6362525" y="348236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16362525" y="472642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6362525" y="7211502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16362525" y="889101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6362525" y="213694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6362525" y="338198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16362525" y="462604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16362525" y="7114157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22637" y="1050653"/>
            <a:ext cx="736712" cy="8185694"/>
          </a:xfrm>
          <a:custGeom>
            <a:avLst/>
            <a:gdLst/>
            <a:ahLst/>
            <a:cxnLst/>
            <a:rect r="r" b="b" t="t" l="l"/>
            <a:pathLst>
              <a:path h="8185694" w="736712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2994859" y="1260473"/>
            <a:ext cx="2458952" cy="1605025"/>
          </a:xfrm>
          <a:custGeom>
            <a:avLst/>
            <a:gdLst/>
            <a:ahLst/>
            <a:cxnLst/>
            <a:rect r="r" b="b" t="t" l="l"/>
            <a:pathLst>
              <a:path h="1605025" w="2458952">
                <a:moveTo>
                  <a:pt x="0" y="0"/>
                </a:moveTo>
                <a:lnTo>
                  <a:pt x="2458952" y="0"/>
                </a:lnTo>
                <a:lnTo>
                  <a:pt x="2458952" y="1605026"/>
                </a:lnTo>
                <a:lnTo>
                  <a:pt x="0" y="16050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566367">
            <a:off x="13706902" y="7260554"/>
            <a:ext cx="2582597" cy="1760861"/>
          </a:xfrm>
          <a:custGeom>
            <a:avLst/>
            <a:gdLst/>
            <a:ahLst/>
            <a:cxnLst/>
            <a:rect r="r" b="b" t="t" l="l"/>
            <a:pathLst>
              <a:path h="1760861" w="2582597">
                <a:moveTo>
                  <a:pt x="0" y="0"/>
                </a:moveTo>
                <a:lnTo>
                  <a:pt x="2582597" y="0"/>
                </a:lnTo>
                <a:lnTo>
                  <a:pt x="2582597" y="1760861"/>
                </a:lnTo>
                <a:lnTo>
                  <a:pt x="0" y="176086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1724695">
            <a:off x="2602016" y="3189107"/>
            <a:ext cx="507127" cy="438896"/>
          </a:xfrm>
          <a:custGeom>
            <a:avLst/>
            <a:gdLst/>
            <a:ahLst/>
            <a:cxnLst/>
            <a:rect r="r" b="b" t="t" l="l"/>
            <a:pathLst>
              <a:path h="438896" w="507127">
                <a:moveTo>
                  <a:pt x="0" y="0"/>
                </a:moveTo>
                <a:lnTo>
                  <a:pt x="507127" y="0"/>
                </a:lnTo>
                <a:lnTo>
                  <a:pt x="507127" y="438895"/>
                </a:lnTo>
                <a:lnTo>
                  <a:pt x="0" y="43889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1724695">
            <a:off x="2602016" y="4420756"/>
            <a:ext cx="507127" cy="438896"/>
          </a:xfrm>
          <a:custGeom>
            <a:avLst/>
            <a:gdLst/>
            <a:ahLst/>
            <a:cxnLst/>
            <a:rect r="r" b="b" t="t" l="l"/>
            <a:pathLst>
              <a:path h="438896" w="507127">
                <a:moveTo>
                  <a:pt x="0" y="0"/>
                </a:moveTo>
                <a:lnTo>
                  <a:pt x="507127" y="0"/>
                </a:lnTo>
                <a:lnTo>
                  <a:pt x="507127" y="438896"/>
                </a:lnTo>
                <a:lnTo>
                  <a:pt x="0" y="43889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1724695">
            <a:off x="2602016" y="5652406"/>
            <a:ext cx="507127" cy="438896"/>
          </a:xfrm>
          <a:custGeom>
            <a:avLst/>
            <a:gdLst/>
            <a:ahLst/>
            <a:cxnLst/>
            <a:rect r="r" b="b" t="t" l="l"/>
            <a:pathLst>
              <a:path h="438896" w="507127">
                <a:moveTo>
                  <a:pt x="0" y="0"/>
                </a:moveTo>
                <a:lnTo>
                  <a:pt x="507127" y="0"/>
                </a:lnTo>
                <a:lnTo>
                  <a:pt x="507127" y="438896"/>
                </a:lnTo>
                <a:lnTo>
                  <a:pt x="0" y="43889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-1724695">
            <a:off x="2602016" y="6884056"/>
            <a:ext cx="507127" cy="438896"/>
          </a:xfrm>
          <a:custGeom>
            <a:avLst/>
            <a:gdLst/>
            <a:ahLst/>
            <a:cxnLst/>
            <a:rect r="r" b="b" t="t" l="l"/>
            <a:pathLst>
              <a:path h="438896" w="507127">
                <a:moveTo>
                  <a:pt x="0" y="0"/>
                </a:moveTo>
                <a:lnTo>
                  <a:pt x="507127" y="0"/>
                </a:lnTo>
                <a:lnTo>
                  <a:pt x="507127" y="438895"/>
                </a:lnTo>
                <a:lnTo>
                  <a:pt x="0" y="43889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-1724695">
            <a:off x="2602016" y="8113124"/>
            <a:ext cx="507127" cy="438896"/>
          </a:xfrm>
          <a:custGeom>
            <a:avLst/>
            <a:gdLst/>
            <a:ahLst/>
            <a:cxnLst/>
            <a:rect r="r" b="b" t="t" l="l"/>
            <a:pathLst>
              <a:path h="438896" w="507127">
                <a:moveTo>
                  <a:pt x="0" y="0"/>
                </a:moveTo>
                <a:lnTo>
                  <a:pt x="507127" y="0"/>
                </a:lnTo>
                <a:lnTo>
                  <a:pt x="507127" y="438895"/>
                </a:lnTo>
                <a:lnTo>
                  <a:pt x="0" y="43889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2855580" y="1504150"/>
            <a:ext cx="6248422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How To Play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212006" y="3218587"/>
            <a:ext cx="10623559" cy="749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800">
                <a:solidFill>
                  <a:srgbClr val="3C2E3D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Each player will have their chance to turn over 2 cards to see if they match.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212006" y="4445179"/>
            <a:ext cx="10623559" cy="749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800">
                <a:solidFill>
                  <a:srgbClr val="3C2E3D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To turn it up, click on a card and press delete. </a:t>
            </a:r>
            <a:r>
              <a:rPr lang="en-US" sz="2800">
                <a:solidFill>
                  <a:srgbClr val="3C2E3D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Choose another card and then delete.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212006" y="5671770"/>
            <a:ext cx="10748078" cy="749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800">
                <a:solidFill>
                  <a:srgbClr val="3C2E3D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If the cards match, you get a point. </a:t>
            </a:r>
            <a:r>
              <a:rPr lang="en-US" sz="2800">
                <a:solidFill>
                  <a:srgbClr val="3C2E3D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If not, click the Undo button to turn the cards over again.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3212006" y="6898362"/>
            <a:ext cx="10748078" cy="749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800">
                <a:solidFill>
                  <a:srgbClr val="3C2E3D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Each player gets their chance to turn over </a:t>
            </a:r>
            <a:r>
              <a:rPr lang="en-US" sz="2800">
                <a:solidFill>
                  <a:srgbClr val="3C2E3D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2 cards and do their best to match them.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212006" y="8075977"/>
            <a:ext cx="8457602" cy="491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3C2E3D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The player with the most matched cards wins!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25999" y="693190"/>
            <a:ext cx="15917348" cy="9117517"/>
            <a:chOff x="0" y="0"/>
            <a:chExt cx="3764577" cy="21563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64577" cy="2156364"/>
            </a:xfrm>
            <a:custGeom>
              <a:avLst/>
              <a:gdLst/>
              <a:ahLst/>
              <a:cxnLst/>
              <a:rect r="r" b="b" t="t" l="l"/>
              <a:pathLst>
                <a:path h="2156364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5999" y="561269"/>
            <a:ext cx="15917348" cy="9164462"/>
            <a:chOff x="0" y="0"/>
            <a:chExt cx="3764577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16362525" y="995060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6362525" y="2238313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6362525" y="348236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16362525" y="472642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6362525" y="7211502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16362525" y="889101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6362525" y="213694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6362525" y="338198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16362525" y="462604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16362525" y="7114157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22637" y="1050653"/>
            <a:ext cx="736712" cy="8185694"/>
          </a:xfrm>
          <a:custGeom>
            <a:avLst/>
            <a:gdLst/>
            <a:ahLst/>
            <a:cxnLst/>
            <a:rect r="r" b="b" t="t" l="l"/>
            <a:pathLst>
              <a:path h="8185694" w="736712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5040668" y="1928767"/>
            <a:ext cx="8526559" cy="6727366"/>
            <a:chOff x="0" y="0"/>
            <a:chExt cx="1013919" cy="79997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13919" cy="799972"/>
            </a:xfrm>
            <a:custGeom>
              <a:avLst/>
              <a:gdLst/>
              <a:ahLst/>
              <a:cxnLst/>
              <a:rect r="r" b="b" t="t" l="l"/>
              <a:pathLst>
                <a:path h="799972" w="1013919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4835719" y="1725878"/>
            <a:ext cx="8616561" cy="6835245"/>
            <a:chOff x="0" y="0"/>
            <a:chExt cx="1024622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024622" cy="812800"/>
            </a:xfrm>
            <a:custGeom>
              <a:avLst/>
              <a:gdLst/>
              <a:ahLst/>
              <a:cxnLst/>
              <a:rect r="r" b="b" t="t" l="l"/>
              <a:pathLst>
                <a:path h="812800" w="1024622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1024622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120324">
            <a:off x="7049103" y="1221074"/>
            <a:ext cx="4189793" cy="1081728"/>
          </a:xfrm>
          <a:custGeom>
            <a:avLst/>
            <a:gdLst/>
            <a:ahLst/>
            <a:cxnLst/>
            <a:rect r="r" b="b" t="t" l="l"/>
            <a:pathLst>
              <a:path h="1081728" w="4189793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5569486" y="3716683"/>
            <a:ext cx="7263973" cy="2131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16"/>
              </a:lnSpc>
            </a:pPr>
            <a:r>
              <a:rPr lang="en-US" sz="12440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Round 1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204261" y="5560667"/>
            <a:ext cx="3994424" cy="792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3C2E3D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Let's Go!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734499">
            <a:off x="15381820" y="5413957"/>
            <a:ext cx="988020" cy="974509"/>
          </a:xfrm>
          <a:custGeom>
            <a:avLst/>
            <a:gdLst/>
            <a:ahLst/>
            <a:cxnLst/>
            <a:rect r="r" b="b" t="t" l="l"/>
            <a:pathLst>
              <a:path h="974509" w="988020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-999576">
            <a:off x="4387790" y="3992865"/>
            <a:ext cx="951462" cy="938451"/>
          </a:xfrm>
          <a:custGeom>
            <a:avLst/>
            <a:gdLst/>
            <a:ahLst/>
            <a:cxnLst/>
            <a:rect r="r" b="b" t="t" l="l"/>
            <a:pathLst>
              <a:path h="938451" w="951462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2869965">
            <a:off x="13212401" y="8682972"/>
            <a:ext cx="1342491" cy="1324132"/>
          </a:xfrm>
          <a:custGeom>
            <a:avLst/>
            <a:gdLst/>
            <a:ahLst/>
            <a:cxnLst/>
            <a:rect r="r" b="b" t="t" l="l"/>
            <a:pathLst>
              <a:path h="1324132" w="1342491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1063743">
            <a:off x="2599734" y="-131425"/>
            <a:ext cx="1697838" cy="1674620"/>
          </a:xfrm>
          <a:custGeom>
            <a:avLst/>
            <a:gdLst/>
            <a:ahLst/>
            <a:cxnLst/>
            <a:rect r="r" b="b" t="t" l="l"/>
            <a:pathLst>
              <a:path h="1674620" w="1697838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1063743">
            <a:off x="2705124" y="8608947"/>
            <a:ext cx="660076" cy="651049"/>
          </a:xfrm>
          <a:custGeom>
            <a:avLst/>
            <a:gdLst/>
            <a:ahLst/>
            <a:cxnLst/>
            <a:rect r="r" b="b" t="t" l="l"/>
            <a:pathLst>
              <a:path h="651049" w="660076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1292469">
            <a:off x="12908572" y="1246487"/>
            <a:ext cx="1317310" cy="1317310"/>
          </a:xfrm>
          <a:custGeom>
            <a:avLst/>
            <a:gdLst/>
            <a:ahLst/>
            <a:cxnLst/>
            <a:rect r="r" b="b" t="t" l="l"/>
            <a:pathLst>
              <a:path h="1317310" w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25999" y="693190"/>
            <a:ext cx="15917348" cy="9117517"/>
            <a:chOff x="0" y="0"/>
            <a:chExt cx="3764577" cy="21563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64577" cy="2156364"/>
            </a:xfrm>
            <a:custGeom>
              <a:avLst/>
              <a:gdLst/>
              <a:ahLst/>
              <a:cxnLst/>
              <a:rect r="r" b="b" t="t" l="l"/>
              <a:pathLst>
                <a:path h="2156364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5999" y="561269"/>
            <a:ext cx="15917348" cy="9164462"/>
            <a:chOff x="0" y="0"/>
            <a:chExt cx="3764577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16362525" y="995060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6362525" y="2238313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6362525" y="348236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16362525" y="472642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6362525" y="7211502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16362525" y="889101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6362525" y="213694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6362525" y="338198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16362525" y="462604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16362525" y="7114157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22637" y="1050653"/>
            <a:ext cx="736712" cy="8185694"/>
          </a:xfrm>
          <a:custGeom>
            <a:avLst/>
            <a:gdLst/>
            <a:ahLst/>
            <a:cxnLst/>
            <a:rect r="r" b="b" t="t" l="l"/>
            <a:pathLst>
              <a:path h="8185694" w="736712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2381561" y="1862970"/>
            <a:ext cx="3086100" cy="3086100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2328221" y="1813627"/>
            <a:ext cx="3086100" cy="3086100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CD9"/>
            </a:solidFill>
            <a:ln cap="sq">
              <a:noFill/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124645">
            <a:off x="2925429" y="1567737"/>
            <a:ext cx="1891684" cy="488398"/>
          </a:xfrm>
          <a:custGeom>
            <a:avLst/>
            <a:gdLst/>
            <a:ahLst/>
            <a:cxnLst/>
            <a:rect r="r" b="b" t="t" l="l"/>
            <a:pathLst>
              <a:path h="488398" w="1891684">
                <a:moveTo>
                  <a:pt x="0" y="0"/>
                </a:moveTo>
                <a:lnTo>
                  <a:pt x="1891684" y="0"/>
                </a:lnTo>
                <a:lnTo>
                  <a:pt x="1891684" y="488398"/>
                </a:lnTo>
                <a:lnTo>
                  <a:pt x="0" y="4883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2367604" y="5662452"/>
            <a:ext cx="3086100" cy="3086100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2328221" y="5637780"/>
            <a:ext cx="3086100" cy="3086100"/>
            <a:chOff x="0" y="0"/>
            <a:chExt cx="812800" cy="8128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CD9"/>
            </a:solidFill>
            <a:ln cap="sq">
              <a:noFill/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2925429" y="5391890"/>
            <a:ext cx="1891684" cy="488398"/>
          </a:xfrm>
          <a:custGeom>
            <a:avLst/>
            <a:gdLst/>
            <a:ahLst/>
            <a:cxnLst/>
            <a:rect r="r" b="b" t="t" l="l"/>
            <a:pathLst>
              <a:path h="488398" w="1891684">
                <a:moveTo>
                  <a:pt x="0" y="0"/>
                </a:moveTo>
                <a:lnTo>
                  <a:pt x="1891684" y="0"/>
                </a:lnTo>
                <a:lnTo>
                  <a:pt x="1891684" y="488398"/>
                </a:lnTo>
                <a:lnTo>
                  <a:pt x="0" y="4883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7" id="37"/>
          <p:cNvGrpSpPr/>
          <p:nvPr/>
        </p:nvGrpSpPr>
        <p:grpSpPr>
          <a:xfrm rot="0">
            <a:off x="5903982" y="1862970"/>
            <a:ext cx="3086100" cy="3086100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5844229" y="1844388"/>
            <a:ext cx="3086100" cy="3086100"/>
            <a:chOff x="0" y="0"/>
            <a:chExt cx="812800" cy="8128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CD9"/>
            </a:solidFill>
            <a:ln cap="sq">
              <a:noFill/>
              <a:prstDash val="solid"/>
              <a:miter/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43" id="43"/>
          <p:cNvSpPr/>
          <p:nvPr/>
        </p:nvSpPr>
        <p:spPr>
          <a:xfrm flipH="false" flipV="false" rot="-162000">
            <a:off x="6441437" y="1567737"/>
            <a:ext cx="1891684" cy="488398"/>
          </a:xfrm>
          <a:custGeom>
            <a:avLst/>
            <a:gdLst/>
            <a:ahLst/>
            <a:cxnLst/>
            <a:rect r="r" b="b" t="t" l="l"/>
            <a:pathLst>
              <a:path h="488398" w="1891684">
                <a:moveTo>
                  <a:pt x="0" y="0"/>
                </a:moveTo>
                <a:lnTo>
                  <a:pt x="1891684" y="0"/>
                </a:lnTo>
                <a:lnTo>
                  <a:pt x="1891684" y="488398"/>
                </a:lnTo>
                <a:lnTo>
                  <a:pt x="0" y="4883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4" id="44"/>
          <p:cNvGrpSpPr/>
          <p:nvPr/>
        </p:nvGrpSpPr>
        <p:grpSpPr>
          <a:xfrm rot="0">
            <a:off x="5894678" y="5662452"/>
            <a:ext cx="3086100" cy="3086100"/>
            <a:chOff x="0" y="0"/>
            <a:chExt cx="812800" cy="8128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5844229" y="5668541"/>
            <a:ext cx="3086100" cy="3086100"/>
            <a:chOff x="0" y="0"/>
            <a:chExt cx="812800" cy="8128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CD9"/>
            </a:solidFill>
            <a:ln cap="sq">
              <a:noFill/>
              <a:prstDash val="solid"/>
              <a:miter/>
            </a:ln>
          </p:spPr>
        </p:sp>
        <p:sp>
          <p:nvSpPr>
            <p:cNvPr name="TextBox 49" id="4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0" id="50"/>
          <p:cNvSpPr/>
          <p:nvPr/>
        </p:nvSpPr>
        <p:spPr>
          <a:xfrm flipH="false" flipV="false" rot="98768">
            <a:off x="6441437" y="5391890"/>
            <a:ext cx="1891684" cy="488398"/>
          </a:xfrm>
          <a:custGeom>
            <a:avLst/>
            <a:gdLst/>
            <a:ahLst/>
            <a:cxnLst/>
            <a:rect r="r" b="b" t="t" l="l"/>
            <a:pathLst>
              <a:path h="488398" w="1891684">
                <a:moveTo>
                  <a:pt x="0" y="0"/>
                </a:moveTo>
                <a:lnTo>
                  <a:pt x="1891684" y="0"/>
                </a:lnTo>
                <a:lnTo>
                  <a:pt x="1891684" y="488398"/>
                </a:lnTo>
                <a:lnTo>
                  <a:pt x="0" y="4883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1" id="51"/>
          <p:cNvGrpSpPr/>
          <p:nvPr/>
        </p:nvGrpSpPr>
        <p:grpSpPr>
          <a:xfrm rot="0">
            <a:off x="9426404" y="1862970"/>
            <a:ext cx="3086100" cy="3086100"/>
            <a:chOff x="0" y="0"/>
            <a:chExt cx="812800" cy="81280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3" id="5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9358954" y="1813627"/>
            <a:ext cx="3086100" cy="3086100"/>
            <a:chOff x="0" y="0"/>
            <a:chExt cx="812800" cy="8128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CD9"/>
            </a:solidFill>
            <a:ln cap="sq">
              <a:noFill/>
              <a:prstDash val="solid"/>
              <a:miter/>
            </a:ln>
          </p:spPr>
        </p:sp>
        <p:sp>
          <p:nvSpPr>
            <p:cNvPr name="TextBox 56" id="5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7" id="57"/>
          <p:cNvSpPr/>
          <p:nvPr/>
        </p:nvSpPr>
        <p:spPr>
          <a:xfrm flipH="false" flipV="false" rot="120324">
            <a:off x="9956162" y="1567737"/>
            <a:ext cx="1891684" cy="488398"/>
          </a:xfrm>
          <a:custGeom>
            <a:avLst/>
            <a:gdLst/>
            <a:ahLst/>
            <a:cxnLst/>
            <a:rect r="r" b="b" t="t" l="l"/>
            <a:pathLst>
              <a:path h="488398" w="1891684">
                <a:moveTo>
                  <a:pt x="0" y="0"/>
                </a:moveTo>
                <a:lnTo>
                  <a:pt x="1891684" y="0"/>
                </a:lnTo>
                <a:lnTo>
                  <a:pt x="1891684" y="488398"/>
                </a:lnTo>
                <a:lnTo>
                  <a:pt x="0" y="4883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8" id="58"/>
          <p:cNvGrpSpPr/>
          <p:nvPr/>
        </p:nvGrpSpPr>
        <p:grpSpPr>
          <a:xfrm rot="0">
            <a:off x="9421751" y="5662452"/>
            <a:ext cx="3086100" cy="3086100"/>
            <a:chOff x="0" y="0"/>
            <a:chExt cx="812800" cy="8128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60" id="6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9358954" y="5637780"/>
            <a:ext cx="3086100" cy="3086100"/>
            <a:chOff x="0" y="0"/>
            <a:chExt cx="812800" cy="812800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CD9"/>
            </a:solidFill>
            <a:ln cap="sq">
              <a:noFill/>
              <a:prstDash val="solid"/>
              <a:miter/>
            </a:ln>
          </p:spPr>
        </p:sp>
        <p:sp>
          <p:nvSpPr>
            <p:cNvPr name="TextBox 63" id="6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4" id="64"/>
          <p:cNvSpPr/>
          <p:nvPr/>
        </p:nvSpPr>
        <p:spPr>
          <a:xfrm flipH="false" flipV="false" rot="0">
            <a:off x="9956162" y="5391890"/>
            <a:ext cx="1891684" cy="488398"/>
          </a:xfrm>
          <a:custGeom>
            <a:avLst/>
            <a:gdLst/>
            <a:ahLst/>
            <a:cxnLst/>
            <a:rect r="r" b="b" t="t" l="l"/>
            <a:pathLst>
              <a:path h="488398" w="1891684">
                <a:moveTo>
                  <a:pt x="0" y="0"/>
                </a:moveTo>
                <a:lnTo>
                  <a:pt x="1891684" y="0"/>
                </a:lnTo>
                <a:lnTo>
                  <a:pt x="1891684" y="488398"/>
                </a:lnTo>
                <a:lnTo>
                  <a:pt x="0" y="4883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5" id="65"/>
          <p:cNvGrpSpPr/>
          <p:nvPr/>
        </p:nvGrpSpPr>
        <p:grpSpPr>
          <a:xfrm rot="0">
            <a:off x="12948825" y="1862970"/>
            <a:ext cx="3086100" cy="3086100"/>
            <a:chOff x="0" y="0"/>
            <a:chExt cx="812800" cy="812800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67" id="6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12873679" y="1862970"/>
            <a:ext cx="3086100" cy="3086100"/>
            <a:chOff x="0" y="0"/>
            <a:chExt cx="812800" cy="812800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CD9"/>
            </a:solidFill>
            <a:ln cap="sq">
              <a:noFill/>
              <a:prstDash val="solid"/>
              <a:miter/>
            </a:ln>
          </p:spPr>
        </p:sp>
        <p:sp>
          <p:nvSpPr>
            <p:cNvPr name="TextBox 70" id="7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1" id="71"/>
          <p:cNvSpPr/>
          <p:nvPr/>
        </p:nvSpPr>
        <p:spPr>
          <a:xfrm flipH="false" flipV="false" rot="-197697">
            <a:off x="13470887" y="1567737"/>
            <a:ext cx="1891684" cy="488398"/>
          </a:xfrm>
          <a:custGeom>
            <a:avLst/>
            <a:gdLst/>
            <a:ahLst/>
            <a:cxnLst/>
            <a:rect r="r" b="b" t="t" l="l"/>
            <a:pathLst>
              <a:path h="488398" w="1891684">
                <a:moveTo>
                  <a:pt x="0" y="0"/>
                </a:moveTo>
                <a:lnTo>
                  <a:pt x="1891684" y="0"/>
                </a:lnTo>
                <a:lnTo>
                  <a:pt x="1891684" y="488398"/>
                </a:lnTo>
                <a:lnTo>
                  <a:pt x="0" y="4883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2" id="72"/>
          <p:cNvGrpSpPr/>
          <p:nvPr/>
        </p:nvGrpSpPr>
        <p:grpSpPr>
          <a:xfrm rot="0">
            <a:off x="12948825" y="5662452"/>
            <a:ext cx="3086100" cy="3086100"/>
            <a:chOff x="0" y="0"/>
            <a:chExt cx="812800" cy="812800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74" id="7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5" id="75"/>
          <p:cNvGrpSpPr/>
          <p:nvPr/>
        </p:nvGrpSpPr>
        <p:grpSpPr>
          <a:xfrm rot="0">
            <a:off x="12873679" y="5687123"/>
            <a:ext cx="3086100" cy="3086100"/>
            <a:chOff x="0" y="0"/>
            <a:chExt cx="812800" cy="812800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CD9"/>
            </a:solidFill>
            <a:ln cap="sq">
              <a:noFill/>
              <a:prstDash val="solid"/>
              <a:miter/>
            </a:ln>
          </p:spPr>
        </p:sp>
        <p:sp>
          <p:nvSpPr>
            <p:cNvPr name="TextBox 77" id="7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8" id="78"/>
          <p:cNvSpPr/>
          <p:nvPr/>
        </p:nvSpPr>
        <p:spPr>
          <a:xfrm flipH="false" flipV="false" rot="101924">
            <a:off x="13470887" y="5391890"/>
            <a:ext cx="1891684" cy="488398"/>
          </a:xfrm>
          <a:custGeom>
            <a:avLst/>
            <a:gdLst/>
            <a:ahLst/>
            <a:cxnLst/>
            <a:rect r="r" b="b" t="t" l="l"/>
            <a:pathLst>
              <a:path h="488398" w="1891684">
                <a:moveTo>
                  <a:pt x="0" y="0"/>
                </a:moveTo>
                <a:lnTo>
                  <a:pt x="1891684" y="0"/>
                </a:lnTo>
                <a:lnTo>
                  <a:pt x="1891684" y="488398"/>
                </a:lnTo>
                <a:lnTo>
                  <a:pt x="0" y="4883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9" id="79"/>
          <p:cNvSpPr txBox="true"/>
          <p:nvPr/>
        </p:nvSpPr>
        <p:spPr>
          <a:xfrm rot="0">
            <a:off x="2991783" y="2499427"/>
            <a:ext cx="1812316" cy="1542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3E303F"/>
                </a:solidFill>
                <a:latin typeface="Finger Paint"/>
                <a:ea typeface="Finger Paint"/>
                <a:cs typeface="Finger Paint"/>
                <a:sym typeface="Finger Paint"/>
              </a:rPr>
              <a:t>A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2984804" y="6323580"/>
            <a:ext cx="1812316" cy="1542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E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6568377" y="2384745"/>
            <a:ext cx="1697558" cy="1542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B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6500801" y="6323580"/>
            <a:ext cx="1823405" cy="1542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F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10309227" y="2499427"/>
            <a:ext cx="1253003" cy="1542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C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9929799" y="6323580"/>
            <a:ext cx="2007207" cy="1542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G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13771246" y="2499427"/>
            <a:ext cx="1366113" cy="1542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D</a:t>
            </a:r>
          </a:p>
        </p:txBody>
      </p:sp>
      <p:sp>
        <p:nvSpPr>
          <p:cNvPr name="TextBox 86" id="86"/>
          <p:cNvSpPr txBox="true"/>
          <p:nvPr/>
        </p:nvSpPr>
        <p:spPr>
          <a:xfrm rot="0">
            <a:off x="13487719" y="6323580"/>
            <a:ext cx="1933167" cy="1542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H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25999" y="693190"/>
            <a:ext cx="15917348" cy="9117517"/>
            <a:chOff x="0" y="0"/>
            <a:chExt cx="3764577" cy="21563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64577" cy="2156364"/>
            </a:xfrm>
            <a:custGeom>
              <a:avLst/>
              <a:gdLst/>
              <a:ahLst/>
              <a:cxnLst/>
              <a:rect r="r" b="b" t="t" l="l"/>
              <a:pathLst>
                <a:path h="2156364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5999" y="561269"/>
            <a:ext cx="15917348" cy="9164462"/>
            <a:chOff x="0" y="0"/>
            <a:chExt cx="3764577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16362525" y="995060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6362525" y="2238313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6362525" y="348236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16362525" y="472642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6362525" y="7211502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16362525" y="889101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6362525" y="213694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6362525" y="338198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16362525" y="462604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16362525" y="7114157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22637" y="1050653"/>
            <a:ext cx="736712" cy="8185694"/>
          </a:xfrm>
          <a:custGeom>
            <a:avLst/>
            <a:gdLst/>
            <a:ahLst/>
            <a:cxnLst/>
            <a:rect r="r" b="b" t="t" l="l"/>
            <a:pathLst>
              <a:path h="8185694" w="736712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1890578" y="3318852"/>
            <a:ext cx="14918959" cy="5540564"/>
            <a:chOff x="0" y="0"/>
            <a:chExt cx="19891946" cy="7387418"/>
          </a:xfrm>
        </p:grpSpPr>
        <p:grpSp>
          <p:nvGrpSpPr>
            <p:cNvPr name="Group 24" id="24"/>
            <p:cNvGrpSpPr/>
            <p:nvPr/>
          </p:nvGrpSpPr>
          <p:grpSpPr>
            <a:xfrm rot="0"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3662399" cy="1287364"/>
              </a:xfrm>
              <a:custGeom>
                <a:avLst/>
                <a:gdLst/>
                <a:ahLst/>
                <a:cxnLst/>
                <a:rect r="r" b="b" t="t" l="l"/>
                <a:pathLst>
                  <a:path h="1287364" w="3662399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3662399" cy="1287364"/>
              </a:xfrm>
              <a:custGeom>
                <a:avLst/>
                <a:gdLst/>
                <a:ahLst/>
                <a:cxnLst/>
                <a:rect r="r" b="b" t="t" l="l"/>
                <a:pathLst>
                  <a:path h="1287364" w="3662399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30" id="30"/>
            <p:cNvSpPr/>
            <p:nvPr/>
          </p:nvSpPr>
          <p:spPr>
            <a:xfrm flipH="false" flipV="false"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r="r" b="b" t="t" l="l"/>
              <a:pathLst>
                <a:path h="651198" w="2522245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true" flipV="true" rot="2264837">
              <a:off x="17434305" y="703892"/>
              <a:ext cx="2522245" cy="651198"/>
            </a:xfrm>
            <a:custGeom>
              <a:avLst/>
              <a:gdLst/>
              <a:ahLst/>
              <a:cxnLst/>
              <a:rect r="r" b="b" t="t" l="l"/>
              <a:pathLst>
                <a:path h="651198" w="2522245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AutoShape 32" id="32"/>
            <p:cNvSpPr/>
            <p:nvPr/>
          </p:nvSpPr>
          <p:spPr>
            <a:xfrm rot="-10800000">
              <a:off x="1179165" y="4856833"/>
              <a:ext cx="17516263" cy="0"/>
            </a:xfrm>
            <a:prstGeom prst="line">
              <a:avLst/>
            </a:prstGeom>
            <a:ln cap="rnd" w="12700">
              <a:solidFill>
                <a:srgbClr val="000000"/>
              </a:solidFill>
              <a:prstDash val="sysDot"/>
              <a:headEnd type="none" len="sm" w="sm"/>
              <a:tailEnd type="none" len="sm" w="sm"/>
            </a:ln>
          </p:spPr>
        </p:sp>
        <p:sp>
          <p:nvSpPr>
            <p:cNvPr name="AutoShape 33" id="33"/>
            <p:cNvSpPr/>
            <p:nvPr/>
          </p:nvSpPr>
          <p:spPr>
            <a:xfrm rot="-10800000">
              <a:off x="1179165" y="3109007"/>
              <a:ext cx="17516263" cy="0"/>
            </a:xfrm>
            <a:prstGeom prst="line">
              <a:avLst/>
            </a:prstGeom>
            <a:ln cap="rnd" w="12700">
              <a:solidFill>
                <a:srgbClr val="000000"/>
              </a:solidFill>
              <a:prstDash val="sysDot"/>
              <a:headEnd type="none" len="sm" w="sm"/>
              <a:tailEnd type="none" len="sm" w="sm"/>
            </a:ln>
          </p:spPr>
        </p:sp>
      </p:grpSp>
      <p:sp>
        <p:nvSpPr>
          <p:cNvPr name="TextBox 34" id="34"/>
          <p:cNvSpPr txBox="true"/>
          <p:nvPr/>
        </p:nvSpPr>
        <p:spPr>
          <a:xfrm rot="0">
            <a:off x="2548081" y="4573210"/>
            <a:ext cx="2596375" cy="726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3C2E3D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Player 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639011" y="1232921"/>
            <a:ext cx="11009977" cy="1285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Round 1 Score Board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131896" y="2566494"/>
            <a:ext cx="10024207" cy="1090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C2E3D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Use this to keep track of the points! Copy and paste the token for every point a player receives.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764539" y="5899824"/>
            <a:ext cx="2379916" cy="726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3C2E3D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Player 2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725779" y="7226437"/>
            <a:ext cx="2418677" cy="726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3C2E3D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Player 3</a:t>
            </a:r>
          </a:p>
        </p:txBody>
      </p:sp>
      <p:sp>
        <p:nvSpPr>
          <p:cNvPr name="Freeform 39" id="39"/>
          <p:cNvSpPr/>
          <p:nvPr/>
        </p:nvSpPr>
        <p:spPr>
          <a:xfrm flipH="false" flipV="false" rot="-5614855">
            <a:off x="5397199" y="7206730"/>
            <a:ext cx="994957" cy="861090"/>
          </a:xfrm>
          <a:custGeom>
            <a:avLst/>
            <a:gdLst/>
            <a:ahLst/>
            <a:cxnLst/>
            <a:rect r="r" b="b" t="t" l="l"/>
            <a:pathLst>
              <a:path h="861090" w="994957">
                <a:moveTo>
                  <a:pt x="0" y="0"/>
                </a:moveTo>
                <a:lnTo>
                  <a:pt x="994957" y="0"/>
                </a:lnTo>
                <a:lnTo>
                  <a:pt x="994957" y="861090"/>
                </a:lnTo>
                <a:lnTo>
                  <a:pt x="0" y="8610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-5614855">
            <a:off x="5373404" y="5880117"/>
            <a:ext cx="994957" cy="861090"/>
          </a:xfrm>
          <a:custGeom>
            <a:avLst/>
            <a:gdLst/>
            <a:ahLst/>
            <a:cxnLst/>
            <a:rect r="r" b="b" t="t" l="l"/>
            <a:pathLst>
              <a:path h="861090" w="994957">
                <a:moveTo>
                  <a:pt x="0" y="0"/>
                </a:moveTo>
                <a:lnTo>
                  <a:pt x="994957" y="0"/>
                </a:lnTo>
                <a:lnTo>
                  <a:pt x="994957" y="861090"/>
                </a:lnTo>
                <a:lnTo>
                  <a:pt x="0" y="8610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-5614855">
            <a:off x="5373404" y="4553503"/>
            <a:ext cx="994957" cy="861090"/>
          </a:xfrm>
          <a:custGeom>
            <a:avLst/>
            <a:gdLst/>
            <a:ahLst/>
            <a:cxnLst/>
            <a:rect r="r" b="b" t="t" l="l"/>
            <a:pathLst>
              <a:path h="861090" w="994957">
                <a:moveTo>
                  <a:pt x="0" y="0"/>
                </a:moveTo>
                <a:lnTo>
                  <a:pt x="994957" y="0"/>
                </a:lnTo>
                <a:lnTo>
                  <a:pt x="994957" y="861090"/>
                </a:lnTo>
                <a:lnTo>
                  <a:pt x="0" y="8610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-5614855">
            <a:off x="6271161" y="7206730"/>
            <a:ext cx="994957" cy="861090"/>
          </a:xfrm>
          <a:custGeom>
            <a:avLst/>
            <a:gdLst/>
            <a:ahLst/>
            <a:cxnLst/>
            <a:rect r="r" b="b" t="t" l="l"/>
            <a:pathLst>
              <a:path h="861090" w="994957">
                <a:moveTo>
                  <a:pt x="0" y="0"/>
                </a:moveTo>
                <a:lnTo>
                  <a:pt x="994957" y="0"/>
                </a:lnTo>
                <a:lnTo>
                  <a:pt x="994957" y="861090"/>
                </a:lnTo>
                <a:lnTo>
                  <a:pt x="0" y="8610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-5614855">
            <a:off x="6247367" y="4553503"/>
            <a:ext cx="994957" cy="861090"/>
          </a:xfrm>
          <a:custGeom>
            <a:avLst/>
            <a:gdLst/>
            <a:ahLst/>
            <a:cxnLst/>
            <a:rect r="r" b="b" t="t" l="l"/>
            <a:pathLst>
              <a:path h="861090" w="994957">
                <a:moveTo>
                  <a:pt x="0" y="0"/>
                </a:moveTo>
                <a:lnTo>
                  <a:pt x="994956" y="0"/>
                </a:lnTo>
                <a:lnTo>
                  <a:pt x="994956" y="861090"/>
                </a:lnTo>
                <a:lnTo>
                  <a:pt x="0" y="8610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-5400000">
            <a:off x="3232359" y="2549300"/>
            <a:ext cx="853932" cy="739039"/>
          </a:xfrm>
          <a:custGeom>
            <a:avLst/>
            <a:gdLst/>
            <a:ahLst/>
            <a:cxnLst/>
            <a:rect r="r" b="b" t="t" l="l"/>
            <a:pathLst>
              <a:path h="739039" w="853932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-5400000">
            <a:off x="14203432" y="2549300"/>
            <a:ext cx="853932" cy="739039"/>
          </a:xfrm>
          <a:custGeom>
            <a:avLst/>
            <a:gdLst/>
            <a:ahLst/>
            <a:cxnLst/>
            <a:rect r="r" b="b" t="t" l="l"/>
            <a:pathLst>
              <a:path h="739039" w="853932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-5614855">
            <a:off x="7145124" y="7206730"/>
            <a:ext cx="994957" cy="861090"/>
          </a:xfrm>
          <a:custGeom>
            <a:avLst/>
            <a:gdLst/>
            <a:ahLst/>
            <a:cxnLst/>
            <a:rect r="r" b="b" t="t" l="l"/>
            <a:pathLst>
              <a:path h="861090" w="994957">
                <a:moveTo>
                  <a:pt x="0" y="0"/>
                </a:moveTo>
                <a:lnTo>
                  <a:pt x="994957" y="0"/>
                </a:lnTo>
                <a:lnTo>
                  <a:pt x="994957" y="861090"/>
                </a:lnTo>
                <a:lnTo>
                  <a:pt x="0" y="8610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-5614855">
            <a:off x="8019086" y="7206730"/>
            <a:ext cx="994957" cy="861090"/>
          </a:xfrm>
          <a:custGeom>
            <a:avLst/>
            <a:gdLst/>
            <a:ahLst/>
            <a:cxnLst/>
            <a:rect r="r" b="b" t="t" l="l"/>
            <a:pathLst>
              <a:path h="861090" w="994957">
                <a:moveTo>
                  <a:pt x="0" y="0"/>
                </a:moveTo>
                <a:lnTo>
                  <a:pt x="994957" y="0"/>
                </a:lnTo>
                <a:lnTo>
                  <a:pt x="994957" y="861090"/>
                </a:lnTo>
                <a:lnTo>
                  <a:pt x="0" y="8610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25999" y="693190"/>
            <a:ext cx="15917348" cy="9117517"/>
            <a:chOff x="0" y="0"/>
            <a:chExt cx="3764577" cy="21563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64577" cy="2156364"/>
            </a:xfrm>
            <a:custGeom>
              <a:avLst/>
              <a:gdLst/>
              <a:ahLst/>
              <a:cxnLst/>
              <a:rect r="r" b="b" t="t" l="l"/>
              <a:pathLst>
                <a:path h="2156364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5999" y="561269"/>
            <a:ext cx="15917348" cy="9164462"/>
            <a:chOff x="0" y="0"/>
            <a:chExt cx="3764577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16362525" y="995060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6362525" y="2238313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6362525" y="348236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16362525" y="472642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6362525" y="7211502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16362525" y="889101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6362525" y="213694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6362525" y="338198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16362525" y="462604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16362525" y="7114157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22637" y="1050653"/>
            <a:ext cx="736712" cy="8185694"/>
          </a:xfrm>
          <a:custGeom>
            <a:avLst/>
            <a:gdLst/>
            <a:ahLst/>
            <a:cxnLst/>
            <a:rect r="r" b="b" t="t" l="l"/>
            <a:pathLst>
              <a:path h="8185694" w="736712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5040668" y="1928767"/>
            <a:ext cx="8526559" cy="6727366"/>
            <a:chOff x="0" y="0"/>
            <a:chExt cx="1013919" cy="79997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13919" cy="799972"/>
            </a:xfrm>
            <a:custGeom>
              <a:avLst/>
              <a:gdLst/>
              <a:ahLst/>
              <a:cxnLst/>
              <a:rect r="r" b="b" t="t" l="l"/>
              <a:pathLst>
                <a:path h="799972" w="1013919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4835719" y="1725878"/>
            <a:ext cx="8616561" cy="6835245"/>
            <a:chOff x="0" y="0"/>
            <a:chExt cx="1024622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024622" cy="812800"/>
            </a:xfrm>
            <a:custGeom>
              <a:avLst/>
              <a:gdLst/>
              <a:ahLst/>
              <a:cxnLst/>
              <a:rect r="r" b="b" t="t" l="l"/>
              <a:pathLst>
                <a:path h="812800" w="1024622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1024622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120324">
            <a:off x="7049103" y="1221074"/>
            <a:ext cx="4189793" cy="1081728"/>
          </a:xfrm>
          <a:custGeom>
            <a:avLst/>
            <a:gdLst/>
            <a:ahLst/>
            <a:cxnLst/>
            <a:rect r="r" b="b" t="t" l="l"/>
            <a:pathLst>
              <a:path h="1081728" w="4189793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4793525" y="3716683"/>
            <a:ext cx="8700951" cy="212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16"/>
              </a:lnSpc>
            </a:pPr>
            <a:r>
              <a:rPr lang="en-US" sz="12440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Round 2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6394593" y="5560667"/>
            <a:ext cx="5498814" cy="792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3C2E3D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You got this!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1302675">
            <a:off x="12633811" y="7765288"/>
            <a:ext cx="1721329" cy="1697790"/>
          </a:xfrm>
          <a:custGeom>
            <a:avLst/>
            <a:gdLst/>
            <a:ahLst/>
            <a:cxnLst/>
            <a:rect r="r" b="b" t="t" l="l"/>
            <a:pathLst>
              <a:path h="1697790" w="1721329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493762">
            <a:off x="15082515" y="4048873"/>
            <a:ext cx="744588" cy="734406"/>
          </a:xfrm>
          <a:custGeom>
            <a:avLst/>
            <a:gdLst/>
            <a:ahLst/>
            <a:cxnLst/>
            <a:rect r="r" b="b" t="t" l="l"/>
            <a:pathLst>
              <a:path h="734406" w="744588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772170">
            <a:off x="14017668" y="323287"/>
            <a:ext cx="1461114" cy="1461114"/>
          </a:xfrm>
          <a:custGeom>
            <a:avLst/>
            <a:gdLst/>
            <a:ahLst/>
            <a:cxnLst/>
            <a:rect r="r" b="b" t="t" l="l"/>
            <a:pathLst>
              <a:path h="1461114" w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-6294146">
            <a:off x="4121941" y="1150165"/>
            <a:ext cx="1427557" cy="1408035"/>
          </a:xfrm>
          <a:custGeom>
            <a:avLst/>
            <a:gdLst/>
            <a:ahLst/>
            <a:cxnLst/>
            <a:rect r="r" b="b" t="t" l="l"/>
            <a:pathLst>
              <a:path h="1408035" w="1427557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-1483876">
            <a:off x="3639475" y="8179166"/>
            <a:ext cx="837565" cy="826111"/>
          </a:xfrm>
          <a:custGeom>
            <a:avLst/>
            <a:gdLst/>
            <a:ahLst/>
            <a:cxnLst/>
            <a:rect r="r" b="b" t="t" l="l"/>
            <a:pathLst>
              <a:path h="826111" w="837565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-6459985">
            <a:off x="2480568" y="4803929"/>
            <a:ext cx="896038" cy="896038"/>
          </a:xfrm>
          <a:custGeom>
            <a:avLst/>
            <a:gdLst/>
            <a:ahLst/>
            <a:cxnLst/>
            <a:rect r="r" b="b" t="t" l="l"/>
            <a:pathLst>
              <a:path h="896038" w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25999" y="693190"/>
            <a:ext cx="15917348" cy="9117517"/>
            <a:chOff x="0" y="0"/>
            <a:chExt cx="3764577" cy="21563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64577" cy="2156364"/>
            </a:xfrm>
            <a:custGeom>
              <a:avLst/>
              <a:gdLst/>
              <a:ahLst/>
              <a:cxnLst/>
              <a:rect r="r" b="b" t="t" l="l"/>
              <a:pathLst>
                <a:path h="2156364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5999" y="561269"/>
            <a:ext cx="15917348" cy="9164462"/>
            <a:chOff x="0" y="0"/>
            <a:chExt cx="3764577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16362525" y="995060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6362525" y="2238313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6362525" y="348236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16362525" y="472642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6362525" y="7211502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16362525" y="889101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6362525" y="213694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6362525" y="338198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16362525" y="462604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16362525" y="7114157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22637" y="1050653"/>
            <a:ext cx="736712" cy="8185694"/>
          </a:xfrm>
          <a:custGeom>
            <a:avLst/>
            <a:gdLst/>
            <a:ahLst/>
            <a:cxnLst/>
            <a:rect r="r" b="b" t="t" l="l"/>
            <a:pathLst>
              <a:path h="8185694" w="736712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2149386" y="2446296"/>
            <a:ext cx="2513505" cy="2513505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2105943" y="2406108"/>
            <a:ext cx="2513505" cy="2513505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124645">
            <a:off x="2592345" y="2205840"/>
            <a:ext cx="1540701" cy="397781"/>
          </a:xfrm>
          <a:custGeom>
            <a:avLst/>
            <a:gdLst/>
            <a:ahLst/>
            <a:cxnLst/>
            <a:rect r="r" b="b" t="t" l="l"/>
            <a:pathLst>
              <a:path h="397781" w="1540701">
                <a:moveTo>
                  <a:pt x="0" y="0"/>
                </a:moveTo>
                <a:lnTo>
                  <a:pt x="1540701" y="0"/>
                </a:lnTo>
                <a:lnTo>
                  <a:pt x="1540701" y="397781"/>
                </a:lnTo>
                <a:lnTo>
                  <a:pt x="0" y="39778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2149386" y="5610644"/>
            <a:ext cx="2513505" cy="2513505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2105943" y="5570456"/>
            <a:ext cx="2513505" cy="2513505"/>
            <a:chOff x="0" y="0"/>
            <a:chExt cx="812800" cy="8128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124645">
            <a:off x="2592345" y="5370188"/>
            <a:ext cx="1540701" cy="397781"/>
          </a:xfrm>
          <a:custGeom>
            <a:avLst/>
            <a:gdLst/>
            <a:ahLst/>
            <a:cxnLst/>
            <a:rect r="r" b="b" t="t" l="l"/>
            <a:pathLst>
              <a:path h="397781" w="1540701">
                <a:moveTo>
                  <a:pt x="0" y="0"/>
                </a:moveTo>
                <a:lnTo>
                  <a:pt x="1540701" y="0"/>
                </a:lnTo>
                <a:lnTo>
                  <a:pt x="1540701" y="397781"/>
                </a:lnTo>
                <a:lnTo>
                  <a:pt x="0" y="39778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7" id="37"/>
          <p:cNvGrpSpPr/>
          <p:nvPr/>
        </p:nvGrpSpPr>
        <p:grpSpPr>
          <a:xfrm rot="0">
            <a:off x="13668552" y="2447255"/>
            <a:ext cx="2513505" cy="2513505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13625109" y="2407067"/>
            <a:ext cx="2513505" cy="2513505"/>
            <a:chOff x="0" y="0"/>
            <a:chExt cx="812800" cy="8128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43" id="43"/>
          <p:cNvSpPr/>
          <p:nvPr/>
        </p:nvSpPr>
        <p:spPr>
          <a:xfrm flipH="false" flipV="false" rot="124645">
            <a:off x="14111511" y="2206799"/>
            <a:ext cx="1540701" cy="397781"/>
          </a:xfrm>
          <a:custGeom>
            <a:avLst/>
            <a:gdLst/>
            <a:ahLst/>
            <a:cxnLst/>
            <a:rect r="r" b="b" t="t" l="l"/>
            <a:pathLst>
              <a:path h="397781" w="1540701">
                <a:moveTo>
                  <a:pt x="0" y="0"/>
                </a:moveTo>
                <a:lnTo>
                  <a:pt x="1540701" y="0"/>
                </a:lnTo>
                <a:lnTo>
                  <a:pt x="1540701" y="397781"/>
                </a:lnTo>
                <a:lnTo>
                  <a:pt x="0" y="39778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4" id="44"/>
          <p:cNvGrpSpPr/>
          <p:nvPr/>
        </p:nvGrpSpPr>
        <p:grpSpPr>
          <a:xfrm rot="0">
            <a:off x="13668552" y="5611602"/>
            <a:ext cx="2513505" cy="2513505"/>
            <a:chOff x="0" y="0"/>
            <a:chExt cx="812800" cy="8128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13625109" y="5571415"/>
            <a:ext cx="2513505" cy="2513505"/>
            <a:chOff x="0" y="0"/>
            <a:chExt cx="812800" cy="8128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name="TextBox 49" id="4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0" id="50"/>
          <p:cNvSpPr/>
          <p:nvPr/>
        </p:nvSpPr>
        <p:spPr>
          <a:xfrm flipH="false" flipV="false" rot="124645">
            <a:off x="14111511" y="5371147"/>
            <a:ext cx="1540701" cy="397781"/>
          </a:xfrm>
          <a:custGeom>
            <a:avLst/>
            <a:gdLst/>
            <a:ahLst/>
            <a:cxnLst/>
            <a:rect r="r" b="b" t="t" l="l"/>
            <a:pathLst>
              <a:path h="397781" w="1540701">
                <a:moveTo>
                  <a:pt x="0" y="0"/>
                </a:moveTo>
                <a:lnTo>
                  <a:pt x="1540701" y="0"/>
                </a:lnTo>
                <a:lnTo>
                  <a:pt x="1540701" y="397781"/>
                </a:lnTo>
                <a:lnTo>
                  <a:pt x="0" y="39778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1" id="51"/>
          <p:cNvGrpSpPr/>
          <p:nvPr/>
        </p:nvGrpSpPr>
        <p:grpSpPr>
          <a:xfrm rot="0">
            <a:off x="5018258" y="2446296"/>
            <a:ext cx="2513505" cy="2513505"/>
            <a:chOff x="0" y="0"/>
            <a:chExt cx="812800" cy="81280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3" id="5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4969591" y="2431161"/>
            <a:ext cx="2513505" cy="2513505"/>
            <a:chOff x="0" y="0"/>
            <a:chExt cx="812800" cy="8128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name="TextBox 56" id="5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7" id="57"/>
          <p:cNvSpPr/>
          <p:nvPr/>
        </p:nvSpPr>
        <p:spPr>
          <a:xfrm flipH="false" flipV="false" rot="-162000">
            <a:off x="5455993" y="2205840"/>
            <a:ext cx="1540701" cy="397781"/>
          </a:xfrm>
          <a:custGeom>
            <a:avLst/>
            <a:gdLst/>
            <a:ahLst/>
            <a:cxnLst/>
            <a:rect r="r" b="b" t="t" l="l"/>
            <a:pathLst>
              <a:path h="397781" w="1540701">
                <a:moveTo>
                  <a:pt x="0" y="0"/>
                </a:moveTo>
                <a:lnTo>
                  <a:pt x="1540701" y="0"/>
                </a:lnTo>
                <a:lnTo>
                  <a:pt x="1540701" y="397781"/>
                </a:lnTo>
                <a:lnTo>
                  <a:pt x="0" y="39778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8" id="58"/>
          <p:cNvGrpSpPr/>
          <p:nvPr/>
        </p:nvGrpSpPr>
        <p:grpSpPr>
          <a:xfrm rot="0">
            <a:off x="5018258" y="5610644"/>
            <a:ext cx="2513505" cy="2513505"/>
            <a:chOff x="0" y="0"/>
            <a:chExt cx="812800" cy="8128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60" id="6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4969591" y="5595509"/>
            <a:ext cx="2513505" cy="2513505"/>
            <a:chOff x="0" y="0"/>
            <a:chExt cx="812800" cy="812800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name="TextBox 63" id="6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4" id="64"/>
          <p:cNvSpPr/>
          <p:nvPr/>
        </p:nvSpPr>
        <p:spPr>
          <a:xfrm flipH="false" flipV="false" rot="-162000">
            <a:off x="5455993" y="5370188"/>
            <a:ext cx="1540701" cy="397781"/>
          </a:xfrm>
          <a:custGeom>
            <a:avLst/>
            <a:gdLst/>
            <a:ahLst/>
            <a:cxnLst/>
            <a:rect r="r" b="b" t="t" l="l"/>
            <a:pathLst>
              <a:path h="397781" w="1540701">
                <a:moveTo>
                  <a:pt x="0" y="0"/>
                </a:moveTo>
                <a:lnTo>
                  <a:pt x="1540701" y="0"/>
                </a:lnTo>
                <a:lnTo>
                  <a:pt x="1540701" y="397781"/>
                </a:lnTo>
                <a:lnTo>
                  <a:pt x="0" y="39778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5" id="65"/>
          <p:cNvGrpSpPr/>
          <p:nvPr/>
        </p:nvGrpSpPr>
        <p:grpSpPr>
          <a:xfrm rot="0">
            <a:off x="7887130" y="2446296"/>
            <a:ext cx="2513505" cy="2513505"/>
            <a:chOff x="0" y="0"/>
            <a:chExt cx="812800" cy="812800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67" id="6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7832195" y="2406108"/>
            <a:ext cx="2513505" cy="2513505"/>
            <a:chOff x="0" y="0"/>
            <a:chExt cx="812800" cy="812800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name="TextBox 70" id="7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1" id="71"/>
          <p:cNvSpPr/>
          <p:nvPr/>
        </p:nvSpPr>
        <p:spPr>
          <a:xfrm flipH="false" flipV="false" rot="120324">
            <a:off x="8318597" y="2205840"/>
            <a:ext cx="1540701" cy="397781"/>
          </a:xfrm>
          <a:custGeom>
            <a:avLst/>
            <a:gdLst/>
            <a:ahLst/>
            <a:cxnLst/>
            <a:rect r="r" b="b" t="t" l="l"/>
            <a:pathLst>
              <a:path h="397781" w="1540701">
                <a:moveTo>
                  <a:pt x="0" y="0"/>
                </a:moveTo>
                <a:lnTo>
                  <a:pt x="1540701" y="0"/>
                </a:lnTo>
                <a:lnTo>
                  <a:pt x="1540701" y="397781"/>
                </a:lnTo>
                <a:lnTo>
                  <a:pt x="0" y="39778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2" id="72"/>
          <p:cNvGrpSpPr/>
          <p:nvPr/>
        </p:nvGrpSpPr>
        <p:grpSpPr>
          <a:xfrm rot="0">
            <a:off x="7887130" y="5610644"/>
            <a:ext cx="2513505" cy="2513505"/>
            <a:chOff x="0" y="0"/>
            <a:chExt cx="812800" cy="812800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74" id="7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5" id="75"/>
          <p:cNvGrpSpPr/>
          <p:nvPr/>
        </p:nvGrpSpPr>
        <p:grpSpPr>
          <a:xfrm rot="0">
            <a:off x="7832195" y="5570456"/>
            <a:ext cx="2513505" cy="2513505"/>
            <a:chOff x="0" y="0"/>
            <a:chExt cx="812800" cy="812800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name="TextBox 77" id="7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8" id="78"/>
          <p:cNvSpPr/>
          <p:nvPr/>
        </p:nvSpPr>
        <p:spPr>
          <a:xfrm flipH="false" flipV="false" rot="120324">
            <a:off x="8318597" y="5370188"/>
            <a:ext cx="1540701" cy="397781"/>
          </a:xfrm>
          <a:custGeom>
            <a:avLst/>
            <a:gdLst/>
            <a:ahLst/>
            <a:cxnLst/>
            <a:rect r="r" b="b" t="t" l="l"/>
            <a:pathLst>
              <a:path h="397781" w="1540701">
                <a:moveTo>
                  <a:pt x="0" y="0"/>
                </a:moveTo>
                <a:lnTo>
                  <a:pt x="1540701" y="0"/>
                </a:lnTo>
                <a:lnTo>
                  <a:pt x="1540701" y="397781"/>
                </a:lnTo>
                <a:lnTo>
                  <a:pt x="0" y="39778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9" id="79"/>
          <p:cNvGrpSpPr/>
          <p:nvPr/>
        </p:nvGrpSpPr>
        <p:grpSpPr>
          <a:xfrm rot="0">
            <a:off x="10756001" y="2446296"/>
            <a:ext cx="2513505" cy="2513505"/>
            <a:chOff x="0" y="0"/>
            <a:chExt cx="812800" cy="812800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1" id="81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2" id="82"/>
          <p:cNvGrpSpPr/>
          <p:nvPr/>
        </p:nvGrpSpPr>
        <p:grpSpPr>
          <a:xfrm rot="0">
            <a:off x="10694798" y="2446296"/>
            <a:ext cx="2513505" cy="2513505"/>
            <a:chOff x="0" y="0"/>
            <a:chExt cx="812800" cy="812800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name="TextBox 84" id="8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5" id="85"/>
          <p:cNvSpPr/>
          <p:nvPr/>
        </p:nvSpPr>
        <p:spPr>
          <a:xfrm flipH="false" flipV="false" rot="-197697">
            <a:off x="11181200" y="2205840"/>
            <a:ext cx="1540701" cy="397781"/>
          </a:xfrm>
          <a:custGeom>
            <a:avLst/>
            <a:gdLst/>
            <a:ahLst/>
            <a:cxnLst/>
            <a:rect r="r" b="b" t="t" l="l"/>
            <a:pathLst>
              <a:path h="397781" w="1540701">
                <a:moveTo>
                  <a:pt x="0" y="0"/>
                </a:moveTo>
                <a:lnTo>
                  <a:pt x="1540701" y="0"/>
                </a:lnTo>
                <a:lnTo>
                  <a:pt x="1540701" y="397781"/>
                </a:lnTo>
                <a:lnTo>
                  <a:pt x="0" y="39778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6" id="86"/>
          <p:cNvGrpSpPr/>
          <p:nvPr/>
        </p:nvGrpSpPr>
        <p:grpSpPr>
          <a:xfrm rot="0">
            <a:off x="10756001" y="5610644"/>
            <a:ext cx="2513505" cy="2513505"/>
            <a:chOff x="0" y="0"/>
            <a:chExt cx="812800" cy="812800"/>
          </a:xfrm>
        </p:grpSpPr>
        <p:sp>
          <p:nvSpPr>
            <p:cNvPr name="Freeform 87" id="8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8" id="8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9" id="89"/>
          <p:cNvGrpSpPr/>
          <p:nvPr/>
        </p:nvGrpSpPr>
        <p:grpSpPr>
          <a:xfrm rot="0">
            <a:off x="10694798" y="5610644"/>
            <a:ext cx="2513505" cy="2513505"/>
            <a:chOff x="0" y="0"/>
            <a:chExt cx="812800" cy="812800"/>
          </a:xfrm>
        </p:grpSpPr>
        <p:sp>
          <p:nvSpPr>
            <p:cNvPr name="Freeform 90" id="9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name="TextBox 91" id="91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2" id="92"/>
          <p:cNvSpPr/>
          <p:nvPr/>
        </p:nvSpPr>
        <p:spPr>
          <a:xfrm flipH="false" flipV="false" rot="-197697">
            <a:off x="11181200" y="5370188"/>
            <a:ext cx="1540701" cy="397781"/>
          </a:xfrm>
          <a:custGeom>
            <a:avLst/>
            <a:gdLst/>
            <a:ahLst/>
            <a:cxnLst/>
            <a:rect r="r" b="b" t="t" l="l"/>
            <a:pathLst>
              <a:path h="397781" w="1540701">
                <a:moveTo>
                  <a:pt x="0" y="0"/>
                </a:moveTo>
                <a:lnTo>
                  <a:pt x="1540701" y="0"/>
                </a:lnTo>
                <a:lnTo>
                  <a:pt x="1540701" y="397781"/>
                </a:lnTo>
                <a:lnTo>
                  <a:pt x="0" y="39778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3" id="93"/>
          <p:cNvSpPr txBox="true"/>
          <p:nvPr/>
        </p:nvSpPr>
        <p:spPr>
          <a:xfrm rot="0">
            <a:off x="2723229" y="2961429"/>
            <a:ext cx="1322377" cy="1259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2"/>
              </a:lnSpc>
            </a:pPr>
            <a:r>
              <a:rPr lang="en-US" sz="7330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A</a:t>
            </a:r>
          </a:p>
        </p:txBody>
      </p:sp>
      <p:sp>
        <p:nvSpPr>
          <p:cNvPr name="TextBox 94" id="94"/>
          <p:cNvSpPr txBox="true"/>
          <p:nvPr/>
        </p:nvSpPr>
        <p:spPr>
          <a:xfrm rot="0">
            <a:off x="2723229" y="6125777"/>
            <a:ext cx="1322377" cy="1259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2"/>
              </a:lnSpc>
            </a:pPr>
            <a:r>
              <a:rPr lang="en-US" sz="7330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F</a:t>
            </a:r>
          </a:p>
        </p:txBody>
      </p:sp>
      <p:sp>
        <p:nvSpPr>
          <p:cNvPr name="TextBox 95" id="95"/>
          <p:cNvSpPr txBox="true"/>
          <p:nvPr/>
        </p:nvSpPr>
        <p:spPr>
          <a:xfrm rot="0">
            <a:off x="14244800" y="2962388"/>
            <a:ext cx="1317566" cy="1259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2"/>
              </a:lnSpc>
            </a:pPr>
            <a:r>
              <a:rPr lang="en-US" sz="7330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E</a:t>
            </a:r>
          </a:p>
        </p:txBody>
      </p:sp>
      <p:sp>
        <p:nvSpPr>
          <p:cNvPr name="TextBox 96" id="96"/>
          <p:cNvSpPr txBox="true"/>
          <p:nvPr/>
        </p:nvSpPr>
        <p:spPr>
          <a:xfrm rot="0">
            <a:off x="14244800" y="6126736"/>
            <a:ext cx="1317566" cy="1259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2"/>
              </a:lnSpc>
            </a:pPr>
            <a:r>
              <a:rPr lang="en-US" sz="7330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J</a:t>
            </a:r>
          </a:p>
        </p:txBody>
      </p:sp>
      <p:sp>
        <p:nvSpPr>
          <p:cNvPr name="TextBox 97" id="97"/>
          <p:cNvSpPr txBox="true"/>
          <p:nvPr/>
        </p:nvSpPr>
        <p:spPr>
          <a:xfrm rot="0">
            <a:off x="5584419" y="2961429"/>
            <a:ext cx="1332517" cy="1259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2"/>
              </a:lnSpc>
            </a:pPr>
            <a:r>
              <a:rPr lang="en-US" sz="7330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B</a:t>
            </a:r>
          </a:p>
        </p:txBody>
      </p:sp>
      <p:sp>
        <p:nvSpPr>
          <p:cNvPr name="TextBox 98" id="98"/>
          <p:cNvSpPr txBox="true"/>
          <p:nvPr/>
        </p:nvSpPr>
        <p:spPr>
          <a:xfrm rot="0">
            <a:off x="5674682" y="6125777"/>
            <a:ext cx="1151990" cy="1259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2"/>
              </a:lnSpc>
            </a:pPr>
            <a:r>
              <a:rPr lang="en-US" sz="7330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G</a:t>
            </a:r>
          </a:p>
        </p:txBody>
      </p:sp>
      <p:sp>
        <p:nvSpPr>
          <p:cNvPr name="TextBox 99" id="99"/>
          <p:cNvSpPr txBox="true"/>
          <p:nvPr/>
        </p:nvSpPr>
        <p:spPr>
          <a:xfrm rot="0">
            <a:off x="8372594" y="2961429"/>
            <a:ext cx="1487642" cy="1259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2"/>
              </a:lnSpc>
            </a:pPr>
            <a:r>
              <a:rPr lang="en-US" sz="7330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C</a:t>
            </a:r>
          </a:p>
        </p:txBody>
      </p:sp>
      <p:sp>
        <p:nvSpPr>
          <p:cNvPr name="TextBox 100" id="100"/>
          <p:cNvSpPr txBox="true"/>
          <p:nvPr/>
        </p:nvSpPr>
        <p:spPr>
          <a:xfrm rot="0">
            <a:off x="8507201" y="6125777"/>
            <a:ext cx="1218428" cy="1259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2"/>
              </a:lnSpc>
            </a:pPr>
            <a:r>
              <a:rPr lang="en-US" sz="7330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H</a:t>
            </a:r>
          </a:p>
        </p:txBody>
      </p:sp>
      <p:sp>
        <p:nvSpPr>
          <p:cNvPr name="TextBox 101" id="101"/>
          <p:cNvSpPr txBox="true"/>
          <p:nvPr/>
        </p:nvSpPr>
        <p:spPr>
          <a:xfrm rot="0">
            <a:off x="11282533" y="2961429"/>
            <a:ext cx="1399238" cy="1259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2"/>
              </a:lnSpc>
            </a:pPr>
            <a:r>
              <a:rPr lang="en-US" sz="7330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D</a:t>
            </a:r>
          </a:p>
        </p:txBody>
      </p:sp>
      <p:sp>
        <p:nvSpPr>
          <p:cNvPr name="TextBox 102" id="102"/>
          <p:cNvSpPr txBox="true"/>
          <p:nvPr/>
        </p:nvSpPr>
        <p:spPr>
          <a:xfrm rot="0">
            <a:off x="11282533" y="6125777"/>
            <a:ext cx="1399238" cy="1259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2"/>
              </a:lnSpc>
            </a:pPr>
            <a:r>
              <a:rPr lang="en-US" sz="7330">
                <a:solidFill>
                  <a:srgbClr val="3C2E3D"/>
                </a:solidFill>
                <a:latin typeface="Finger Paint"/>
                <a:ea typeface="Finger Paint"/>
                <a:cs typeface="Finger Paint"/>
                <a:sym typeface="Finger Paint"/>
              </a:rPr>
              <a:t>I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25999" y="693190"/>
            <a:ext cx="15917348" cy="9117517"/>
            <a:chOff x="0" y="0"/>
            <a:chExt cx="3764577" cy="21563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64577" cy="2156364"/>
            </a:xfrm>
            <a:custGeom>
              <a:avLst/>
              <a:gdLst/>
              <a:ahLst/>
              <a:cxnLst/>
              <a:rect r="r" b="b" t="t" l="l"/>
              <a:pathLst>
                <a:path h="2156364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5999" y="561269"/>
            <a:ext cx="15917348" cy="9164462"/>
            <a:chOff x="0" y="0"/>
            <a:chExt cx="3764577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16362525" y="995060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6362525" y="2238313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6362525" y="348236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16362525" y="472642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6362525" y="7211502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16362525" y="889101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6362525" y="213694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6362525" y="338198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16362525" y="462604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16362525" y="7114157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22637" y="1050653"/>
            <a:ext cx="736712" cy="8185694"/>
          </a:xfrm>
          <a:custGeom>
            <a:avLst/>
            <a:gdLst/>
            <a:ahLst/>
            <a:cxnLst/>
            <a:rect r="r" b="b" t="t" l="l"/>
            <a:pathLst>
              <a:path h="8185694" w="736712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2531837" y="3971457"/>
            <a:ext cx="13905672" cy="4887959"/>
            <a:chOff x="0" y="0"/>
            <a:chExt cx="3662399" cy="128736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662399" cy="1287364"/>
            </a:xfrm>
            <a:custGeom>
              <a:avLst/>
              <a:gdLst/>
              <a:ahLst/>
              <a:cxnLst/>
              <a:rect r="r" b="b" t="t" l="l"/>
              <a:pathLst>
                <a:path h="1287364" w="3662399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3E303F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3662399" cy="1325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2417313" y="3866682"/>
            <a:ext cx="13905672" cy="4887959"/>
            <a:chOff x="0" y="0"/>
            <a:chExt cx="3662399" cy="1287364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3662399" cy="1287364"/>
            </a:xfrm>
            <a:custGeom>
              <a:avLst/>
              <a:gdLst/>
              <a:ahLst/>
              <a:cxnLst/>
              <a:rect r="r" b="b" t="t" l="l"/>
              <a:pathLst>
                <a:path h="1287364" w="3662399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FCF2D3"/>
            </a:solidFill>
            <a:ln cap="sq">
              <a:noFill/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3662399" cy="1325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-1938503">
            <a:off x="1829110" y="3948693"/>
            <a:ext cx="1891684" cy="488398"/>
          </a:xfrm>
          <a:custGeom>
            <a:avLst/>
            <a:gdLst/>
            <a:ahLst/>
            <a:cxnLst/>
            <a:rect r="r" b="b" t="t" l="l"/>
            <a:pathLst>
              <a:path h="488398" w="1891684">
                <a:moveTo>
                  <a:pt x="0" y="0"/>
                </a:moveTo>
                <a:lnTo>
                  <a:pt x="1891683" y="0"/>
                </a:lnTo>
                <a:lnTo>
                  <a:pt x="1891683" y="488399"/>
                </a:lnTo>
                <a:lnTo>
                  <a:pt x="0" y="4883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true" flipV="true" rot="1799533">
            <a:off x="14966307" y="4008889"/>
            <a:ext cx="1891684" cy="488398"/>
          </a:xfrm>
          <a:custGeom>
            <a:avLst/>
            <a:gdLst/>
            <a:ahLst/>
            <a:cxnLst/>
            <a:rect r="r" b="b" t="t" l="l"/>
            <a:pathLst>
              <a:path h="488398" w="1891684">
                <a:moveTo>
                  <a:pt x="1891684" y="488398"/>
                </a:moveTo>
                <a:lnTo>
                  <a:pt x="0" y="488398"/>
                </a:lnTo>
                <a:lnTo>
                  <a:pt x="0" y="0"/>
                </a:lnTo>
                <a:lnTo>
                  <a:pt x="1891684" y="0"/>
                </a:lnTo>
                <a:lnTo>
                  <a:pt x="1891684" y="488398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1" id="31"/>
          <p:cNvSpPr/>
          <p:nvPr/>
        </p:nvSpPr>
        <p:spPr>
          <a:xfrm rot="-10800000">
            <a:off x="2774952" y="6961477"/>
            <a:ext cx="13137197" cy="0"/>
          </a:xfrm>
          <a:prstGeom prst="line">
            <a:avLst/>
          </a:prstGeom>
          <a:ln cap="rnd" w="9525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32" id="32"/>
          <p:cNvSpPr/>
          <p:nvPr/>
        </p:nvSpPr>
        <p:spPr>
          <a:xfrm rot="-10800000">
            <a:off x="2774952" y="5650607"/>
            <a:ext cx="13137197" cy="0"/>
          </a:xfrm>
          <a:prstGeom prst="line">
            <a:avLst/>
          </a:prstGeom>
          <a:ln cap="rnd" w="9525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TextBox 33" id="33"/>
          <p:cNvSpPr txBox="true"/>
          <p:nvPr/>
        </p:nvSpPr>
        <p:spPr>
          <a:xfrm rot="0">
            <a:off x="2635515" y="4577796"/>
            <a:ext cx="2421505" cy="726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3C2E3D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Player 1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3015223" y="1232921"/>
            <a:ext cx="12257555" cy="1285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Round 2 Score Board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131896" y="2566494"/>
            <a:ext cx="10024207" cy="1090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C2E3D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Use this to keep track of the points! Copy and paste the token for every point a player receives.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710735" y="5904410"/>
            <a:ext cx="2487525" cy="726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3C2E3D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Player 2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475832" y="7231023"/>
            <a:ext cx="2918569" cy="726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3C2E3D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Player 3</a:t>
            </a:r>
          </a:p>
        </p:txBody>
      </p:sp>
      <p:sp>
        <p:nvSpPr>
          <p:cNvPr name="Freeform 38" id="38"/>
          <p:cNvSpPr/>
          <p:nvPr/>
        </p:nvSpPr>
        <p:spPr>
          <a:xfrm flipH="false" flipV="false" rot="1661043">
            <a:off x="3287031" y="2551616"/>
            <a:ext cx="744588" cy="734406"/>
          </a:xfrm>
          <a:custGeom>
            <a:avLst/>
            <a:gdLst/>
            <a:ahLst/>
            <a:cxnLst/>
            <a:rect r="r" b="b" t="t" l="l"/>
            <a:pathLst>
              <a:path h="734406" w="744588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1661043">
            <a:off x="14254524" y="2551616"/>
            <a:ext cx="744588" cy="734406"/>
          </a:xfrm>
          <a:custGeom>
            <a:avLst/>
            <a:gdLst/>
            <a:ahLst/>
            <a:cxnLst/>
            <a:rect r="r" b="b" t="t" l="l"/>
            <a:pathLst>
              <a:path h="734406" w="744588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1661043">
            <a:off x="5522384" y="4616845"/>
            <a:ext cx="744588" cy="734406"/>
          </a:xfrm>
          <a:custGeom>
            <a:avLst/>
            <a:gdLst/>
            <a:ahLst/>
            <a:cxnLst/>
            <a:rect r="r" b="b" t="t" l="l"/>
            <a:pathLst>
              <a:path h="734406" w="744588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1661043">
            <a:off x="5522384" y="5962512"/>
            <a:ext cx="744588" cy="734406"/>
          </a:xfrm>
          <a:custGeom>
            <a:avLst/>
            <a:gdLst/>
            <a:ahLst/>
            <a:cxnLst/>
            <a:rect r="r" b="b" t="t" l="l"/>
            <a:pathLst>
              <a:path h="734406" w="744588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1661043">
            <a:off x="5522384" y="7270072"/>
            <a:ext cx="744588" cy="734406"/>
          </a:xfrm>
          <a:custGeom>
            <a:avLst/>
            <a:gdLst/>
            <a:ahLst/>
            <a:cxnLst/>
            <a:rect r="r" b="b" t="t" l="l"/>
            <a:pathLst>
              <a:path h="734406" w="744588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1661043">
            <a:off x="6509671" y="4616845"/>
            <a:ext cx="744588" cy="734406"/>
          </a:xfrm>
          <a:custGeom>
            <a:avLst/>
            <a:gdLst/>
            <a:ahLst/>
            <a:cxnLst/>
            <a:rect r="r" b="b" t="t" l="l"/>
            <a:pathLst>
              <a:path h="734406" w="744588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1661043">
            <a:off x="6509671" y="5962512"/>
            <a:ext cx="744588" cy="734406"/>
          </a:xfrm>
          <a:custGeom>
            <a:avLst/>
            <a:gdLst/>
            <a:ahLst/>
            <a:cxnLst/>
            <a:rect r="r" b="b" t="t" l="l"/>
            <a:pathLst>
              <a:path h="734406" w="744588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1661043">
            <a:off x="6509671" y="7270072"/>
            <a:ext cx="744588" cy="734406"/>
          </a:xfrm>
          <a:custGeom>
            <a:avLst/>
            <a:gdLst/>
            <a:ahLst/>
            <a:cxnLst/>
            <a:rect r="r" b="b" t="t" l="l"/>
            <a:pathLst>
              <a:path h="734406" w="744588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1661043">
            <a:off x="7496958" y="4616845"/>
            <a:ext cx="744588" cy="734406"/>
          </a:xfrm>
          <a:custGeom>
            <a:avLst/>
            <a:gdLst/>
            <a:ahLst/>
            <a:cxnLst/>
            <a:rect r="r" b="b" t="t" l="l"/>
            <a:pathLst>
              <a:path h="734406" w="744588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1661043">
            <a:off x="7496958" y="5962512"/>
            <a:ext cx="744588" cy="734406"/>
          </a:xfrm>
          <a:custGeom>
            <a:avLst/>
            <a:gdLst/>
            <a:ahLst/>
            <a:cxnLst/>
            <a:rect r="r" b="b" t="t" l="l"/>
            <a:pathLst>
              <a:path h="734406" w="744588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1661043">
            <a:off x="7496958" y="7270072"/>
            <a:ext cx="744588" cy="734406"/>
          </a:xfrm>
          <a:custGeom>
            <a:avLst/>
            <a:gdLst/>
            <a:ahLst/>
            <a:cxnLst/>
            <a:rect r="r" b="b" t="t" l="l"/>
            <a:pathLst>
              <a:path h="734406" w="744588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1661043">
            <a:off x="8484245" y="4616845"/>
            <a:ext cx="744588" cy="734406"/>
          </a:xfrm>
          <a:custGeom>
            <a:avLst/>
            <a:gdLst/>
            <a:ahLst/>
            <a:cxnLst/>
            <a:rect r="r" b="b" t="t" l="l"/>
            <a:pathLst>
              <a:path h="734406" w="744588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1661043">
            <a:off x="9471532" y="4616845"/>
            <a:ext cx="744588" cy="734406"/>
          </a:xfrm>
          <a:custGeom>
            <a:avLst/>
            <a:gdLst/>
            <a:ahLst/>
            <a:cxnLst/>
            <a:rect r="r" b="b" t="t" l="l"/>
            <a:pathLst>
              <a:path h="734406" w="744588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25999" y="693190"/>
            <a:ext cx="15917348" cy="9117517"/>
            <a:chOff x="0" y="0"/>
            <a:chExt cx="3764577" cy="21563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64577" cy="2156364"/>
            </a:xfrm>
            <a:custGeom>
              <a:avLst/>
              <a:gdLst/>
              <a:ahLst/>
              <a:cxnLst/>
              <a:rect r="r" b="b" t="t" l="l"/>
              <a:pathLst>
                <a:path h="2156364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5999" y="561269"/>
            <a:ext cx="15917348" cy="9164462"/>
            <a:chOff x="0" y="0"/>
            <a:chExt cx="3764577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16362525" y="995060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6362525" y="2238313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6362525" y="348236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16362525" y="472642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6362525" y="7211502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16362525" y="889101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6362525" y="213694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6362525" y="338198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16362525" y="462604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16362525" y="7114157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22637" y="1050653"/>
            <a:ext cx="736712" cy="8185694"/>
          </a:xfrm>
          <a:custGeom>
            <a:avLst/>
            <a:gdLst/>
            <a:ahLst/>
            <a:cxnLst/>
            <a:rect r="r" b="b" t="t" l="l"/>
            <a:pathLst>
              <a:path h="8185694" w="736712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5040668" y="1928767"/>
            <a:ext cx="8526559" cy="6727366"/>
            <a:chOff x="0" y="0"/>
            <a:chExt cx="1013919" cy="79997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13919" cy="799972"/>
            </a:xfrm>
            <a:custGeom>
              <a:avLst/>
              <a:gdLst/>
              <a:ahLst/>
              <a:cxnLst/>
              <a:rect r="r" b="b" t="t" l="l"/>
              <a:pathLst>
                <a:path h="799972" w="1013919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4835719" y="1725878"/>
            <a:ext cx="8616561" cy="6835245"/>
            <a:chOff x="0" y="0"/>
            <a:chExt cx="1024622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024622" cy="812800"/>
            </a:xfrm>
            <a:custGeom>
              <a:avLst/>
              <a:gdLst/>
              <a:ahLst/>
              <a:cxnLst/>
              <a:rect r="r" b="b" t="t" l="l"/>
              <a:pathLst>
                <a:path h="812800" w="1024622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1024622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120324">
            <a:off x="7049103" y="1221074"/>
            <a:ext cx="4189793" cy="1081728"/>
          </a:xfrm>
          <a:custGeom>
            <a:avLst/>
            <a:gdLst/>
            <a:ahLst/>
            <a:cxnLst/>
            <a:rect r="r" b="b" t="t" l="l"/>
            <a:pathLst>
              <a:path h="1081728" w="4189793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4720773" y="3716683"/>
            <a:ext cx="8846454" cy="212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16"/>
              </a:lnSpc>
            </a:pPr>
            <a:r>
              <a:rPr lang="en-US" sz="12440">
                <a:solidFill>
                  <a:srgbClr val="3C2E3D"/>
                </a:solidFill>
                <a:latin typeface="More Sugar"/>
                <a:ea typeface="More Sugar"/>
                <a:cs typeface="More Sugar"/>
                <a:sym typeface="More Sugar"/>
              </a:rPr>
              <a:t>Round 3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222008" y="5560667"/>
            <a:ext cx="3843985" cy="792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3C2E3D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Good luck!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4505853">
            <a:off x="2877969" y="324683"/>
            <a:ext cx="1427557" cy="1408035"/>
          </a:xfrm>
          <a:custGeom>
            <a:avLst/>
            <a:gdLst/>
            <a:ahLst/>
            <a:cxnLst/>
            <a:rect r="r" b="b" t="t" l="l"/>
            <a:pathLst>
              <a:path h="1408035" w="1427557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-10306237">
            <a:off x="4134533" y="7781472"/>
            <a:ext cx="1252441" cy="1235313"/>
          </a:xfrm>
          <a:custGeom>
            <a:avLst/>
            <a:gdLst/>
            <a:ahLst/>
            <a:cxnLst/>
            <a:rect r="r" b="b" t="t" l="l"/>
            <a:pathLst>
              <a:path h="1235313" w="1252441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3062654">
            <a:off x="14208099" y="1641508"/>
            <a:ext cx="1810087" cy="1566548"/>
          </a:xfrm>
          <a:custGeom>
            <a:avLst/>
            <a:gdLst/>
            <a:ahLst/>
            <a:cxnLst/>
            <a:rect r="r" b="b" t="t" l="l"/>
            <a:pathLst>
              <a:path h="1566548" w="1810087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4340014">
            <a:off x="14309913" y="6789423"/>
            <a:ext cx="1756269" cy="1756269"/>
          </a:xfrm>
          <a:custGeom>
            <a:avLst/>
            <a:gdLst/>
            <a:ahLst/>
            <a:cxnLst/>
            <a:rect r="r" b="b" t="t" l="l"/>
            <a:pathLst>
              <a:path h="1756269" w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-6459985">
            <a:off x="2527797" y="5107847"/>
            <a:ext cx="626645" cy="626645"/>
          </a:xfrm>
          <a:custGeom>
            <a:avLst/>
            <a:gdLst/>
            <a:ahLst/>
            <a:cxnLst/>
            <a:rect r="r" b="b" t="t" l="l"/>
            <a:pathLst>
              <a:path h="626645" w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DAGi-6ZxD00</dc:identifier>
  <dcterms:modified xsi:type="dcterms:W3CDTF">2011-08-01T06:04:30Z</dcterms:modified>
  <cp:revision>1</cp:revision>
  <dc:title>Memory game</dc:title>
</cp:coreProperties>
</file>