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ITC Motter Corpus Semicondensed" charset="1" panose="04020A05040802020202"/>
      <p:regular r:id="rId16"/>
    </p:embeddedFont>
    <p:embeddedFont>
      <p:font typeface="Inter Bold" charset="1" panose="020B0802030000000004"/>
      <p:regular r:id="rId17"/>
    </p:embeddedFont>
    <p:embeddedFont>
      <p:font typeface="Inter" charset="1" panose="020B0502030000000004"/>
      <p:regular r:id="rId18"/>
    </p:embeddedFont>
    <p:embeddedFont>
      <p:font typeface="Inter Medium" charset="1" panose="020005030000000200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svg" Type="http://schemas.openxmlformats.org/officeDocument/2006/relationships/image"/><Relationship Id="rId11" Target="../media/image54.png" Type="http://schemas.openxmlformats.org/officeDocument/2006/relationships/image"/><Relationship Id="rId12" Target="../media/image55.svg" Type="http://schemas.openxmlformats.org/officeDocument/2006/relationships/image"/><Relationship Id="rId13" Target="../media/image56.png" Type="http://schemas.openxmlformats.org/officeDocument/2006/relationships/image"/><Relationship Id="rId14" Target="../media/image57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Relationship Id="rId7" Target="../media/image24.jpeg" Type="http://schemas.openxmlformats.org/officeDocument/2006/relationships/image"/><Relationship Id="rId8" Target="../media/image25.jpeg" Type="http://schemas.openxmlformats.org/officeDocument/2006/relationships/image"/><Relationship Id="rId9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3.jpe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16" Target="../media/image14.png" Type="http://schemas.openxmlformats.org/officeDocument/2006/relationships/image"/><Relationship Id="rId17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2.jpe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84168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76315" y="8789080"/>
            <a:ext cx="18766846" cy="4245999"/>
          </a:xfrm>
          <a:custGeom>
            <a:avLst/>
            <a:gdLst/>
            <a:ahLst/>
            <a:cxnLst/>
            <a:rect r="r" b="b" t="t" l="l"/>
            <a:pathLst>
              <a:path h="4245999" w="18766846">
                <a:moveTo>
                  <a:pt x="0" y="0"/>
                </a:moveTo>
                <a:lnTo>
                  <a:pt x="18766846" y="0"/>
                </a:lnTo>
                <a:lnTo>
                  <a:pt x="18766846" y="4245999"/>
                </a:lnTo>
                <a:lnTo>
                  <a:pt x="0" y="4245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136095">
            <a:off x="15138093" y="6445793"/>
            <a:ext cx="4242415" cy="4083324"/>
          </a:xfrm>
          <a:custGeom>
            <a:avLst/>
            <a:gdLst/>
            <a:ahLst/>
            <a:cxnLst/>
            <a:rect r="r" b="b" t="t" l="l"/>
            <a:pathLst>
              <a:path h="4083324" w="4242415">
                <a:moveTo>
                  <a:pt x="0" y="0"/>
                </a:moveTo>
                <a:lnTo>
                  <a:pt x="4242414" y="0"/>
                </a:lnTo>
                <a:lnTo>
                  <a:pt x="4242414" y="4083324"/>
                </a:lnTo>
                <a:lnTo>
                  <a:pt x="0" y="4083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873707">
            <a:off x="15447364" y="20841"/>
            <a:ext cx="3623872" cy="3487977"/>
          </a:xfrm>
          <a:custGeom>
            <a:avLst/>
            <a:gdLst/>
            <a:ahLst/>
            <a:cxnLst/>
            <a:rect r="r" b="b" t="t" l="l"/>
            <a:pathLst>
              <a:path h="3487977" w="3623872">
                <a:moveTo>
                  <a:pt x="0" y="0"/>
                </a:moveTo>
                <a:lnTo>
                  <a:pt x="3623872" y="0"/>
                </a:lnTo>
                <a:lnTo>
                  <a:pt x="3623872" y="3487977"/>
                </a:lnTo>
                <a:lnTo>
                  <a:pt x="0" y="34879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68842" y="2418970"/>
            <a:ext cx="13750316" cy="571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55"/>
              </a:lnSpc>
            </a:pPr>
            <a:r>
              <a:rPr lang="en-US" sz="30039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bingo!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93515" y="1237403"/>
            <a:ext cx="11027187" cy="2958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3"/>
              </a:lnSpc>
            </a:pPr>
            <a:r>
              <a:rPr lang="en-US" sz="15538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Let’s play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599270">
            <a:off x="-241689" y="212461"/>
            <a:ext cx="3685906" cy="2722963"/>
          </a:xfrm>
          <a:custGeom>
            <a:avLst/>
            <a:gdLst/>
            <a:ahLst/>
            <a:cxnLst/>
            <a:rect r="r" b="b" t="t" l="l"/>
            <a:pathLst>
              <a:path h="2722963" w="3685906">
                <a:moveTo>
                  <a:pt x="0" y="0"/>
                </a:moveTo>
                <a:lnTo>
                  <a:pt x="3685906" y="0"/>
                </a:lnTo>
                <a:lnTo>
                  <a:pt x="3685906" y="2722963"/>
                </a:lnTo>
                <a:lnTo>
                  <a:pt x="0" y="27229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302452" y="6978929"/>
            <a:ext cx="4428503" cy="3620302"/>
          </a:xfrm>
          <a:custGeom>
            <a:avLst/>
            <a:gdLst/>
            <a:ahLst/>
            <a:cxnLst/>
            <a:rect r="r" b="b" t="t" l="l"/>
            <a:pathLst>
              <a:path h="3620302" w="4428503">
                <a:moveTo>
                  <a:pt x="0" y="0"/>
                </a:moveTo>
                <a:lnTo>
                  <a:pt x="4428504" y="0"/>
                </a:lnTo>
                <a:lnTo>
                  <a:pt x="4428504" y="3620302"/>
                </a:lnTo>
                <a:lnTo>
                  <a:pt x="0" y="36203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769373" y="8073671"/>
            <a:ext cx="2749254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strike="noStrike" u="none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Start Now!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11869" y="1123103"/>
            <a:ext cx="6064261" cy="422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23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DIGITAL GAME PRESENTATION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738716" y="-440387"/>
            <a:ext cx="1613131" cy="1611115"/>
          </a:xfrm>
          <a:custGeom>
            <a:avLst/>
            <a:gdLst/>
            <a:ahLst/>
            <a:cxnLst/>
            <a:rect r="r" b="b" t="t" l="l"/>
            <a:pathLst>
              <a:path h="1611115" w="1613131">
                <a:moveTo>
                  <a:pt x="0" y="0"/>
                </a:moveTo>
                <a:lnTo>
                  <a:pt x="1613131" y="0"/>
                </a:lnTo>
                <a:lnTo>
                  <a:pt x="1613131" y="1611115"/>
                </a:lnTo>
                <a:lnTo>
                  <a:pt x="0" y="16111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63716" y="4380375"/>
            <a:ext cx="1329968" cy="1328305"/>
          </a:xfrm>
          <a:custGeom>
            <a:avLst/>
            <a:gdLst/>
            <a:ahLst/>
            <a:cxnLst/>
            <a:rect r="r" b="b" t="t" l="l"/>
            <a:pathLst>
              <a:path h="1328305" w="1329968">
                <a:moveTo>
                  <a:pt x="0" y="0"/>
                </a:moveTo>
                <a:lnTo>
                  <a:pt x="1329968" y="0"/>
                </a:lnTo>
                <a:lnTo>
                  <a:pt x="1329968" y="1328305"/>
                </a:lnTo>
                <a:lnTo>
                  <a:pt x="0" y="13283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36779" y="8157422"/>
            <a:ext cx="928018" cy="926858"/>
          </a:xfrm>
          <a:custGeom>
            <a:avLst/>
            <a:gdLst/>
            <a:ahLst/>
            <a:cxnLst/>
            <a:rect r="r" b="b" t="t" l="l"/>
            <a:pathLst>
              <a:path h="926858" w="928018">
                <a:moveTo>
                  <a:pt x="0" y="0"/>
                </a:moveTo>
                <a:lnTo>
                  <a:pt x="928017" y="0"/>
                </a:lnTo>
                <a:lnTo>
                  <a:pt x="928017" y="926858"/>
                </a:lnTo>
                <a:lnTo>
                  <a:pt x="0" y="9268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30621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648509" y="8578915"/>
            <a:ext cx="19846773" cy="4490332"/>
          </a:xfrm>
          <a:custGeom>
            <a:avLst/>
            <a:gdLst/>
            <a:ahLst/>
            <a:cxnLst/>
            <a:rect r="r" b="b" t="t" l="l"/>
            <a:pathLst>
              <a:path h="4490332" w="19846773">
                <a:moveTo>
                  <a:pt x="0" y="0"/>
                </a:moveTo>
                <a:lnTo>
                  <a:pt x="19846773" y="0"/>
                </a:lnTo>
                <a:lnTo>
                  <a:pt x="19846773" y="4490332"/>
                </a:lnTo>
                <a:lnTo>
                  <a:pt x="0" y="44903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874913" y="6285350"/>
            <a:ext cx="4739187" cy="3838741"/>
          </a:xfrm>
          <a:custGeom>
            <a:avLst/>
            <a:gdLst/>
            <a:ahLst/>
            <a:cxnLst/>
            <a:rect r="r" b="b" t="t" l="l"/>
            <a:pathLst>
              <a:path h="3838741" w="4739187">
                <a:moveTo>
                  <a:pt x="0" y="0"/>
                </a:moveTo>
                <a:lnTo>
                  <a:pt x="4739187" y="0"/>
                </a:lnTo>
                <a:lnTo>
                  <a:pt x="4739187" y="3838741"/>
                </a:lnTo>
                <a:lnTo>
                  <a:pt x="0" y="38387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80139" y="7546256"/>
            <a:ext cx="4046024" cy="2675433"/>
          </a:xfrm>
          <a:custGeom>
            <a:avLst/>
            <a:gdLst/>
            <a:ahLst/>
            <a:cxnLst/>
            <a:rect r="r" b="b" t="t" l="l"/>
            <a:pathLst>
              <a:path h="2675433" w="4046024">
                <a:moveTo>
                  <a:pt x="0" y="0"/>
                </a:moveTo>
                <a:lnTo>
                  <a:pt x="4046024" y="0"/>
                </a:lnTo>
                <a:lnTo>
                  <a:pt x="4046024" y="2675433"/>
                </a:lnTo>
                <a:lnTo>
                  <a:pt x="0" y="2675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96066" y="6063876"/>
            <a:ext cx="3944725" cy="4157813"/>
          </a:xfrm>
          <a:custGeom>
            <a:avLst/>
            <a:gdLst/>
            <a:ahLst/>
            <a:cxnLst/>
            <a:rect r="r" b="b" t="t" l="l"/>
            <a:pathLst>
              <a:path h="4157813" w="3944725">
                <a:moveTo>
                  <a:pt x="0" y="0"/>
                </a:moveTo>
                <a:lnTo>
                  <a:pt x="3944724" y="0"/>
                </a:lnTo>
                <a:lnTo>
                  <a:pt x="3944724" y="4157813"/>
                </a:lnTo>
                <a:lnTo>
                  <a:pt x="0" y="41578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67112" y="7746792"/>
            <a:ext cx="4087305" cy="2620984"/>
          </a:xfrm>
          <a:custGeom>
            <a:avLst/>
            <a:gdLst/>
            <a:ahLst/>
            <a:cxnLst/>
            <a:rect r="r" b="b" t="t" l="l"/>
            <a:pathLst>
              <a:path h="2620984" w="4087305">
                <a:moveTo>
                  <a:pt x="0" y="0"/>
                </a:moveTo>
                <a:lnTo>
                  <a:pt x="4087305" y="0"/>
                </a:lnTo>
                <a:lnTo>
                  <a:pt x="4087305" y="2620985"/>
                </a:lnTo>
                <a:lnTo>
                  <a:pt x="0" y="26209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15278" y="1308222"/>
            <a:ext cx="15057443" cy="2834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574"/>
              </a:lnSpc>
            </a:pPr>
            <a:r>
              <a:rPr lang="en-US" sz="18574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Thank you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701164"/>
            <a:ext cx="16230600" cy="2584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989"/>
              </a:lnSpc>
            </a:pPr>
            <a:r>
              <a:rPr lang="en-US" sz="16989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for Playing!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20888" y="6674758"/>
            <a:ext cx="4846224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See you next time!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57499" y="518388"/>
            <a:ext cx="1319908" cy="1318258"/>
          </a:xfrm>
          <a:custGeom>
            <a:avLst/>
            <a:gdLst/>
            <a:ahLst/>
            <a:cxnLst/>
            <a:rect r="r" b="b" t="t" l="l"/>
            <a:pathLst>
              <a:path h="1318258" w="1319908">
                <a:moveTo>
                  <a:pt x="0" y="0"/>
                </a:moveTo>
                <a:lnTo>
                  <a:pt x="1319908" y="0"/>
                </a:lnTo>
                <a:lnTo>
                  <a:pt x="1319908" y="1318258"/>
                </a:lnTo>
                <a:lnTo>
                  <a:pt x="0" y="13182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996066" y="-324962"/>
            <a:ext cx="912307" cy="911166"/>
          </a:xfrm>
          <a:custGeom>
            <a:avLst/>
            <a:gdLst/>
            <a:ahLst/>
            <a:cxnLst/>
            <a:rect r="r" b="b" t="t" l="l"/>
            <a:pathLst>
              <a:path h="911166" w="912307">
                <a:moveTo>
                  <a:pt x="0" y="0"/>
                </a:moveTo>
                <a:lnTo>
                  <a:pt x="912306" y="0"/>
                </a:lnTo>
                <a:lnTo>
                  <a:pt x="912306" y="911166"/>
                </a:lnTo>
                <a:lnTo>
                  <a:pt x="0" y="911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85831" y="4550438"/>
            <a:ext cx="886099" cy="884992"/>
          </a:xfrm>
          <a:custGeom>
            <a:avLst/>
            <a:gdLst/>
            <a:ahLst/>
            <a:cxnLst/>
            <a:rect r="r" b="b" t="t" l="l"/>
            <a:pathLst>
              <a:path h="884992" w="886099">
                <a:moveTo>
                  <a:pt x="0" y="0"/>
                </a:moveTo>
                <a:lnTo>
                  <a:pt x="886099" y="0"/>
                </a:lnTo>
                <a:lnTo>
                  <a:pt x="886099" y="884991"/>
                </a:lnTo>
                <a:lnTo>
                  <a:pt x="0" y="88499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256404" y="6483142"/>
            <a:ext cx="530889" cy="530225"/>
          </a:xfrm>
          <a:custGeom>
            <a:avLst/>
            <a:gdLst/>
            <a:ahLst/>
            <a:cxnLst/>
            <a:rect r="r" b="b" t="t" l="l"/>
            <a:pathLst>
              <a:path h="530225" w="530889">
                <a:moveTo>
                  <a:pt x="0" y="0"/>
                </a:moveTo>
                <a:lnTo>
                  <a:pt x="530889" y="0"/>
                </a:lnTo>
                <a:lnTo>
                  <a:pt x="530889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228600" y="3665446"/>
            <a:ext cx="886099" cy="884992"/>
          </a:xfrm>
          <a:custGeom>
            <a:avLst/>
            <a:gdLst/>
            <a:ahLst/>
            <a:cxnLst/>
            <a:rect r="r" b="b" t="t" l="l"/>
            <a:pathLst>
              <a:path h="884992" w="886099">
                <a:moveTo>
                  <a:pt x="0" y="0"/>
                </a:moveTo>
                <a:lnTo>
                  <a:pt x="886099" y="0"/>
                </a:lnTo>
                <a:lnTo>
                  <a:pt x="886099" y="884992"/>
                </a:lnTo>
                <a:lnTo>
                  <a:pt x="0" y="8849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528881" y="586204"/>
            <a:ext cx="1202169" cy="1200666"/>
          </a:xfrm>
          <a:custGeom>
            <a:avLst/>
            <a:gdLst/>
            <a:ahLst/>
            <a:cxnLst/>
            <a:rect r="r" b="b" t="t" l="l"/>
            <a:pathLst>
              <a:path h="1200666" w="1202169">
                <a:moveTo>
                  <a:pt x="0" y="0"/>
                </a:moveTo>
                <a:lnTo>
                  <a:pt x="1202169" y="0"/>
                </a:lnTo>
                <a:lnTo>
                  <a:pt x="1202169" y="1200667"/>
                </a:lnTo>
                <a:lnTo>
                  <a:pt x="0" y="12006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u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59400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377570" y="8720921"/>
            <a:ext cx="19369356" cy="4382317"/>
          </a:xfrm>
          <a:custGeom>
            <a:avLst/>
            <a:gdLst/>
            <a:ahLst/>
            <a:cxnLst/>
            <a:rect r="r" b="b" t="t" l="l"/>
            <a:pathLst>
              <a:path h="4382317" w="19369356">
                <a:moveTo>
                  <a:pt x="0" y="0"/>
                </a:moveTo>
                <a:lnTo>
                  <a:pt x="19369356" y="0"/>
                </a:lnTo>
                <a:lnTo>
                  <a:pt x="19369356" y="4382317"/>
                </a:lnTo>
                <a:lnTo>
                  <a:pt x="0" y="4382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604018" y="792841"/>
            <a:ext cx="7079965" cy="8229600"/>
            <a:chOff x="0" y="0"/>
            <a:chExt cx="1864682" cy="21674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64682" cy="2167467"/>
            </a:xfrm>
            <a:custGeom>
              <a:avLst/>
              <a:gdLst/>
              <a:ahLst/>
              <a:cxnLst/>
              <a:rect r="r" b="b" t="t" l="l"/>
              <a:pathLst>
                <a:path h="2167467" w="1864682">
                  <a:moveTo>
                    <a:pt x="55768" y="0"/>
                  </a:moveTo>
                  <a:lnTo>
                    <a:pt x="1808914" y="0"/>
                  </a:lnTo>
                  <a:cubicBezTo>
                    <a:pt x="1839714" y="0"/>
                    <a:pt x="1864682" y="24968"/>
                    <a:pt x="1864682" y="55768"/>
                  </a:cubicBezTo>
                  <a:lnTo>
                    <a:pt x="1864682" y="2111698"/>
                  </a:lnTo>
                  <a:cubicBezTo>
                    <a:pt x="1864682" y="2142498"/>
                    <a:pt x="1839714" y="2167467"/>
                    <a:pt x="1808914" y="2167467"/>
                  </a:cubicBezTo>
                  <a:lnTo>
                    <a:pt x="55768" y="2167467"/>
                  </a:lnTo>
                  <a:cubicBezTo>
                    <a:pt x="40978" y="2167467"/>
                    <a:pt x="26793" y="2161591"/>
                    <a:pt x="16334" y="2151133"/>
                  </a:cubicBezTo>
                  <a:cubicBezTo>
                    <a:pt x="5876" y="2140674"/>
                    <a:pt x="0" y="2126489"/>
                    <a:pt x="0" y="2111698"/>
                  </a:cubicBezTo>
                  <a:lnTo>
                    <a:pt x="0" y="55768"/>
                  </a:lnTo>
                  <a:cubicBezTo>
                    <a:pt x="0" y="24968"/>
                    <a:pt x="24968" y="0"/>
                    <a:pt x="55768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864682" cy="2234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077360" y="2348835"/>
            <a:ext cx="1031560" cy="103156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078169" y="3640221"/>
            <a:ext cx="1031560" cy="103156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078169" y="4928151"/>
            <a:ext cx="1031560" cy="103156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078169" y="6219537"/>
            <a:ext cx="1031560" cy="1031560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078169" y="7510922"/>
            <a:ext cx="1031560" cy="1031560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608BC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357449" y="2348835"/>
            <a:ext cx="1031560" cy="1031560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358258" y="3640221"/>
            <a:ext cx="1031560" cy="1031560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358258" y="4928151"/>
            <a:ext cx="1031560" cy="1031560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358258" y="6219537"/>
            <a:ext cx="1031560" cy="1031560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608BC1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358258" y="7510922"/>
            <a:ext cx="1031560" cy="1031560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8635921" y="2348835"/>
            <a:ext cx="1031560" cy="1031560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636729" y="3640221"/>
            <a:ext cx="1031560" cy="1031560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8636729" y="4928151"/>
            <a:ext cx="1031560" cy="1031560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608BC1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8636729" y="6219537"/>
            <a:ext cx="1031560" cy="1031560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8636729" y="7510922"/>
            <a:ext cx="1031560" cy="1031560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9916010" y="2348835"/>
            <a:ext cx="1031560" cy="1031560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916818" y="3640221"/>
            <a:ext cx="1031560" cy="1031560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608BC1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9916818" y="4928151"/>
            <a:ext cx="1031560" cy="1031560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9916818" y="6219537"/>
            <a:ext cx="1031560" cy="1031560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9916818" y="7510922"/>
            <a:ext cx="1031560" cy="1031560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1196099" y="2348835"/>
            <a:ext cx="1031560" cy="1031560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608BC1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1196907" y="3640221"/>
            <a:ext cx="1031560" cy="1031560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11196907" y="4928151"/>
            <a:ext cx="1031560" cy="1031560"/>
            <a:chOff x="0" y="0"/>
            <a:chExt cx="812800" cy="8128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1196907" y="6219537"/>
            <a:ext cx="1031560" cy="1031560"/>
            <a:chOff x="0" y="0"/>
            <a:chExt cx="812800" cy="81280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1196907" y="7510922"/>
            <a:ext cx="1031560" cy="1031560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02637" y="0"/>
                  </a:moveTo>
                  <a:lnTo>
                    <a:pt x="610163" y="0"/>
                  </a:lnTo>
                  <a:cubicBezTo>
                    <a:pt x="663906" y="0"/>
                    <a:pt x="715447" y="21349"/>
                    <a:pt x="753449" y="59351"/>
                  </a:cubicBezTo>
                  <a:cubicBezTo>
                    <a:pt x="791451" y="97353"/>
                    <a:pt x="812800" y="148894"/>
                    <a:pt x="812800" y="202637"/>
                  </a:cubicBezTo>
                  <a:lnTo>
                    <a:pt x="812800" y="610163"/>
                  </a:lnTo>
                  <a:cubicBezTo>
                    <a:pt x="812800" y="663906"/>
                    <a:pt x="791451" y="715447"/>
                    <a:pt x="753449" y="753449"/>
                  </a:cubicBezTo>
                  <a:cubicBezTo>
                    <a:pt x="715447" y="791451"/>
                    <a:pt x="663906" y="812800"/>
                    <a:pt x="610163" y="812800"/>
                  </a:cubicBezTo>
                  <a:lnTo>
                    <a:pt x="202637" y="812800"/>
                  </a:lnTo>
                  <a:cubicBezTo>
                    <a:pt x="148894" y="812800"/>
                    <a:pt x="97353" y="791451"/>
                    <a:pt x="59351" y="753449"/>
                  </a:cubicBezTo>
                  <a:cubicBezTo>
                    <a:pt x="21349" y="715447"/>
                    <a:pt x="0" y="663906"/>
                    <a:pt x="0" y="610163"/>
                  </a:cubicBezTo>
                  <a:lnTo>
                    <a:pt x="0" y="202637"/>
                  </a:lnTo>
                  <a:cubicBezTo>
                    <a:pt x="0" y="148894"/>
                    <a:pt x="21349" y="97353"/>
                    <a:pt x="59351" y="59351"/>
                  </a:cubicBezTo>
                  <a:cubicBezTo>
                    <a:pt x="97353" y="21349"/>
                    <a:pt x="148894" y="0"/>
                    <a:pt x="202637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5" id="85"/>
          <p:cNvSpPr/>
          <p:nvPr/>
        </p:nvSpPr>
        <p:spPr>
          <a:xfrm flipH="true" flipV="false" rot="0">
            <a:off x="14122269" y="5461409"/>
            <a:ext cx="4165731" cy="4707041"/>
          </a:xfrm>
          <a:custGeom>
            <a:avLst/>
            <a:gdLst/>
            <a:ahLst/>
            <a:cxnLst/>
            <a:rect r="r" b="b" t="t" l="l"/>
            <a:pathLst>
              <a:path h="4707041" w="4165731">
                <a:moveTo>
                  <a:pt x="4165731" y="0"/>
                </a:moveTo>
                <a:lnTo>
                  <a:pt x="0" y="0"/>
                </a:lnTo>
                <a:lnTo>
                  <a:pt x="0" y="4707041"/>
                </a:lnTo>
                <a:lnTo>
                  <a:pt x="4165731" y="4707041"/>
                </a:lnTo>
                <a:lnTo>
                  <a:pt x="41657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6" id="86"/>
          <p:cNvSpPr/>
          <p:nvPr/>
        </p:nvSpPr>
        <p:spPr>
          <a:xfrm flipH="false" flipV="false" rot="467951">
            <a:off x="-187424" y="5831880"/>
            <a:ext cx="6005785" cy="4226571"/>
          </a:xfrm>
          <a:custGeom>
            <a:avLst/>
            <a:gdLst/>
            <a:ahLst/>
            <a:cxnLst/>
            <a:rect r="r" b="b" t="t" l="l"/>
            <a:pathLst>
              <a:path h="4226571" w="6005785">
                <a:moveTo>
                  <a:pt x="0" y="0"/>
                </a:moveTo>
                <a:lnTo>
                  <a:pt x="6005785" y="0"/>
                </a:lnTo>
                <a:lnTo>
                  <a:pt x="6005785" y="4226571"/>
                </a:lnTo>
                <a:lnTo>
                  <a:pt x="0" y="4226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0">
            <a:off x="-377570" y="-526192"/>
            <a:ext cx="2159056" cy="2156357"/>
          </a:xfrm>
          <a:custGeom>
            <a:avLst/>
            <a:gdLst/>
            <a:ahLst/>
            <a:cxnLst/>
            <a:rect r="r" b="b" t="t" l="l"/>
            <a:pathLst>
              <a:path h="2156357" w="2159056">
                <a:moveTo>
                  <a:pt x="0" y="0"/>
                </a:moveTo>
                <a:lnTo>
                  <a:pt x="2159056" y="0"/>
                </a:lnTo>
                <a:lnTo>
                  <a:pt x="2159056" y="2156357"/>
                </a:lnTo>
                <a:lnTo>
                  <a:pt x="0" y="21563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0">
            <a:off x="1599945" y="1063285"/>
            <a:ext cx="1287159" cy="1285550"/>
          </a:xfrm>
          <a:custGeom>
            <a:avLst/>
            <a:gdLst/>
            <a:ahLst/>
            <a:cxnLst/>
            <a:rect r="r" b="b" t="t" l="l"/>
            <a:pathLst>
              <a:path h="1285550" w="1287159">
                <a:moveTo>
                  <a:pt x="0" y="0"/>
                </a:moveTo>
                <a:lnTo>
                  <a:pt x="1287159" y="0"/>
                </a:lnTo>
                <a:lnTo>
                  <a:pt x="1287159" y="1285550"/>
                </a:lnTo>
                <a:lnTo>
                  <a:pt x="0" y="12855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9" id="89"/>
          <p:cNvSpPr/>
          <p:nvPr/>
        </p:nvSpPr>
        <p:spPr>
          <a:xfrm flipH="false" flipV="false" rot="0">
            <a:off x="799375" y="2348835"/>
            <a:ext cx="800570" cy="799570"/>
          </a:xfrm>
          <a:custGeom>
            <a:avLst/>
            <a:gdLst/>
            <a:ahLst/>
            <a:cxnLst/>
            <a:rect r="r" b="b" t="t" l="l"/>
            <a:pathLst>
              <a:path h="799570" w="800570">
                <a:moveTo>
                  <a:pt x="0" y="0"/>
                </a:moveTo>
                <a:lnTo>
                  <a:pt x="800570" y="0"/>
                </a:lnTo>
                <a:lnTo>
                  <a:pt x="800570" y="799570"/>
                </a:lnTo>
                <a:lnTo>
                  <a:pt x="0" y="799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0" id="90"/>
          <p:cNvSpPr txBox="true"/>
          <p:nvPr/>
        </p:nvSpPr>
        <p:spPr>
          <a:xfrm rot="0">
            <a:off x="6078169" y="1252340"/>
            <a:ext cx="1031560" cy="7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B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6244903" y="2700468"/>
            <a:ext cx="69647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6245712" y="3991854"/>
            <a:ext cx="69647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4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6245712" y="5279783"/>
            <a:ext cx="69647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9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6168805" y="6571169"/>
            <a:ext cx="85028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13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6168805" y="7862555"/>
            <a:ext cx="85028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14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7398251" y="1249762"/>
            <a:ext cx="978236" cy="7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I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7506497" y="2700468"/>
            <a:ext cx="733466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16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7447489" y="3991854"/>
            <a:ext cx="85309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19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7447489" y="5279783"/>
            <a:ext cx="85309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24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7447489" y="6571169"/>
            <a:ext cx="85309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29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7371589" y="7862555"/>
            <a:ext cx="100489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30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8636729" y="1249762"/>
            <a:ext cx="1031560" cy="7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N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8725151" y="2700468"/>
            <a:ext cx="85309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32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8804272" y="3991854"/>
            <a:ext cx="69647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36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8726769" y="5279783"/>
            <a:ext cx="851481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free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8725960" y="6571169"/>
            <a:ext cx="85309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40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8725960" y="7862555"/>
            <a:ext cx="85309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43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9915201" y="1251481"/>
            <a:ext cx="1033178" cy="7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G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9979605" y="2700468"/>
            <a:ext cx="904370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46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10064533" y="3991854"/>
            <a:ext cx="736130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49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9980413" y="5279783"/>
            <a:ext cx="904370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51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9980413" y="6571169"/>
            <a:ext cx="904370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54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9980413" y="7862555"/>
            <a:ext cx="904370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59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11196907" y="1248903"/>
            <a:ext cx="1031560" cy="7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4999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O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11343814" y="2700468"/>
            <a:ext cx="736130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61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11250625" y="3991854"/>
            <a:ext cx="92412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63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11250625" y="5279783"/>
            <a:ext cx="92412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65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11250625" y="6571169"/>
            <a:ext cx="92412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73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11250625" y="7862555"/>
            <a:ext cx="924125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74</a:t>
            </a:r>
          </a:p>
        </p:txBody>
      </p:sp>
      <p:sp>
        <p:nvSpPr>
          <p:cNvPr name="Freeform 120" id="120"/>
          <p:cNvSpPr/>
          <p:nvPr/>
        </p:nvSpPr>
        <p:spPr>
          <a:xfrm flipH="false" flipV="false" rot="0">
            <a:off x="16459415" y="-526192"/>
            <a:ext cx="2159056" cy="2156357"/>
          </a:xfrm>
          <a:custGeom>
            <a:avLst/>
            <a:gdLst/>
            <a:ahLst/>
            <a:cxnLst/>
            <a:rect r="r" b="b" t="t" l="l"/>
            <a:pathLst>
              <a:path h="2156357" w="2159056">
                <a:moveTo>
                  <a:pt x="0" y="0"/>
                </a:moveTo>
                <a:lnTo>
                  <a:pt x="2159056" y="0"/>
                </a:lnTo>
                <a:lnTo>
                  <a:pt x="2159056" y="2156357"/>
                </a:lnTo>
                <a:lnTo>
                  <a:pt x="0" y="21563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15398607" y="1063285"/>
            <a:ext cx="1287159" cy="1285550"/>
          </a:xfrm>
          <a:custGeom>
            <a:avLst/>
            <a:gdLst/>
            <a:ahLst/>
            <a:cxnLst/>
            <a:rect r="r" b="b" t="t" l="l"/>
            <a:pathLst>
              <a:path h="1285550" w="1287159">
                <a:moveTo>
                  <a:pt x="0" y="0"/>
                </a:moveTo>
                <a:lnTo>
                  <a:pt x="1287159" y="0"/>
                </a:lnTo>
                <a:lnTo>
                  <a:pt x="1287159" y="1285550"/>
                </a:lnTo>
                <a:lnTo>
                  <a:pt x="0" y="12855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0">
            <a:off x="16756686" y="2348835"/>
            <a:ext cx="800570" cy="799570"/>
          </a:xfrm>
          <a:custGeom>
            <a:avLst/>
            <a:gdLst/>
            <a:ahLst/>
            <a:cxnLst/>
            <a:rect r="r" b="b" t="t" l="l"/>
            <a:pathLst>
              <a:path h="799570" w="800570">
                <a:moveTo>
                  <a:pt x="0" y="0"/>
                </a:moveTo>
                <a:lnTo>
                  <a:pt x="800571" y="0"/>
                </a:lnTo>
                <a:lnTo>
                  <a:pt x="800571" y="799570"/>
                </a:lnTo>
                <a:lnTo>
                  <a:pt x="0" y="799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655944" y="131549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1351556"/>
            <a:ext cx="12792252" cy="7660404"/>
            <a:chOff x="0" y="0"/>
            <a:chExt cx="3369153" cy="20175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69153" cy="2017555"/>
            </a:xfrm>
            <a:custGeom>
              <a:avLst/>
              <a:gdLst/>
              <a:ahLst/>
              <a:cxnLst/>
              <a:rect r="r" b="b" t="t" l="l"/>
              <a:pathLst>
                <a:path h="2017555" w="3369153">
                  <a:moveTo>
                    <a:pt x="30865" y="0"/>
                  </a:moveTo>
                  <a:lnTo>
                    <a:pt x="3338287" y="0"/>
                  </a:lnTo>
                  <a:cubicBezTo>
                    <a:pt x="3355334" y="0"/>
                    <a:pt x="3369153" y="13819"/>
                    <a:pt x="3369153" y="30865"/>
                  </a:cubicBezTo>
                  <a:lnTo>
                    <a:pt x="3369153" y="1986690"/>
                  </a:lnTo>
                  <a:cubicBezTo>
                    <a:pt x="3369153" y="2003736"/>
                    <a:pt x="3355334" y="2017555"/>
                    <a:pt x="3338287" y="2017555"/>
                  </a:cubicBezTo>
                  <a:lnTo>
                    <a:pt x="30865" y="2017555"/>
                  </a:lnTo>
                  <a:cubicBezTo>
                    <a:pt x="13819" y="2017555"/>
                    <a:pt x="0" y="2003736"/>
                    <a:pt x="0" y="1986690"/>
                  </a:cubicBezTo>
                  <a:lnTo>
                    <a:pt x="0" y="30865"/>
                  </a:lnTo>
                  <a:cubicBezTo>
                    <a:pt x="0" y="13819"/>
                    <a:pt x="13819" y="0"/>
                    <a:pt x="30865" y="0"/>
                  </a:cubicBezTo>
                  <a:close/>
                </a:path>
              </a:pathLst>
            </a:custGeom>
            <a:solidFill>
              <a:srgbClr val="608BC1"/>
            </a:solidFill>
            <a:ln w="38100" cap="rnd">
              <a:solidFill>
                <a:srgbClr val="F3F3E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369153" cy="20556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05789" y="4440497"/>
            <a:ext cx="12038073" cy="371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1" indent="-269876" lvl="1">
              <a:lnSpc>
                <a:spcPts val="2975"/>
              </a:lnSpc>
              <a:buFont typeface="Arial"/>
              <a:buChar char="•"/>
            </a:pPr>
            <a:r>
              <a:rPr lang="en-US" sz="2500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Assign a bingo caller who will select the numbers, call them out, and verify winning bingo cards.</a:t>
            </a:r>
          </a:p>
          <a:p>
            <a:pPr algn="l">
              <a:lnSpc>
                <a:spcPts val="2975"/>
              </a:lnSpc>
            </a:pPr>
          </a:p>
          <a:p>
            <a:pPr algn="l" marL="539751" indent="-269876" lvl="1">
              <a:lnSpc>
                <a:spcPts val="2975"/>
              </a:lnSpc>
              <a:buFont typeface="Arial"/>
              <a:buChar char="•"/>
            </a:pPr>
            <a:r>
              <a:rPr lang="en-US" sz="2500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There can be as many players as possible in a round.</a:t>
            </a:r>
          </a:p>
          <a:p>
            <a:pPr algn="l">
              <a:lnSpc>
                <a:spcPts val="2975"/>
              </a:lnSpc>
            </a:pPr>
          </a:p>
          <a:p>
            <a:pPr algn="l" marL="539751" indent="-269876" lvl="1">
              <a:lnSpc>
                <a:spcPts val="2975"/>
              </a:lnSpc>
              <a:buFont typeface="Arial"/>
              <a:buChar char="•"/>
            </a:pPr>
            <a:r>
              <a:rPr lang="en-US" sz="2500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The bingo caller will also decide the winning pattern in a round. It could be five in a row, four corners, or a total blackout, to name a few.</a:t>
            </a:r>
          </a:p>
          <a:p>
            <a:pPr algn="l">
              <a:lnSpc>
                <a:spcPts val="2975"/>
              </a:lnSpc>
            </a:pPr>
          </a:p>
          <a:p>
            <a:pPr algn="l" marL="539751" indent="-269876" lvl="1">
              <a:lnSpc>
                <a:spcPts val="2975"/>
              </a:lnSpc>
              <a:buFont typeface="Arial"/>
              <a:buChar char="•"/>
            </a:pPr>
            <a:r>
              <a:rPr lang="en-US" sz="2500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Players should make their own bingo cards. Once the number is called, players should recolor the box to mark it.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2604" y="2119053"/>
            <a:ext cx="11821258" cy="1908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08"/>
              </a:lnSpc>
            </a:pPr>
            <a:r>
              <a:rPr lang="en-US" sz="12508" strike="noStrike" u="none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INSTRUCTIONS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1122579" y="8356249"/>
            <a:ext cx="20944436" cy="4738679"/>
          </a:xfrm>
          <a:custGeom>
            <a:avLst/>
            <a:gdLst/>
            <a:ahLst/>
            <a:cxnLst/>
            <a:rect r="r" b="b" t="t" l="l"/>
            <a:pathLst>
              <a:path h="4738679" w="20944436">
                <a:moveTo>
                  <a:pt x="0" y="0"/>
                </a:moveTo>
                <a:lnTo>
                  <a:pt x="20944436" y="0"/>
                </a:lnTo>
                <a:lnTo>
                  <a:pt x="20944436" y="4738679"/>
                </a:lnTo>
                <a:lnTo>
                  <a:pt x="0" y="4738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3535612" y="5371119"/>
            <a:ext cx="4461162" cy="4915881"/>
          </a:xfrm>
          <a:custGeom>
            <a:avLst/>
            <a:gdLst/>
            <a:ahLst/>
            <a:cxnLst/>
            <a:rect r="r" b="b" t="t" l="l"/>
            <a:pathLst>
              <a:path h="4915881" w="4461162">
                <a:moveTo>
                  <a:pt x="4461162" y="0"/>
                </a:moveTo>
                <a:lnTo>
                  <a:pt x="0" y="0"/>
                </a:lnTo>
                <a:lnTo>
                  <a:pt x="0" y="4915881"/>
                </a:lnTo>
                <a:lnTo>
                  <a:pt x="4461162" y="4915881"/>
                </a:lnTo>
                <a:lnTo>
                  <a:pt x="446116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459415" y="-526192"/>
            <a:ext cx="2159056" cy="2156357"/>
          </a:xfrm>
          <a:custGeom>
            <a:avLst/>
            <a:gdLst/>
            <a:ahLst/>
            <a:cxnLst/>
            <a:rect r="r" b="b" t="t" l="l"/>
            <a:pathLst>
              <a:path h="2156357" w="2159056">
                <a:moveTo>
                  <a:pt x="0" y="0"/>
                </a:moveTo>
                <a:lnTo>
                  <a:pt x="2159056" y="0"/>
                </a:lnTo>
                <a:lnTo>
                  <a:pt x="2159056" y="2156357"/>
                </a:lnTo>
                <a:lnTo>
                  <a:pt x="0" y="2156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398607" y="1063285"/>
            <a:ext cx="1287159" cy="1285550"/>
          </a:xfrm>
          <a:custGeom>
            <a:avLst/>
            <a:gdLst/>
            <a:ahLst/>
            <a:cxnLst/>
            <a:rect r="r" b="b" t="t" l="l"/>
            <a:pathLst>
              <a:path h="1285550" w="1287159">
                <a:moveTo>
                  <a:pt x="0" y="0"/>
                </a:moveTo>
                <a:lnTo>
                  <a:pt x="1287159" y="0"/>
                </a:lnTo>
                <a:lnTo>
                  <a:pt x="1287159" y="1285550"/>
                </a:lnTo>
                <a:lnTo>
                  <a:pt x="0" y="1285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756686" y="2348835"/>
            <a:ext cx="800570" cy="799570"/>
          </a:xfrm>
          <a:custGeom>
            <a:avLst/>
            <a:gdLst/>
            <a:ahLst/>
            <a:cxnLst/>
            <a:rect r="r" b="b" t="t" l="l"/>
            <a:pathLst>
              <a:path h="799570" w="800570">
                <a:moveTo>
                  <a:pt x="0" y="0"/>
                </a:moveTo>
                <a:lnTo>
                  <a:pt x="800571" y="0"/>
                </a:lnTo>
                <a:lnTo>
                  <a:pt x="800571" y="799570"/>
                </a:lnTo>
                <a:lnTo>
                  <a:pt x="0" y="799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41360" y="416852"/>
            <a:ext cx="800570" cy="799570"/>
          </a:xfrm>
          <a:custGeom>
            <a:avLst/>
            <a:gdLst/>
            <a:ahLst/>
            <a:cxnLst/>
            <a:rect r="r" b="b" t="t" l="l"/>
            <a:pathLst>
              <a:path h="799570" w="800570">
                <a:moveTo>
                  <a:pt x="0" y="0"/>
                </a:moveTo>
                <a:lnTo>
                  <a:pt x="800570" y="0"/>
                </a:lnTo>
                <a:lnTo>
                  <a:pt x="800570" y="799570"/>
                </a:lnTo>
                <a:lnTo>
                  <a:pt x="0" y="799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d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78764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2351" y="5489134"/>
            <a:ext cx="3048473" cy="2739177"/>
            <a:chOff x="0" y="0"/>
            <a:chExt cx="812800" cy="7303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30334"/>
            </a:xfrm>
            <a:custGeom>
              <a:avLst/>
              <a:gdLst/>
              <a:ahLst/>
              <a:cxnLst/>
              <a:rect r="r" b="b" t="t" l="l"/>
              <a:pathLst>
                <a:path h="730334" w="812800">
                  <a:moveTo>
                    <a:pt x="58411" y="0"/>
                  </a:moveTo>
                  <a:lnTo>
                    <a:pt x="754389" y="0"/>
                  </a:lnTo>
                  <a:cubicBezTo>
                    <a:pt x="769881" y="0"/>
                    <a:pt x="784738" y="6154"/>
                    <a:pt x="795692" y="17108"/>
                  </a:cubicBezTo>
                  <a:cubicBezTo>
                    <a:pt x="806646" y="28062"/>
                    <a:pt x="812800" y="42919"/>
                    <a:pt x="812800" y="58411"/>
                  </a:cubicBezTo>
                  <a:lnTo>
                    <a:pt x="812800" y="671923"/>
                  </a:lnTo>
                  <a:cubicBezTo>
                    <a:pt x="812800" y="687414"/>
                    <a:pt x="806646" y="702271"/>
                    <a:pt x="795692" y="713226"/>
                  </a:cubicBezTo>
                  <a:cubicBezTo>
                    <a:pt x="784738" y="724180"/>
                    <a:pt x="769881" y="730334"/>
                    <a:pt x="754389" y="730334"/>
                  </a:cubicBezTo>
                  <a:lnTo>
                    <a:pt x="58411" y="730334"/>
                  </a:lnTo>
                  <a:cubicBezTo>
                    <a:pt x="42919" y="730334"/>
                    <a:pt x="28062" y="724180"/>
                    <a:pt x="17108" y="713226"/>
                  </a:cubicBezTo>
                  <a:cubicBezTo>
                    <a:pt x="6154" y="702271"/>
                    <a:pt x="0" y="687414"/>
                    <a:pt x="0" y="671923"/>
                  </a:cubicBezTo>
                  <a:lnTo>
                    <a:pt x="0" y="58411"/>
                  </a:lnTo>
                  <a:cubicBezTo>
                    <a:pt x="0" y="42919"/>
                    <a:pt x="6154" y="28062"/>
                    <a:pt x="17108" y="17108"/>
                  </a:cubicBezTo>
                  <a:cubicBezTo>
                    <a:pt x="28062" y="6154"/>
                    <a:pt x="42919" y="0"/>
                    <a:pt x="58411" y="0"/>
                  </a:cubicBezTo>
                  <a:close/>
                </a:path>
              </a:pathLst>
            </a:custGeom>
            <a:blipFill>
              <a:blip r:embed="rId5"/>
              <a:stretch>
                <a:fillRect l="-9121" t="-7708" r="-57558" b="-15881"/>
              </a:stretch>
            </a:blipFill>
            <a:ln w="38100" cap="rnd">
              <a:solidFill>
                <a:srgbClr val="F3F3E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3928317" y="1219797"/>
            <a:ext cx="3048473" cy="2739177"/>
            <a:chOff x="0" y="0"/>
            <a:chExt cx="812800" cy="73033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30334"/>
            </a:xfrm>
            <a:custGeom>
              <a:avLst/>
              <a:gdLst/>
              <a:ahLst/>
              <a:cxnLst/>
              <a:rect r="r" b="b" t="t" l="l"/>
              <a:pathLst>
                <a:path h="730334" w="812800">
                  <a:moveTo>
                    <a:pt x="58411" y="0"/>
                  </a:moveTo>
                  <a:lnTo>
                    <a:pt x="754389" y="0"/>
                  </a:lnTo>
                  <a:cubicBezTo>
                    <a:pt x="769881" y="0"/>
                    <a:pt x="784738" y="6154"/>
                    <a:pt x="795692" y="17108"/>
                  </a:cubicBezTo>
                  <a:cubicBezTo>
                    <a:pt x="806646" y="28062"/>
                    <a:pt x="812800" y="42919"/>
                    <a:pt x="812800" y="58411"/>
                  </a:cubicBezTo>
                  <a:lnTo>
                    <a:pt x="812800" y="671923"/>
                  </a:lnTo>
                  <a:cubicBezTo>
                    <a:pt x="812800" y="687414"/>
                    <a:pt x="806646" y="702271"/>
                    <a:pt x="795692" y="713226"/>
                  </a:cubicBezTo>
                  <a:cubicBezTo>
                    <a:pt x="784738" y="724180"/>
                    <a:pt x="769881" y="730334"/>
                    <a:pt x="754389" y="730334"/>
                  </a:cubicBezTo>
                  <a:lnTo>
                    <a:pt x="58411" y="730334"/>
                  </a:lnTo>
                  <a:cubicBezTo>
                    <a:pt x="42919" y="730334"/>
                    <a:pt x="28062" y="724180"/>
                    <a:pt x="17108" y="713226"/>
                  </a:cubicBezTo>
                  <a:cubicBezTo>
                    <a:pt x="6154" y="702271"/>
                    <a:pt x="0" y="687414"/>
                    <a:pt x="0" y="671923"/>
                  </a:cubicBezTo>
                  <a:lnTo>
                    <a:pt x="0" y="58411"/>
                  </a:lnTo>
                  <a:cubicBezTo>
                    <a:pt x="0" y="42919"/>
                    <a:pt x="6154" y="28062"/>
                    <a:pt x="17108" y="17108"/>
                  </a:cubicBezTo>
                  <a:cubicBezTo>
                    <a:pt x="28062" y="6154"/>
                    <a:pt x="42919" y="0"/>
                    <a:pt x="58411" y="0"/>
                  </a:cubicBezTo>
                  <a:close/>
                </a:path>
              </a:pathLst>
            </a:custGeom>
            <a:blipFill>
              <a:blip r:embed="rId6"/>
              <a:stretch>
                <a:fillRect l="-14545" t="-31822" r="-14253" b="-82921"/>
              </a:stretch>
            </a:blipFill>
            <a:ln w="38100" cap="rnd">
              <a:solidFill>
                <a:srgbClr val="F3F3E0"/>
              </a:solidFill>
              <a:prstDash val="solid"/>
              <a:round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0279899" y="1219797"/>
            <a:ext cx="3048473" cy="2739177"/>
            <a:chOff x="0" y="0"/>
            <a:chExt cx="812800" cy="73033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30334"/>
            </a:xfrm>
            <a:custGeom>
              <a:avLst/>
              <a:gdLst/>
              <a:ahLst/>
              <a:cxnLst/>
              <a:rect r="r" b="b" t="t" l="l"/>
              <a:pathLst>
                <a:path h="730334" w="812800">
                  <a:moveTo>
                    <a:pt x="58411" y="0"/>
                  </a:moveTo>
                  <a:lnTo>
                    <a:pt x="754389" y="0"/>
                  </a:lnTo>
                  <a:cubicBezTo>
                    <a:pt x="769881" y="0"/>
                    <a:pt x="784738" y="6154"/>
                    <a:pt x="795692" y="17108"/>
                  </a:cubicBezTo>
                  <a:cubicBezTo>
                    <a:pt x="806646" y="28062"/>
                    <a:pt x="812800" y="42919"/>
                    <a:pt x="812800" y="58411"/>
                  </a:cubicBezTo>
                  <a:lnTo>
                    <a:pt x="812800" y="671923"/>
                  </a:lnTo>
                  <a:cubicBezTo>
                    <a:pt x="812800" y="687414"/>
                    <a:pt x="806646" y="702271"/>
                    <a:pt x="795692" y="713226"/>
                  </a:cubicBezTo>
                  <a:cubicBezTo>
                    <a:pt x="784738" y="724180"/>
                    <a:pt x="769881" y="730334"/>
                    <a:pt x="754389" y="730334"/>
                  </a:cubicBezTo>
                  <a:lnTo>
                    <a:pt x="58411" y="730334"/>
                  </a:lnTo>
                  <a:cubicBezTo>
                    <a:pt x="42919" y="730334"/>
                    <a:pt x="28062" y="724180"/>
                    <a:pt x="17108" y="713226"/>
                  </a:cubicBezTo>
                  <a:cubicBezTo>
                    <a:pt x="6154" y="702271"/>
                    <a:pt x="0" y="687414"/>
                    <a:pt x="0" y="671923"/>
                  </a:cubicBezTo>
                  <a:lnTo>
                    <a:pt x="0" y="58411"/>
                  </a:lnTo>
                  <a:cubicBezTo>
                    <a:pt x="0" y="42919"/>
                    <a:pt x="6154" y="28062"/>
                    <a:pt x="17108" y="17108"/>
                  </a:cubicBezTo>
                  <a:cubicBezTo>
                    <a:pt x="28062" y="6154"/>
                    <a:pt x="42919" y="0"/>
                    <a:pt x="58411" y="0"/>
                  </a:cubicBezTo>
                  <a:close/>
                </a:path>
              </a:pathLst>
            </a:custGeom>
            <a:blipFill>
              <a:blip r:embed="rId7"/>
              <a:stretch>
                <a:fillRect l="-21551" t="-13110" r="-30995" b="0"/>
              </a:stretch>
            </a:blipFill>
            <a:ln w="38100" cap="rnd">
              <a:solidFill>
                <a:srgbClr val="F3F3E0"/>
              </a:soli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3928317" y="5489134"/>
            <a:ext cx="3048473" cy="2739177"/>
            <a:chOff x="0" y="0"/>
            <a:chExt cx="812800" cy="73033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30334"/>
            </a:xfrm>
            <a:custGeom>
              <a:avLst/>
              <a:gdLst/>
              <a:ahLst/>
              <a:cxnLst/>
              <a:rect r="r" b="b" t="t" l="l"/>
              <a:pathLst>
                <a:path h="730334" w="812800">
                  <a:moveTo>
                    <a:pt x="58411" y="0"/>
                  </a:moveTo>
                  <a:lnTo>
                    <a:pt x="754389" y="0"/>
                  </a:lnTo>
                  <a:cubicBezTo>
                    <a:pt x="769881" y="0"/>
                    <a:pt x="784738" y="6154"/>
                    <a:pt x="795692" y="17108"/>
                  </a:cubicBezTo>
                  <a:cubicBezTo>
                    <a:pt x="806646" y="28062"/>
                    <a:pt x="812800" y="42919"/>
                    <a:pt x="812800" y="58411"/>
                  </a:cubicBezTo>
                  <a:lnTo>
                    <a:pt x="812800" y="671923"/>
                  </a:lnTo>
                  <a:cubicBezTo>
                    <a:pt x="812800" y="687414"/>
                    <a:pt x="806646" y="702271"/>
                    <a:pt x="795692" y="713226"/>
                  </a:cubicBezTo>
                  <a:cubicBezTo>
                    <a:pt x="784738" y="724180"/>
                    <a:pt x="769881" y="730334"/>
                    <a:pt x="754389" y="730334"/>
                  </a:cubicBezTo>
                  <a:lnTo>
                    <a:pt x="58411" y="730334"/>
                  </a:lnTo>
                  <a:cubicBezTo>
                    <a:pt x="42919" y="730334"/>
                    <a:pt x="28062" y="724180"/>
                    <a:pt x="17108" y="713226"/>
                  </a:cubicBezTo>
                  <a:cubicBezTo>
                    <a:pt x="6154" y="702271"/>
                    <a:pt x="0" y="687414"/>
                    <a:pt x="0" y="671923"/>
                  </a:cubicBezTo>
                  <a:lnTo>
                    <a:pt x="0" y="58411"/>
                  </a:lnTo>
                  <a:cubicBezTo>
                    <a:pt x="0" y="42919"/>
                    <a:pt x="6154" y="28062"/>
                    <a:pt x="17108" y="17108"/>
                  </a:cubicBezTo>
                  <a:cubicBezTo>
                    <a:pt x="28062" y="6154"/>
                    <a:pt x="42919" y="0"/>
                    <a:pt x="58411" y="0"/>
                  </a:cubicBezTo>
                  <a:close/>
                </a:path>
              </a:pathLst>
            </a:custGeom>
            <a:blipFill>
              <a:blip r:embed="rId8"/>
              <a:stretch>
                <a:fillRect l="-44309" t="-4929" r="-2127" b="-3854"/>
              </a:stretch>
            </a:blipFill>
            <a:ln w="38100" cap="rnd">
              <a:solidFill>
                <a:srgbClr val="F3F3E0"/>
              </a:solidFill>
              <a:prstDash val="solid"/>
              <a:round/>
            </a:ln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240109" y="8763496"/>
            <a:ext cx="19006955" cy="4300324"/>
          </a:xfrm>
          <a:custGeom>
            <a:avLst/>
            <a:gdLst/>
            <a:ahLst/>
            <a:cxnLst/>
            <a:rect r="r" b="b" t="t" l="l"/>
            <a:pathLst>
              <a:path h="4300324" w="19006955">
                <a:moveTo>
                  <a:pt x="0" y="0"/>
                </a:moveTo>
                <a:lnTo>
                  <a:pt x="19006955" y="0"/>
                </a:lnTo>
                <a:lnTo>
                  <a:pt x="19006955" y="4300324"/>
                </a:lnTo>
                <a:lnTo>
                  <a:pt x="0" y="4300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279899" y="8311933"/>
            <a:ext cx="3048473" cy="755269"/>
            <a:chOff x="0" y="0"/>
            <a:chExt cx="731622" cy="18126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31622" cy="181262"/>
            </a:xfrm>
            <a:custGeom>
              <a:avLst/>
              <a:gdLst/>
              <a:ahLst/>
              <a:cxnLst/>
              <a:rect r="r" b="b" t="t" l="l"/>
              <a:pathLst>
                <a:path h="181262" w="731622">
                  <a:moveTo>
                    <a:pt x="90631" y="0"/>
                  </a:moveTo>
                  <a:lnTo>
                    <a:pt x="640991" y="0"/>
                  </a:lnTo>
                  <a:cubicBezTo>
                    <a:pt x="665028" y="0"/>
                    <a:pt x="688080" y="9549"/>
                    <a:pt x="705077" y="26545"/>
                  </a:cubicBezTo>
                  <a:cubicBezTo>
                    <a:pt x="722074" y="43542"/>
                    <a:pt x="731622" y="66594"/>
                    <a:pt x="731622" y="90631"/>
                  </a:cubicBezTo>
                  <a:lnTo>
                    <a:pt x="731622" y="90631"/>
                  </a:lnTo>
                  <a:cubicBezTo>
                    <a:pt x="731622" y="114668"/>
                    <a:pt x="722074" y="137720"/>
                    <a:pt x="705077" y="154717"/>
                  </a:cubicBezTo>
                  <a:cubicBezTo>
                    <a:pt x="688080" y="171713"/>
                    <a:pt x="665028" y="181262"/>
                    <a:pt x="640991" y="181262"/>
                  </a:cubicBezTo>
                  <a:lnTo>
                    <a:pt x="90631" y="181262"/>
                  </a:lnTo>
                  <a:cubicBezTo>
                    <a:pt x="66594" y="181262"/>
                    <a:pt x="43542" y="171713"/>
                    <a:pt x="26545" y="154717"/>
                  </a:cubicBezTo>
                  <a:cubicBezTo>
                    <a:pt x="9549" y="137720"/>
                    <a:pt x="0" y="114668"/>
                    <a:pt x="0" y="90631"/>
                  </a:cubicBezTo>
                  <a:lnTo>
                    <a:pt x="0" y="90631"/>
                  </a:lnTo>
                  <a:cubicBezTo>
                    <a:pt x="0" y="66594"/>
                    <a:pt x="9549" y="43542"/>
                    <a:pt x="26545" y="26545"/>
                  </a:cubicBezTo>
                  <a:cubicBezTo>
                    <a:pt x="43542" y="9549"/>
                    <a:pt x="66594" y="0"/>
                    <a:pt x="90631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731622" cy="219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928317" y="8311933"/>
            <a:ext cx="3048473" cy="755269"/>
            <a:chOff x="0" y="0"/>
            <a:chExt cx="731622" cy="18126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622" cy="181262"/>
            </a:xfrm>
            <a:custGeom>
              <a:avLst/>
              <a:gdLst/>
              <a:ahLst/>
              <a:cxnLst/>
              <a:rect r="r" b="b" t="t" l="l"/>
              <a:pathLst>
                <a:path h="181262" w="731622">
                  <a:moveTo>
                    <a:pt x="90631" y="0"/>
                  </a:moveTo>
                  <a:lnTo>
                    <a:pt x="640991" y="0"/>
                  </a:lnTo>
                  <a:cubicBezTo>
                    <a:pt x="665028" y="0"/>
                    <a:pt x="688080" y="9549"/>
                    <a:pt x="705077" y="26545"/>
                  </a:cubicBezTo>
                  <a:cubicBezTo>
                    <a:pt x="722074" y="43542"/>
                    <a:pt x="731622" y="66594"/>
                    <a:pt x="731622" y="90631"/>
                  </a:cubicBezTo>
                  <a:lnTo>
                    <a:pt x="731622" y="90631"/>
                  </a:lnTo>
                  <a:cubicBezTo>
                    <a:pt x="731622" y="114668"/>
                    <a:pt x="722074" y="137720"/>
                    <a:pt x="705077" y="154717"/>
                  </a:cubicBezTo>
                  <a:cubicBezTo>
                    <a:pt x="688080" y="171713"/>
                    <a:pt x="665028" y="181262"/>
                    <a:pt x="640991" y="181262"/>
                  </a:cubicBezTo>
                  <a:lnTo>
                    <a:pt x="90631" y="181262"/>
                  </a:lnTo>
                  <a:cubicBezTo>
                    <a:pt x="66594" y="181262"/>
                    <a:pt x="43542" y="171713"/>
                    <a:pt x="26545" y="154717"/>
                  </a:cubicBezTo>
                  <a:cubicBezTo>
                    <a:pt x="9549" y="137720"/>
                    <a:pt x="0" y="114668"/>
                    <a:pt x="0" y="90631"/>
                  </a:cubicBezTo>
                  <a:lnTo>
                    <a:pt x="0" y="90631"/>
                  </a:lnTo>
                  <a:cubicBezTo>
                    <a:pt x="0" y="66594"/>
                    <a:pt x="9549" y="43542"/>
                    <a:pt x="26545" y="26545"/>
                  </a:cubicBezTo>
                  <a:cubicBezTo>
                    <a:pt x="43542" y="9549"/>
                    <a:pt x="66594" y="0"/>
                    <a:pt x="90631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731622" cy="219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282351" y="4043770"/>
            <a:ext cx="3046022" cy="755269"/>
            <a:chOff x="0" y="0"/>
            <a:chExt cx="731034" cy="18126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31034" cy="181262"/>
            </a:xfrm>
            <a:custGeom>
              <a:avLst/>
              <a:gdLst/>
              <a:ahLst/>
              <a:cxnLst/>
              <a:rect r="r" b="b" t="t" l="l"/>
              <a:pathLst>
                <a:path h="181262" w="731034">
                  <a:moveTo>
                    <a:pt x="90631" y="0"/>
                  </a:moveTo>
                  <a:lnTo>
                    <a:pt x="640403" y="0"/>
                  </a:lnTo>
                  <a:cubicBezTo>
                    <a:pt x="664440" y="0"/>
                    <a:pt x="687492" y="9549"/>
                    <a:pt x="704489" y="26545"/>
                  </a:cubicBezTo>
                  <a:cubicBezTo>
                    <a:pt x="721485" y="43542"/>
                    <a:pt x="731034" y="66594"/>
                    <a:pt x="731034" y="90631"/>
                  </a:cubicBezTo>
                  <a:lnTo>
                    <a:pt x="731034" y="90631"/>
                  </a:lnTo>
                  <a:cubicBezTo>
                    <a:pt x="731034" y="114668"/>
                    <a:pt x="721485" y="137720"/>
                    <a:pt x="704489" y="154717"/>
                  </a:cubicBezTo>
                  <a:cubicBezTo>
                    <a:pt x="687492" y="171713"/>
                    <a:pt x="664440" y="181262"/>
                    <a:pt x="640403" y="181262"/>
                  </a:cubicBezTo>
                  <a:lnTo>
                    <a:pt x="90631" y="181262"/>
                  </a:lnTo>
                  <a:cubicBezTo>
                    <a:pt x="66594" y="181262"/>
                    <a:pt x="43542" y="171713"/>
                    <a:pt x="26545" y="154717"/>
                  </a:cubicBezTo>
                  <a:cubicBezTo>
                    <a:pt x="9549" y="137720"/>
                    <a:pt x="0" y="114668"/>
                    <a:pt x="0" y="90631"/>
                  </a:cubicBezTo>
                  <a:lnTo>
                    <a:pt x="0" y="90631"/>
                  </a:lnTo>
                  <a:cubicBezTo>
                    <a:pt x="0" y="66594"/>
                    <a:pt x="9549" y="43542"/>
                    <a:pt x="26545" y="26545"/>
                  </a:cubicBezTo>
                  <a:cubicBezTo>
                    <a:pt x="43542" y="9549"/>
                    <a:pt x="66594" y="0"/>
                    <a:pt x="90631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731034" cy="219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928317" y="4043770"/>
            <a:ext cx="3048473" cy="755269"/>
            <a:chOff x="0" y="0"/>
            <a:chExt cx="731622" cy="18126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31622" cy="181262"/>
            </a:xfrm>
            <a:custGeom>
              <a:avLst/>
              <a:gdLst/>
              <a:ahLst/>
              <a:cxnLst/>
              <a:rect r="r" b="b" t="t" l="l"/>
              <a:pathLst>
                <a:path h="181262" w="731622">
                  <a:moveTo>
                    <a:pt x="90631" y="0"/>
                  </a:moveTo>
                  <a:lnTo>
                    <a:pt x="640991" y="0"/>
                  </a:lnTo>
                  <a:cubicBezTo>
                    <a:pt x="665028" y="0"/>
                    <a:pt x="688080" y="9549"/>
                    <a:pt x="705077" y="26545"/>
                  </a:cubicBezTo>
                  <a:cubicBezTo>
                    <a:pt x="722074" y="43542"/>
                    <a:pt x="731622" y="66594"/>
                    <a:pt x="731622" y="90631"/>
                  </a:cubicBezTo>
                  <a:lnTo>
                    <a:pt x="731622" y="90631"/>
                  </a:lnTo>
                  <a:cubicBezTo>
                    <a:pt x="731622" y="114668"/>
                    <a:pt x="722074" y="137720"/>
                    <a:pt x="705077" y="154717"/>
                  </a:cubicBezTo>
                  <a:cubicBezTo>
                    <a:pt x="688080" y="171713"/>
                    <a:pt x="665028" y="181262"/>
                    <a:pt x="640991" y="181262"/>
                  </a:cubicBezTo>
                  <a:lnTo>
                    <a:pt x="90631" y="181262"/>
                  </a:lnTo>
                  <a:cubicBezTo>
                    <a:pt x="66594" y="181262"/>
                    <a:pt x="43542" y="171713"/>
                    <a:pt x="26545" y="154717"/>
                  </a:cubicBezTo>
                  <a:cubicBezTo>
                    <a:pt x="9549" y="137720"/>
                    <a:pt x="0" y="114668"/>
                    <a:pt x="0" y="90631"/>
                  </a:cubicBezTo>
                  <a:lnTo>
                    <a:pt x="0" y="90631"/>
                  </a:lnTo>
                  <a:cubicBezTo>
                    <a:pt x="0" y="66594"/>
                    <a:pt x="9549" y="43542"/>
                    <a:pt x="26545" y="26545"/>
                  </a:cubicBezTo>
                  <a:cubicBezTo>
                    <a:pt x="43542" y="9549"/>
                    <a:pt x="66594" y="0"/>
                    <a:pt x="90631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731622" cy="219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true" flipV="false" rot="0">
            <a:off x="3918607" y="5969927"/>
            <a:ext cx="3729644" cy="4684012"/>
          </a:xfrm>
          <a:custGeom>
            <a:avLst/>
            <a:gdLst/>
            <a:ahLst/>
            <a:cxnLst/>
            <a:rect r="r" b="b" t="t" l="l"/>
            <a:pathLst>
              <a:path h="4684012" w="3729644">
                <a:moveTo>
                  <a:pt x="3729644" y="0"/>
                </a:moveTo>
                <a:lnTo>
                  <a:pt x="0" y="0"/>
                </a:lnTo>
                <a:lnTo>
                  <a:pt x="0" y="4684012"/>
                </a:lnTo>
                <a:lnTo>
                  <a:pt x="3729644" y="4684012"/>
                </a:lnTo>
                <a:lnTo>
                  <a:pt x="372964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false" rot="0">
            <a:off x="1019039" y="5781753"/>
            <a:ext cx="3114868" cy="4684012"/>
          </a:xfrm>
          <a:custGeom>
            <a:avLst/>
            <a:gdLst/>
            <a:ahLst/>
            <a:cxnLst/>
            <a:rect r="r" b="b" t="t" l="l"/>
            <a:pathLst>
              <a:path h="4684012" w="3114868">
                <a:moveTo>
                  <a:pt x="3114868" y="0"/>
                </a:moveTo>
                <a:lnTo>
                  <a:pt x="0" y="0"/>
                </a:lnTo>
                <a:lnTo>
                  <a:pt x="0" y="4684011"/>
                </a:lnTo>
                <a:lnTo>
                  <a:pt x="3114868" y="4684011"/>
                </a:lnTo>
                <a:lnTo>
                  <a:pt x="311486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028700" y="953455"/>
            <a:ext cx="8115300" cy="3489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08"/>
              </a:lnSpc>
            </a:pPr>
            <a:r>
              <a:rPr lang="en-US" sz="12508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MEET THE PLAYERS!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818383" y="4247732"/>
            <a:ext cx="1971506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800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Donna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818383" y="8515895"/>
            <a:ext cx="1971506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800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Estelle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466800" y="4247732"/>
            <a:ext cx="1971506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800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Aaron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466800" y="8515895"/>
            <a:ext cx="1971506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800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Hannah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6976790" y="-493322"/>
            <a:ext cx="2159056" cy="2156357"/>
          </a:xfrm>
          <a:custGeom>
            <a:avLst/>
            <a:gdLst/>
            <a:ahLst/>
            <a:cxnLst/>
            <a:rect r="r" b="b" t="t" l="l"/>
            <a:pathLst>
              <a:path h="2156357" w="2159056">
                <a:moveTo>
                  <a:pt x="0" y="0"/>
                </a:moveTo>
                <a:lnTo>
                  <a:pt x="2159056" y="0"/>
                </a:lnTo>
                <a:lnTo>
                  <a:pt x="2159056" y="2156357"/>
                </a:lnTo>
                <a:lnTo>
                  <a:pt x="0" y="21563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-429761" y="4332320"/>
            <a:ext cx="1458461" cy="1456638"/>
          </a:xfrm>
          <a:custGeom>
            <a:avLst/>
            <a:gdLst/>
            <a:ahLst/>
            <a:cxnLst/>
            <a:rect r="r" b="b" t="t" l="l"/>
            <a:pathLst>
              <a:path h="1456638" w="1458461">
                <a:moveTo>
                  <a:pt x="0" y="0"/>
                </a:moveTo>
                <a:lnTo>
                  <a:pt x="1458461" y="0"/>
                </a:lnTo>
                <a:lnTo>
                  <a:pt x="1458461" y="1456638"/>
                </a:lnTo>
                <a:lnTo>
                  <a:pt x="0" y="14566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543601" y="5489134"/>
            <a:ext cx="843403" cy="842349"/>
          </a:xfrm>
          <a:custGeom>
            <a:avLst/>
            <a:gdLst/>
            <a:ahLst/>
            <a:cxnLst/>
            <a:rect r="r" b="b" t="t" l="l"/>
            <a:pathLst>
              <a:path h="842349" w="843403">
                <a:moveTo>
                  <a:pt x="0" y="0"/>
                </a:moveTo>
                <a:lnTo>
                  <a:pt x="843403" y="0"/>
                </a:lnTo>
                <a:lnTo>
                  <a:pt x="843403" y="842348"/>
                </a:lnTo>
                <a:lnTo>
                  <a:pt x="0" y="8423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55630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863398" y="8603046"/>
            <a:ext cx="20459859" cy="4629043"/>
          </a:xfrm>
          <a:custGeom>
            <a:avLst/>
            <a:gdLst/>
            <a:ahLst/>
            <a:cxnLst/>
            <a:rect r="r" b="b" t="t" l="l"/>
            <a:pathLst>
              <a:path h="4629043" w="20459859">
                <a:moveTo>
                  <a:pt x="0" y="0"/>
                </a:moveTo>
                <a:lnTo>
                  <a:pt x="20459859" y="0"/>
                </a:lnTo>
                <a:lnTo>
                  <a:pt x="20459859" y="4629043"/>
                </a:lnTo>
                <a:lnTo>
                  <a:pt x="0" y="46290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122839" y="1270205"/>
            <a:ext cx="6136461" cy="7746589"/>
            <a:chOff x="0" y="0"/>
            <a:chExt cx="1616187" cy="204025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16187" cy="2040254"/>
            </a:xfrm>
            <a:custGeom>
              <a:avLst/>
              <a:gdLst/>
              <a:ahLst/>
              <a:cxnLst/>
              <a:rect r="r" b="b" t="t" l="l"/>
              <a:pathLst>
                <a:path h="2040254" w="1616187">
                  <a:moveTo>
                    <a:pt x="64343" y="0"/>
                  </a:moveTo>
                  <a:lnTo>
                    <a:pt x="1551844" y="0"/>
                  </a:lnTo>
                  <a:cubicBezTo>
                    <a:pt x="1568909" y="0"/>
                    <a:pt x="1585275" y="6779"/>
                    <a:pt x="1597341" y="18846"/>
                  </a:cubicBezTo>
                  <a:cubicBezTo>
                    <a:pt x="1609408" y="30912"/>
                    <a:pt x="1616187" y="47278"/>
                    <a:pt x="1616187" y="64343"/>
                  </a:cubicBezTo>
                  <a:lnTo>
                    <a:pt x="1616187" y="1975911"/>
                  </a:lnTo>
                  <a:cubicBezTo>
                    <a:pt x="1616187" y="1992976"/>
                    <a:pt x="1609408" y="2009342"/>
                    <a:pt x="1597341" y="2021408"/>
                  </a:cubicBezTo>
                  <a:cubicBezTo>
                    <a:pt x="1585275" y="2033475"/>
                    <a:pt x="1568909" y="2040254"/>
                    <a:pt x="1551844" y="2040254"/>
                  </a:cubicBezTo>
                  <a:lnTo>
                    <a:pt x="64343" y="2040254"/>
                  </a:lnTo>
                  <a:cubicBezTo>
                    <a:pt x="47278" y="2040254"/>
                    <a:pt x="30912" y="2033475"/>
                    <a:pt x="18846" y="2021408"/>
                  </a:cubicBezTo>
                  <a:cubicBezTo>
                    <a:pt x="6779" y="2009342"/>
                    <a:pt x="0" y="1992976"/>
                    <a:pt x="0" y="1975911"/>
                  </a:cubicBezTo>
                  <a:lnTo>
                    <a:pt x="0" y="64343"/>
                  </a:lnTo>
                  <a:cubicBezTo>
                    <a:pt x="0" y="47278"/>
                    <a:pt x="6779" y="30912"/>
                    <a:pt x="18846" y="18846"/>
                  </a:cubicBezTo>
                  <a:cubicBezTo>
                    <a:pt x="30912" y="6779"/>
                    <a:pt x="47278" y="0"/>
                    <a:pt x="64343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616187" cy="2078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427150" y="3049927"/>
            <a:ext cx="927158" cy="92715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427877" y="4210614"/>
            <a:ext cx="927158" cy="92715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427877" y="5368195"/>
            <a:ext cx="927158" cy="92715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427877" y="6528882"/>
            <a:ext cx="927158" cy="927158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427877" y="7689570"/>
            <a:ext cx="927158" cy="927158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577684" y="3049927"/>
            <a:ext cx="927158" cy="927158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578411" y="4210614"/>
            <a:ext cx="927158" cy="927158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578411" y="5368195"/>
            <a:ext cx="927158" cy="927158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578411" y="6528882"/>
            <a:ext cx="927158" cy="927158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2578411" y="7689570"/>
            <a:ext cx="927158" cy="927158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3726764" y="3049927"/>
            <a:ext cx="927158" cy="927158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3727491" y="4210614"/>
            <a:ext cx="927158" cy="927158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3727491" y="5368195"/>
            <a:ext cx="927158" cy="927158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608BC1"/>
            </a:solidFill>
            <a:ln cap="rnd">
              <a:noFill/>
              <a:prstDash val="solid"/>
              <a:round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3727491" y="6528882"/>
            <a:ext cx="927158" cy="927158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3727491" y="7689570"/>
            <a:ext cx="927158" cy="927158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4877298" y="3049927"/>
            <a:ext cx="927158" cy="927158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4878025" y="4210614"/>
            <a:ext cx="927158" cy="927158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4878025" y="5368195"/>
            <a:ext cx="927158" cy="927158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4878025" y="6528882"/>
            <a:ext cx="927158" cy="927158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4878025" y="7689570"/>
            <a:ext cx="927158" cy="927158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6027832" y="3049927"/>
            <a:ext cx="927158" cy="927158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6028558" y="4210614"/>
            <a:ext cx="927158" cy="927158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16028558" y="5368195"/>
            <a:ext cx="927158" cy="927158"/>
            <a:chOff x="0" y="0"/>
            <a:chExt cx="812800" cy="8128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6028558" y="6528882"/>
            <a:ext cx="927158" cy="927158"/>
            <a:chOff x="0" y="0"/>
            <a:chExt cx="812800" cy="81280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6028558" y="7689570"/>
            <a:ext cx="927158" cy="927158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5454" y="0"/>
                  </a:moveTo>
                  <a:lnTo>
                    <a:pt x="587346" y="0"/>
                  </a:lnTo>
                  <a:cubicBezTo>
                    <a:pt x="647140" y="0"/>
                    <a:pt x="704485" y="23753"/>
                    <a:pt x="746766" y="66034"/>
                  </a:cubicBezTo>
                  <a:cubicBezTo>
                    <a:pt x="789047" y="108315"/>
                    <a:pt x="812800" y="165660"/>
                    <a:pt x="812800" y="225454"/>
                  </a:cubicBezTo>
                  <a:lnTo>
                    <a:pt x="812800" y="587346"/>
                  </a:lnTo>
                  <a:cubicBezTo>
                    <a:pt x="812800" y="647140"/>
                    <a:pt x="789047" y="704485"/>
                    <a:pt x="746766" y="746766"/>
                  </a:cubicBezTo>
                  <a:cubicBezTo>
                    <a:pt x="704485" y="789047"/>
                    <a:pt x="647140" y="812800"/>
                    <a:pt x="587346" y="812800"/>
                  </a:cubicBezTo>
                  <a:lnTo>
                    <a:pt x="225454" y="812800"/>
                  </a:lnTo>
                  <a:cubicBezTo>
                    <a:pt x="165660" y="812800"/>
                    <a:pt x="108315" y="789047"/>
                    <a:pt x="66034" y="746766"/>
                  </a:cubicBezTo>
                  <a:cubicBezTo>
                    <a:pt x="23753" y="704485"/>
                    <a:pt x="0" y="647140"/>
                    <a:pt x="0" y="587346"/>
                  </a:cubicBezTo>
                  <a:lnTo>
                    <a:pt x="0" y="225454"/>
                  </a:lnTo>
                  <a:cubicBezTo>
                    <a:pt x="0" y="165660"/>
                    <a:pt x="23753" y="108315"/>
                    <a:pt x="66034" y="66034"/>
                  </a:cubicBezTo>
                  <a:cubicBezTo>
                    <a:pt x="108315" y="23753"/>
                    <a:pt x="165660" y="0"/>
                    <a:pt x="225454" y="0"/>
                  </a:cubicBezTo>
                  <a:close/>
                </a:path>
              </a:pathLst>
            </a:custGeom>
            <a:solidFill>
              <a:srgbClr val="133E87"/>
            </a:solidFill>
            <a:ln cap="rnd">
              <a:noFill/>
              <a:prstDash val="solid"/>
              <a:round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7596910" y="5299130"/>
            <a:ext cx="2777878" cy="2777878"/>
            <a:chOff x="0" y="0"/>
            <a:chExt cx="812800" cy="81280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4101" y="0"/>
                  </a:moveTo>
                  <a:lnTo>
                    <a:pt x="748699" y="0"/>
                  </a:lnTo>
                  <a:cubicBezTo>
                    <a:pt x="765700" y="0"/>
                    <a:pt x="782004" y="6753"/>
                    <a:pt x="794025" y="18775"/>
                  </a:cubicBezTo>
                  <a:cubicBezTo>
                    <a:pt x="806047" y="30796"/>
                    <a:pt x="812800" y="47100"/>
                    <a:pt x="812800" y="64101"/>
                  </a:cubicBezTo>
                  <a:lnTo>
                    <a:pt x="812800" y="748699"/>
                  </a:lnTo>
                  <a:cubicBezTo>
                    <a:pt x="812800" y="765700"/>
                    <a:pt x="806047" y="782004"/>
                    <a:pt x="794025" y="794025"/>
                  </a:cubicBezTo>
                  <a:cubicBezTo>
                    <a:pt x="782004" y="806047"/>
                    <a:pt x="765700" y="812800"/>
                    <a:pt x="748699" y="812800"/>
                  </a:cubicBezTo>
                  <a:lnTo>
                    <a:pt x="64101" y="812800"/>
                  </a:lnTo>
                  <a:cubicBezTo>
                    <a:pt x="47100" y="812800"/>
                    <a:pt x="30796" y="806047"/>
                    <a:pt x="18775" y="794025"/>
                  </a:cubicBezTo>
                  <a:cubicBezTo>
                    <a:pt x="6753" y="782004"/>
                    <a:pt x="0" y="765700"/>
                    <a:pt x="0" y="748699"/>
                  </a:cubicBezTo>
                  <a:lnTo>
                    <a:pt x="0" y="64101"/>
                  </a:lnTo>
                  <a:cubicBezTo>
                    <a:pt x="0" y="47100"/>
                    <a:pt x="6753" y="30796"/>
                    <a:pt x="18775" y="18775"/>
                  </a:cubicBezTo>
                  <a:cubicBezTo>
                    <a:pt x="30796" y="6753"/>
                    <a:pt x="47100" y="0"/>
                    <a:pt x="64101" y="0"/>
                  </a:cubicBezTo>
                  <a:close/>
                </a:path>
              </a:pathLst>
            </a:custGeom>
            <a:blipFill>
              <a:blip r:embed="rId7"/>
              <a:stretch>
                <a:fillRect l="-18242" t="-26426" r="-14765" b="-72835"/>
              </a:stretch>
            </a:blipFill>
            <a:ln w="38100" cap="rnd">
              <a:solidFill>
                <a:srgbClr val="F3F3E0"/>
              </a:solidFill>
              <a:prstDash val="solid"/>
              <a:round/>
            </a:ln>
          </p:spPr>
        </p:sp>
      </p:grpSp>
      <p:grpSp>
        <p:nvGrpSpPr>
          <p:cNvPr name="Group 87" id="87"/>
          <p:cNvGrpSpPr/>
          <p:nvPr/>
        </p:nvGrpSpPr>
        <p:grpSpPr>
          <a:xfrm rot="0">
            <a:off x="7596910" y="8328566"/>
            <a:ext cx="2777878" cy="688229"/>
            <a:chOff x="0" y="0"/>
            <a:chExt cx="731622" cy="181262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731622" cy="181262"/>
            </a:xfrm>
            <a:custGeom>
              <a:avLst/>
              <a:gdLst/>
              <a:ahLst/>
              <a:cxnLst/>
              <a:rect r="r" b="b" t="t" l="l"/>
              <a:pathLst>
                <a:path h="181262" w="731622">
                  <a:moveTo>
                    <a:pt x="90631" y="0"/>
                  </a:moveTo>
                  <a:lnTo>
                    <a:pt x="640991" y="0"/>
                  </a:lnTo>
                  <a:cubicBezTo>
                    <a:pt x="665028" y="0"/>
                    <a:pt x="688080" y="9549"/>
                    <a:pt x="705077" y="26545"/>
                  </a:cubicBezTo>
                  <a:cubicBezTo>
                    <a:pt x="722074" y="43542"/>
                    <a:pt x="731622" y="66594"/>
                    <a:pt x="731622" y="90631"/>
                  </a:cubicBezTo>
                  <a:lnTo>
                    <a:pt x="731622" y="90631"/>
                  </a:lnTo>
                  <a:cubicBezTo>
                    <a:pt x="731622" y="114668"/>
                    <a:pt x="722074" y="137720"/>
                    <a:pt x="705077" y="154717"/>
                  </a:cubicBezTo>
                  <a:cubicBezTo>
                    <a:pt x="688080" y="171713"/>
                    <a:pt x="665028" y="181262"/>
                    <a:pt x="640991" y="181262"/>
                  </a:cubicBezTo>
                  <a:lnTo>
                    <a:pt x="90631" y="181262"/>
                  </a:lnTo>
                  <a:cubicBezTo>
                    <a:pt x="66594" y="181262"/>
                    <a:pt x="43542" y="171713"/>
                    <a:pt x="26545" y="154717"/>
                  </a:cubicBezTo>
                  <a:cubicBezTo>
                    <a:pt x="9549" y="137720"/>
                    <a:pt x="0" y="114668"/>
                    <a:pt x="0" y="90631"/>
                  </a:cubicBezTo>
                  <a:lnTo>
                    <a:pt x="0" y="90631"/>
                  </a:lnTo>
                  <a:cubicBezTo>
                    <a:pt x="0" y="66594"/>
                    <a:pt x="9549" y="43542"/>
                    <a:pt x="26545" y="26545"/>
                  </a:cubicBezTo>
                  <a:cubicBezTo>
                    <a:pt x="43542" y="9549"/>
                    <a:pt x="66594" y="0"/>
                    <a:pt x="90631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89" id="89"/>
            <p:cNvSpPr txBox="true"/>
            <p:nvPr/>
          </p:nvSpPr>
          <p:spPr>
            <a:xfrm>
              <a:off x="0" y="-38100"/>
              <a:ext cx="731622" cy="219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0" id="90"/>
          <p:cNvSpPr/>
          <p:nvPr/>
        </p:nvSpPr>
        <p:spPr>
          <a:xfrm flipH="false" flipV="false" rot="0">
            <a:off x="793599" y="6753311"/>
            <a:ext cx="5174536" cy="3415194"/>
          </a:xfrm>
          <a:custGeom>
            <a:avLst/>
            <a:gdLst/>
            <a:ahLst/>
            <a:cxnLst/>
            <a:rect r="r" b="b" t="t" l="l"/>
            <a:pathLst>
              <a:path h="3415194" w="5174536">
                <a:moveTo>
                  <a:pt x="0" y="0"/>
                </a:moveTo>
                <a:lnTo>
                  <a:pt x="5174536" y="0"/>
                </a:lnTo>
                <a:lnTo>
                  <a:pt x="5174536" y="3415194"/>
                </a:lnTo>
                <a:lnTo>
                  <a:pt x="0" y="34151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1" id="91"/>
          <p:cNvSpPr txBox="true"/>
          <p:nvPr/>
        </p:nvSpPr>
        <p:spPr>
          <a:xfrm rot="0">
            <a:off x="1028700" y="900252"/>
            <a:ext cx="8722539" cy="507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08"/>
              </a:lnSpc>
            </a:pPr>
            <a:r>
              <a:rPr lang="en-US" sz="12508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THIS CARD BELONGS TO...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1406935" y="2064170"/>
            <a:ext cx="811551" cy="75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4998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B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1349858" y="1710143"/>
            <a:ext cx="1083196" cy="248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b="true" sz="1899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(1-15)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2500392" y="1710143"/>
            <a:ext cx="1083196" cy="248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b="true" sz="1899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(16-30)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13648745" y="1710143"/>
            <a:ext cx="1083196" cy="248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b="true" sz="1899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(31-45)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4799279" y="1710143"/>
            <a:ext cx="1083196" cy="248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b="true" sz="1899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(46-60)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15953570" y="1710143"/>
            <a:ext cx="1083196" cy="248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b="true" sz="1899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(61-75)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1577736" y="3349358"/>
            <a:ext cx="625986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1578463" y="4510045"/>
            <a:ext cx="625986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1578463" y="5667627"/>
            <a:ext cx="625986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11509339" y="6828314"/>
            <a:ext cx="764233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-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1509339" y="7989001"/>
            <a:ext cx="764233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2578411" y="2064170"/>
            <a:ext cx="846958" cy="75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b="true" sz="4998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I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12711646" y="3349358"/>
            <a:ext cx="659233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12658610" y="4510045"/>
            <a:ext cx="76675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12658610" y="5667627"/>
            <a:ext cx="76675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12658610" y="6828314"/>
            <a:ext cx="76675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12590392" y="7989001"/>
            <a:ext cx="903194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13727491" y="2064170"/>
            <a:ext cx="927158" cy="75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b="true" sz="4998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N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13806964" y="3349358"/>
            <a:ext cx="76675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13878077" y="4510045"/>
            <a:ext cx="625986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13808417" y="5667639"/>
            <a:ext cx="765305" cy="37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b="true" sz="2799">
                <a:solidFill>
                  <a:srgbClr val="F3F3E0"/>
                </a:solidFill>
                <a:latin typeface="Inter Medium"/>
                <a:ea typeface="Inter Medium"/>
                <a:cs typeface="Inter Medium"/>
                <a:sym typeface="Inter Medium"/>
              </a:rPr>
              <a:t>free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13807690" y="6828314"/>
            <a:ext cx="76675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13807690" y="7989001"/>
            <a:ext cx="76675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14955317" y="2065715"/>
            <a:ext cx="849866" cy="75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b="true" sz="4998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G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14934456" y="3349358"/>
            <a:ext cx="812841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15010790" y="4510045"/>
            <a:ext cx="66162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14935183" y="5667627"/>
            <a:ext cx="812841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14935183" y="6828314"/>
            <a:ext cx="812841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14935183" y="7989001"/>
            <a:ext cx="812841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16183143" y="2064170"/>
            <a:ext cx="772574" cy="755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b="true" sz="4998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O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16160597" y="3349358"/>
            <a:ext cx="661628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16076839" y="4510045"/>
            <a:ext cx="830597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16076839" y="5667627"/>
            <a:ext cx="830597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16076839" y="6828314"/>
            <a:ext cx="830597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16076839" y="7989001"/>
            <a:ext cx="830597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2799" strike="noStrike" u="none">
                <a:solidFill>
                  <a:srgbClr val="F3F3E0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8087595" y="8508533"/>
            <a:ext cx="1796507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b="true" sz="2799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Aaron</a:t>
            </a:r>
          </a:p>
        </p:txBody>
      </p:sp>
      <p:sp>
        <p:nvSpPr>
          <p:cNvPr name="Freeform 128" id="128"/>
          <p:cNvSpPr/>
          <p:nvPr/>
        </p:nvSpPr>
        <p:spPr>
          <a:xfrm flipH="false" flipV="false" rot="0">
            <a:off x="9751239" y="-468730"/>
            <a:ext cx="1499305" cy="1497430"/>
          </a:xfrm>
          <a:custGeom>
            <a:avLst/>
            <a:gdLst/>
            <a:ahLst/>
            <a:cxnLst/>
            <a:rect r="r" b="b" t="t" l="l"/>
            <a:pathLst>
              <a:path h="1497430" w="1499305">
                <a:moveTo>
                  <a:pt x="0" y="0"/>
                </a:moveTo>
                <a:lnTo>
                  <a:pt x="1499305" y="0"/>
                </a:lnTo>
                <a:lnTo>
                  <a:pt x="1499305" y="1497430"/>
                </a:lnTo>
                <a:lnTo>
                  <a:pt x="0" y="1497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9" id="129"/>
          <p:cNvSpPr/>
          <p:nvPr/>
        </p:nvSpPr>
        <p:spPr>
          <a:xfrm flipH="false" flipV="false" rot="0">
            <a:off x="6168238" y="4961454"/>
            <a:ext cx="676197" cy="675352"/>
          </a:xfrm>
          <a:custGeom>
            <a:avLst/>
            <a:gdLst/>
            <a:ahLst/>
            <a:cxnLst/>
            <a:rect r="r" b="b" t="t" l="l"/>
            <a:pathLst>
              <a:path h="675352" w="676197">
                <a:moveTo>
                  <a:pt x="0" y="0"/>
                </a:moveTo>
                <a:lnTo>
                  <a:pt x="676197" y="0"/>
                </a:lnTo>
                <a:lnTo>
                  <a:pt x="676197" y="675352"/>
                </a:lnTo>
                <a:lnTo>
                  <a:pt x="0" y="675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u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57858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254524" y="6748639"/>
            <a:ext cx="9778951" cy="2000994"/>
            <a:chOff x="0" y="0"/>
            <a:chExt cx="2575526" cy="5270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75526" cy="527011"/>
            </a:xfrm>
            <a:custGeom>
              <a:avLst/>
              <a:gdLst/>
              <a:ahLst/>
              <a:cxnLst/>
              <a:rect r="r" b="b" t="t" l="l"/>
              <a:pathLst>
                <a:path h="527011" w="2575526">
                  <a:moveTo>
                    <a:pt x="40376" y="0"/>
                  </a:moveTo>
                  <a:lnTo>
                    <a:pt x="2535150" y="0"/>
                  </a:lnTo>
                  <a:cubicBezTo>
                    <a:pt x="2557449" y="0"/>
                    <a:pt x="2575526" y="18077"/>
                    <a:pt x="2575526" y="40376"/>
                  </a:cubicBezTo>
                  <a:lnTo>
                    <a:pt x="2575526" y="486634"/>
                  </a:lnTo>
                  <a:cubicBezTo>
                    <a:pt x="2575526" y="497343"/>
                    <a:pt x="2571272" y="507613"/>
                    <a:pt x="2563700" y="515185"/>
                  </a:cubicBezTo>
                  <a:cubicBezTo>
                    <a:pt x="2556128" y="522757"/>
                    <a:pt x="2545859" y="527011"/>
                    <a:pt x="2535150" y="527011"/>
                  </a:cubicBezTo>
                  <a:lnTo>
                    <a:pt x="40376" y="527011"/>
                  </a:lnTo>
                  <a:cubicBezTo>
                    <a:pt x="29668" y="527011"/>
                    <a:pt x="19398" y="522757"/>
                    <a:pt x="11826" y="515185"/>
                  </a:cubicBezTo>
                  <a:cubicBezTo>
                    <a:pt x="4254" y="507613"/>
                    <a:pt x="0" y="497343"/>
                    <a:pt x="0" y="486634"/>
                  </a:cubicBezTo>
                  <a:lnTo>
                    <a:pt x="0" y="40376"/>
                  </a:lnTo>
                  <a:cubicBezTo>
                    <a:pt x="0" y="29668"/>
                    <a:pt x="4254" y="19398"/>
                    <a:pt x="11826" y="11826"/>
                  </a:cubicBezTo>
                  <a:cubicBezTo>
                    <a:pt x="19398" y="4254"/>
                    <a:pt x="29668" y="0"/>
                    <a:pt x="40376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75526" cy="5651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930177" y="1527842"/>
            <a:ext cx="10427647" cy="1908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08"/>
              </a:lnSpc>
            </a:pPr>
            <a:r>
              <a:rPr lang="en-US" sz="12508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LET’S PLAY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79810" y="2982069"/>
            <a:ext cx="11928380" cy="3782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32"/>
              </a:lnSpc>
            </a:pPr>
            <a:r>
              <a:rPr lang="en-US" sz="24030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BINGO!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319815" y="8749633"/>
            <a:ext cx="19326770" cy="4372682"/>
          </a:xfrm>
          <a:custGeom>
            <a:avLst/>
            <a:gdLst/>
            <a:ahLst/>
            <a:cxnLst/>
            <a:rect r="r" b="b" t="t" l="l"/>
            <a:pathLst>
              <a:path h="4372682" w="19326770">
                <a:moveTo>
                  <a:pt x="0" y="0"/>
                </a:moveTo>
                <a:lnTo>
                  <a:pt x="19326770" y="0"/>
                </a:lnTo>
                <a:lnTo>
                  <a:pt x="19326770" y="4372682"/>
                </a:lnTo>
                <a:lnTo>
                  <a:pt x="0" y="437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4831163" y="5954125"/>
            <a:ext cx="3851046" cy="4203051"/>
          </a:xfrm>
          <a:custGeom>
            <a:avLst/>
            <a:gdLst/>
            <a:ahLst/>
            <a:cxnLst/>
            <a:rect r="r" b="b" t="t" l="l"/>
            <a:pathLst>
              <a:path h="4203051" w="3851046">
                <a:moveTo>
                  <a:pt x="3851046" y="0"/>
                </a:moveTo>
                <a:lnTo>
                  <a:pt x="0" y="0"/>
                </a:lnTo>
                <a:lnTo>
                  <a:pt x="0" y="4203051"/>
                </a:lnTo>
                <a:lnTo>
                  <a:pt x="3851046" y="4203051"/>
                </a:lnTo>
                <a:lnTo>
                  <a:pt x="385104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1270495" y="6482961"/>
            <a:ext cx="4940310" cy="3804039"/>
          </a:xfrm>
          <a:custGeom>
            <a:avLst/>
            <a:gdLst/>
            <a:ahLst/>
            <a:cxnLst/>
            <a:rect r="r" b="b" t="t" l="l"/>
            <a:pathLst>
              <a:path h="3804039" w="4940310">
                <a:moveTo>
                  <a:pt x="0" y="0"/>
                </a:moveTo>
                <a:lnTo>
                  <a:pt x="4940310" y="0"/>
                </a:lnTo>
                <a:lnTo>
                  <a:pt x="4940310" y="3804039"/>
                </a:lnTo>
                <a:lnTo>
                  <a:pt x="0" y="38040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92780" y="7105196"/>
            <a:ext cx="8302441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133E87"/>
                </a:solidFill>
                <a:latin typeface="Inter Medium"/>
                <a:ea typeface="Inter Medium"/>
                <a:cs typeface="Inter Medium"/>
                <a:sym typeface="Inter Medium"/>
              </a:rPr>
              <a:t>Download this background and use it in the online call with your friends for a complete gaming experience.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83107" y="8008025"/>
            <a:ext cx="7121786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trike="noStrike" u="none">
                <a:solidFill>
                  <a:srgbClr val="CD113B"/>
                </a:solidFill>
                <a:latin typeface="Inter Medium"/>
                <a:ea typeface="Inter Medium"/>
                <a:cs typeface="Inter Medium"/>
                <a:sym typeface="Inter Medium"/>
              </a:rPr>
              <a:t>Kindly delete this note after editing this page.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459415" y="-526192"/>
            <a:ext cx="2159056" cy="2156357"/>
          </a:xfrm>
          <a:custGeom>
            <a:avLst/>
            <a:gdLst/>
            <a:ahLst/>
            <a:cxnLst/>
            <a:rect r="r" b="b" t="t" l="l"/>
            <a:pathLst>
              <a:path h="2156357" w="2159056">
                <a:moveTo>
                  <a:pt x="0" y="0"/>
                </a:moveTo>
                <a:lnTo>
                  <a:pt x="2159056" y="0"/>
                </a:lnTo>
                <a:lnTo>
                  <a:pt x="2159056" y="2156357"/>
                </a:lnTo>
                <a:lnTo>
                  <a:pt x="0" y="21563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398607" y="1063285"/>
            <a:ext cx="1287159" cy="1285550"/>
          </a:xfrm>
          <a:custGeom>
            <a:avLst/>
            <a:gdLst/>
            <a:ahLst/>
            <a:cxnLst/>
            <a:rect r="r" b="b" t="t" l="l"/>
            <a:pathLst>
              <a:path h="1285550" w="1287159">
                <a:moveTo>
                  <a:pt x="0" y="0"/>
                </a:moveTo>
                <a:lnTo>
                  <a:pt x="1287159" y="0"/>
                </a:lnTo>
                <a:lnTo>
                  <a:pt x="1287159" y="1285550"/>
                </a:lnTo>
                <a:lnTo>
                  <a:pt x="0" y="12855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756686" y="2348835"/>
            <a:ext cx="800570" cy="799570"/>
          </a:xfrm>
          <a:custGeom>
            <a:avLst/>
            <a:gdLst/>
            <a:ahLst/>
            <a:cxnLst/>
            <a:rect r="r" b="b" t="t" l="l"/>
            <a:pathLst>
              <a:path h="799570" w="800570">
                <a:moveTo>
                  <a:pt x="0" y="0"/>
                </a:moveTo>
                <a:lnTo>
                  <a:pt x="800571" y="0"/>
                </a:lnTo>
                <a:lnTo>
                  <a:pt x="800571" y="799570"/>
                </a:lnTo>
                <a:lnTo>
                  <a:pt x="0" y="799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377570" y="-526192"/>
            <a:ext cx="2159056" cy="2156357"/>
          </a:xfrm>
          <a:custGeom>
            <a:avLst/>
            <a:gdLst/>
            <a:ahLst/>
            <a:cxnLst/>
            <a:rect r="r" b="b" t="t" l="l"/>
            <a:pathLst>
              <a:path h="2156357" w="2159056">
                <a:moveTo>
                  <a:pt x="0" y="0"/>
                </a:moveTo>
                <a:lnTo>
                  <a:pt x="2159056" y="0"/>
                </a:lnTo>
                <a:lnTo>
                  <a:pt x="2159056" y="2156357"/>
                </a:lnTo>
                <a:lnTo>
                  <a:pt x="0" y="21563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99945" y="1063285"/>
            <a:ext cx="1287159" cy="1285550"/>
          </a:xfrm>
          <a:custGeom>
            <a:avLst/>
            <a:gdLst/>
            <a:ahLst/>
            <a:cxnLst/>
            <a:rect r="r" b="b" t="t" l="l"/>
            <a:pathLst>
              <a:path h="1285550" w="1287159">
                <a:moveTo>
                  <a:pt x="0" y="0"/>
                </a:moveTo>
                <a:lnTo>
                  <a:pt x="1287159" y="0"/>
                </a:lnTo>
                <a:lnTo>
                  <a:pt x="1287159" y="1285550"/>
                </a:lnTo>
                <a:lnTo>
                  <a:pt x="0" y="12855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99375" y="2348835"/>
            <a:ext cx="800570" cy="799570"/>
          </a:xfrm>
          <a:custGeom>
            <a:avLst/>
            <a:gdLst/>
            <a:ahLst/>
            <a:cxnLst/>
            <a:rect r="r" b="b" t="t" l="l"/>
            <a:pathLst>
              <a:path h="799570" w="800570">
                <a:moveTo>
                  <a:pt x="0" y="0"/>
                </a:moveTo>
                <a:lnTo>
                  <a:pt x="800570" y="0"/>
                </a:lnTo>
                <a:lnTo>
                  <a:pt x="800570" y="799570"/>
                </a:lnTo>
                <a:lnTo>
                  <a:pt x="0" y="799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d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49364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313210" y="2811455"/>
            <a:ext cx="3675002" cy="4075815"/>
            <a:chOff x="0" y="0"/>
            <a:chExt cx="967902" cy="10734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67902" cy="1073466"/>
            </a:xfrm>
            <a:custGeom>
              <a:avLst/>
              <a:gdLst/>
              <a:ahLst/>
              <a:cxnLst/>
              <a:rect r="r" b="b" t="t" l="l"/>
              <a:pathLst>
                <a:path h="1073466" w="967902">
                  <a:moveTo>
                    <a:pt x="58986" y="0"/>
                  </a:moveTo>
                  <a:lnTo>
                    <a:pt x="908916" y="0"/>
                  </a:lnTo>
                  <a:cubicBezTo>
                    <a:pt x="924560" y="0"/>
                    <a:pt x="939563" y="6215"/>
                    <a:pt x="950625" y="17277"/>
                  </a:cubicBezTo>
                  <a:cubicBezTo>
                    <a:pt x="961687" y="28339"/>
                    <a:pt x="967902" y="43342"/>
                    <a:pt x="967902" y="58986"/>
                  </a:cubicBezTo>
                  <a:lnTo>
                    <a:pt x="967902" y="1014480"/>
                  </a:lnTo>
                  <a:cubicBezTo>
                    <a:pt x="967902" y="1030124"/>
                    <a:pt x="961687" y="1045127"/>
                    <a:pt x="950625" y="1056189"/>
                  </a:cubicBezTo>
                  <a:cubicBezTo>
                    <a:pt x="939563" y="1067251"/>
                    <a:pt x="924560" y="1073466"/>
                    <a:pt x="908916" y="1073466"/>
                  </a:cubicBezTo>
                  <a:lnTo>
                    <a:pt x="58986" y="1073466"/>
                  </a:lnTo>
                  <a:cubicBezTo>
                    <a:pt x="26409" y="1073466"/>
                    <a:pt x="0" y="1047057"/>
                    <a:pt x="0" y="1014480"/>
                  </a:cubicBezTo>
                  <a:lnTo>
                    <a:pt x="0" y="58986"/>
                  </a:lnTo>
                  <a:cubicBezTo>
                    <a:pt x="0" y="43342"/>
                    <a:pt x="6215" y="28339"/>
                    <a:pt x="17277" y="17277"/>
                  </a:cubicBezTo>
                  <a:cubicBezTo>
                    <a:pt x="28339" y="6215"/>
                    <a:pt x="43342" y="0"/>
                    <a:pt x="58986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967902" cy="1111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306499" y="2811455"/>
            <a:ext cx="3675002" cy="4075815"/>
            <a:chOff x="0" y="0"/>
            <a:chExt cx="967902" cy="10734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67902" cy="1073466"/>
            </a:xfrm>
            <a:custGeom>
              <a:avLst/>
              <a:gdLst/>
              <a:ahLst/>
              <a:cxnLst/>
              <a:rect r="r" b="b" t="t" l="l"/>
              <a:pathLst>
                <a:path h="1073466" w="967902">
                  <a:moveTo>
                    <a:pt x="58986" y="0"/>
                  </a:moveTo>
                  <a:lnTo>
                    <a:pt x="908916" y="0"/>
                  </a:lnTo>
                  <a:cubicBezTo>
                    <a:pt x="924560" y="0"/>
                    <a:pt x="939563" y="6215"/>
                    <a:pt x="950625" y="17277"/>
                  </a:cubicBezTo>
                  <a:cubicBezTo>
                    <a:pt x="961687" y="28339"/>
                    <a:pt x="967902" y="43342"/>
                    <a:pt x="967902" y="58986"/>
                  </a:cubicBezTo>
                  <a:lnTo>
                    <a:pt x="967902" y="1014480"/>
                  </a:lnTo>
                  <a:cubicBezTo>
                    <a:pt x="967902" y="1030124"/>
                    <a:pt x="961687" y="1045127"/>
                    <a:pt x="950625" y="1056189"/>
                  </a:cubicBezTo>
                  <a:cubicBezTo>
                    <a:pt x="939563" y="1067251"/>
                    <a:pt x="924560" y="1073466"/>
                    <a:pt x="908916" y="1073466"/>
                  </a:cubicBezTo>
                  <a:lnTo>
                    <a:pt x="58986" y="1073466"/>
                  </a:lnTo>
                  <a:cubicBezTo>
                    <a:pt x="26409" y="1073466"/>
                    <a:pt x="0" y="1047057"/>
                    <a:pt x="0" y="1014480"/>
                  </a:cubicBezTo>
                  <a:lnTo>
                    <a:pt x="0" y="58986"/>
                  </a:lnTo>
                  <a:cubicBezTo>
                    <a:pt x="0" y="43342"/>
                    <a:pt x="6215" y="28339"/>
                    <a:pt x="17277" y="17277"/>
                  </a:cubicBezTo>
                  <a:cubicBezTo>
                    <a:pt x="28339" y="6215"/>
                    <a:pt x="43342" y="0"/>
                    <a:pt x="58986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967902" cy="1111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98921" y="8953031"/>
            <a:ext cx="19710127" cy="4459416"/>
          </a:xfrm>
          <a:custGeom>
            <a:avLst/>
            <a:gdLst/>
            <a:ahLst/>
            <a:cxnLst/>
            <a:rect r="r" b="b" t="t" l="l"/>
            <a:pathLst>
              <a:path h="4459416" w="19710127">
                <a:moveTo>
                  <a:pt x="0" y="0"/>
                </a:moveTo>
                <a:lnTo>
                  <a:pt x="19710126" y="0"/>
                </a:lnTo>
                <a:lnTo>
                  <a:pt x="19710126" y="4459416"/>
                </a:lnTo>
                <a:lnTo>
                  <a:pt x="0" y="4459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975928" y="7745248"/>
            <a:ext cx="12326936" cy="1207783"/>
            <a:chOff x="0" y="0"/>
            <a:chExt cx="3246600" cy="3180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46600" cy="318099"/>
            </a:xfrm>
            <a:custGeom>
              <a:avLst/>
              <a:gdLst/>
              <a:ahLst/>
              <a:cxnLst/>
              <a:rect r="r" b="b" t="t" l="l"/>
              <a:pathLst>
                <a:path h="318099" w="3246600">
                  <a:moveTo>
                    <a:pt x="17585" y="0"/>
                  </a:moveTo>
                  <a:lnTo>
                    <a:pt x="3229015" y="0"/>
                  </a:lnTo>
                  <a:cubicBezTo>
                    <a:pt x="3233679" y="0"/>
                    <a:pt x="3238152" y="1853"/>
                    <a:pt x="3241450" y="5151"/>
                  </a:cubicBezTo>
                  <a:cubicBezTo>
                    <a:pt x="3244748" y="8449"/>
                    <a:pt x="3246600" y="12921"/>
                    <a:pt x="3246600" y="17585"/>
                  </a:cubicBezTo>
                  <a:lnTo>
                    <a:pt x="3246600" y="300514"/>
                  </a:lnTo>
                  <a:cubicBezTo>
                    <a:pt x="3246600" y="305178"/>
                    <a:pt x="3244748" y="309651"/>
                    <a:pt x="3241450" y="312949"/>
                  </a:cubicBezTo>
                  <a:cubicBezTo>
                    <a:pt x="3238152" y="316247"/>
                    <a:pt x="3233679" y="318099"/>
                    <a:pt x="3229015" y="318099"/>
                  </a:cubicBezTo>
                  <a:lnTo>
                    <a:pt x="17585" y="318099"/>
                  </a:lnTo>
                  <a:cubicBezTo>
                    <a:pt x="12921" y="318099"/>
                    <a:pt x="8449" y="316247"/>
                    <a:pt x="5151" y="312949"/>
                  </a:cubicBezTo>
                  <a:cubicBezTo>
                    <a:pt x="1853" y="309651"/>
                    <a:pt x="0" y="305178"/>
                    <a:pt x="0" y="300514"/>
                  </a:cubicBezTo>
                  <a:lnTo>
                    <a:pt x="0" y="17585"/>
                  </a:lnTo>
                  <a:cubicBezTo>
                    <a:pt x="0" y="12921"/>
                    <a:pt x="1853" y="8449"/>
                    <a:pt x="5151" y="5151"/>
                  </a:cubicBezTo>
                  <a:cubicBezTo>
                    <a:pt x="8449" y="1853"/>
                    <a:pt x="12921" y="0"/>
                    <a:pt x="17585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246600" cy="3561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641109" y="3524804"/>
            <a:ext cx="505102" cy="50510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641505" y="4157129"/>
            <a:ext cx="505102" cy="505102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641505" y="4787762"/>
            <a:ext cx="505102" cy="50510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641505" y="5420087"/>
            <a:ext cx="505102" cy="50510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641505" y="6052412"/>
            <a:ext cx="505102" cy="505102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4268298" y="4157129"/>
            <a:ext cx="505102" cy="505102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268298" y="4787762"/>
            <a:ext cx="505102" cy="505102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4268298" y="5420087"/>
            <a:ext cx="505102" cy="505102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268298" y="6052412"/>
            <a:ext cx="505102" cy="505102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893904" y="3524804"/>
            <a:ext cx="505102" cy="505102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4269367" y="3524804"/>
            <a:ext cx="505102" cy="505102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4894300" y="4157129"/>
            <a:ext cx="505102" cy="505102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4894300" y="4787762"/>
            <a:ext cx="505102" cy="505102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4894300" y="5420087"/>
            <a:ext cx="505102" cy="505102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4894300" y="6052412"/>
            <a:ext cx="505102" cy="505102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5520697" y="3524804"/>
            <a:ext cx="505102" cy="505102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21093" y="4157129"/>
            <a:ext cx="505102" cy="505102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5521093" y="4787762"/>
            <a:ext cx="505102" cy="505102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5521093" y="5420087"/>
            <a:ext cx="505102" cy="505102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5521093" y="6052412"/>
            <a:ext cx="505102" cy="505102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6147491" y="3524804"/>
            <a:ext cx="505102" cy="505102"/>
            <a:chOff x="0" y="0"/>
            <a:chExt cx="812800" cy="8128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6147887" y="4157129"/>
            <a:ext cx="505102" cy="505102"/>
            <a:chOff x="0" y="0"/>
            <a:chExt cx="812800" cy="81280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6147887" y="4787762"/>
            <a:ext cx="505102" cy="505102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6147887" y="5420087"/>
            <a:ext cx="505102" cy="505102"/>
            <a:chOff x="0" y="0"/>
            <a:chExt cx="812800" cy="81280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87" id="8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6147887" y="6052412"/>
            <a:ext cx="505102" cy="505102"/>
            <a:chOff x="0" y="0"/>
            <a:chExt cx="812800" cy="81280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90" id="9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7634050" y="3524804"/>
            <a:ext cx="505102" cy="505102"/>
            <a:chOff x="0" y="0"/>
            <a:chExt cx="812800" cy="81280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93" id="9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7634446" y="4157129"/>
            <a:ext cx="505102" cy="505102"/>
            <a:chOff x="0" y="0"/>
            <a:chExt cx="812800" cy="81280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96" id="9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7634446" y="4787762"/>
            <a:ext cx="505102" cy="505102"/>
            <a:chOff x="0" y="0"/>
            <a:chExt cx="812800" cy="81280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99" id="9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7634446" y="5420087"/>
            <a:ext cx="505102" cy="505102"/>
            <a:chOff x="0" y="0"/>
            <a:chExt cx="812800" cy="8128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02" id="10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3" id="103"/>
          <p:cNvGrpSpPr/>
          <p:nvPr/>
        </p:nvGrpSpPr>
        <p:grpSpPr>
          <a:xfrm rot="0">
            <a:off x="7634446" y="6052412"/>
            <a:ext cx="505102" cy="505102"/>
            <a:chOff x="0" y="0"/>
            <a:chExt cx="812800" cy="812800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05" id="10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6" id="106"/>
          <p:cNvGrpSpPr/>
          <p:nvPr/>
        </p:nvGrpSpPr>
        <p:grpSpPr>
          <a:xfrm rot="0">
            <a:off x="8260843" y="3524804"/>
            <a:ext cx="505102" cy="505102"/>
            <a:chOff x="0" y="0"/>
            <a:chExt cx="812800" cy="81280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08" id="10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9" id="109"/>
          <p:cNvGrpSpPr/>
          <p:nvPr/>
        </p:nvGrpSpPr>
        <p:grpSpPr>
          <a:xfrm rot="0">
            <a:off x="8261239" y="4157129"/>
            <a:ext cx="505102" cy="505102"/>
            <a:chOff x="0" y="0"/>
            <a:chExt cx="812800" cy="812800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11" id="1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8261239" y="4787762"/>
            <a:ext cx="505102" cy="505102"/>
            <a:chOff x="0" y="0"/>
            <a:chExt cx="812800" cy="81280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114" id="11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5" id="115"/>
          <p:cNvGrpSpPr/>
          <p:nvPr/>
        </p:nvGrpSpPr>
        <p:grpSpPr>
          <a:xfrm rot="0">
            <a:off x="8261239" y="5420087"/>
            <a:ext cx="505102" cy="505102"/>
            <a:chOff x="0" y="0"/>
            <a:chExt cx="812800" cy="812800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17" id="1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8" id="118"/>
          <p:cNvGrpSpPr/>
          <p:nvPr/>
        </p:nvGrpSpPr>
        <p:grpSpPr>
          <a:xfrm rot="0">
            <a:off x="8261239" y="6052412"/>
            <a:ext cx="505102" cy="505102"/>
            <a:chOff x="0" y="0"/>
            <a:chExt cx="812800" cy="812800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20" id="12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1" id="121"/>
          <p:cNvGrpSpPr/>
          <p:nvPr/>
        </p:nvGrpSpPr>
        <p:grpSpPr>
          <a:xfrm rot="0">
            <a:off x="8886845" y="3524804"/>
            <a:ext cx="505102" cy="505102"/>
            <a:chOff x="0" y="0"/>
            <a:chExt cx="812800" cy="812800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23" id="12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4" id="124"/>
          <p:cNvGrpSpPr/>
          <p:nvPr/>
        </p:nvGrpSpPr>
        <p:grpSpPr>
          <a:xfrm rot="0">
            <a:off x="8887241" y="4157129"/>
            <a:ext cx="505102" cy="505102"/>
            <a:chOff x="0" y="0"/>
            <a:chExt cx="812800" cy="812800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26" id="12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8887241" y="4787762"/>
            <a:ext cx="505102" cy="505102"/>
            <a:chOff x="0" y="0"/>
            <a:chExt cx="812800" cy="812800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129" id="12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0" id="130"/>
          <p:cNvGrpSpPr/>
          <p:nvPr/>
        </p:nvGrpSpPr>
        <p:grpSpPr>
          <a:xfrm rot="0">
            <a:off x="8887241" y="5420087"/>
            <a:ext cx="505102" cy="505102"/>
            <a:chOff x="0" y="0"/>
            <a:chExt cx="812800" cy="812800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32" id="13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8887241" y="6052412"/>
            <a:ext cx="505102" cy="505102"/>
            <a:chOff x="0" y="0"/>
            <a:chExt cx="812800" cy="812800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35" id="13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6" id="136"/>
          <p:cNvGrpSpPr/>
          <p:nvPr/>
        </p:nvGrpSpPr>
        <p:grpSpPr>
          <a:xfrm rot="0">
            <a:off x="9513638" y="3524804"/>
            <a:ext cx="505102" cy="505102"/>
            <a:chOff x="0" y="0"/>
            <a:chExt cx="812800" cy="812800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38" id="13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9514034" y="4157129"/>
            <a:ext cx="505102" cy="505102"/>
            <a:chOff x="0" y="0"/>
            <a:chExt cx="812800" cy="812800"/>
          </a:xfrm>
        </p:grpSpPr>
        <p:sp>
          <p:nvSpPr>
            <p:cNvPr name="Freeform 140" id="1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41" id="14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2" id="142"/>
          <p:cNvGrpSpPr/>
          <p:nvPr/>
        </p:nvGrpSpPr>
        <p:grpSpPr>
          <a:xfrm rot="0">
            <a:off x="9514034" y="4787762"/>
            <a:ext cx="505102" cy="505102"/>
            <a:chOff x="0" y="0"/>
            <a:chExt cx="812800" cy="812800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144" id="14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5" id="145"/>
          <p:cNvGrpSpPr/>
          <p:nvPr/>
        </p:nvGrpSpPr>
        <p:grpSpPr>
          <a:xfrm rot="0">
            <a:off x="9514034" y="5420087"/>
            <a:ext cx="505102" cy="505102"/>
            <a:chOff x="0" y="0"/>
            <a:chExt cx="812800" cy="812800"/>
          </a:xfrm>
        </p:grpSpPr>
        <p:sp>
          <p:nvSpPr>
            <p:cNvPr name="Freeform 146" id="1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47" id="14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8" id="148"/>
          <p:cNvGrpSpPr/>
          <p:nvPr/>
        </p:nvGrpSpPr>
        <p:grpSpPr>
          <a:xfrm rot="0">
            <a:off x="9514034" y="6052412"/>
            <a:ext cx="505102" cy="505102"/>
            <a:chOff x="0" y="0"/>
            <a:chExt cx="812800" cy="812800"/>
          </a:xfrm>
        </p:grpSpPr>
        <p:sp>
          <p:nvSpPr>
            <p:cNvPr name="Freeform 149" id="14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50" id="15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1" id="151"/>
          <p:cNvGrpSpPr/>
          <p:nvPr/>
        </p:nvGrpSpPr>
        <p:grpSpPr>
          <a:xfrm rot="0">
            <a:off x="10140432" y="3524804"/>
            <a:ext cx="505102" cy="505102"/>
            <a:chOff x="0" y="0"/>
            <a:chExt cx="812800" cy="812800"/>
          </a:xfrm>
        </p:grpSpPr>
        <p:sp>
          <p:nvSpPr>
            <p:cNvPr name="Freeform 152" id="1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53" id="15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4" id="154"/>
          <p:cNvGrpSpPr/>
          <p:nvPr/>
        </p:nvGrpSpPr>
        <p:grpSpPr>
          <a:xfrm rot="0">
            <a:off x="10140828" y="4157129"/>
            <a:ext cx="505102" cy="505102"/>
            <a:chOff x="0" y="0"/>
            <a:chExt cx="812800" cy="812800"/>
          </a:xfrm>
        </p:grpSpPr>
        <p:sp>
          <p:nvSpPr>
            <p:cNvPr name="Freeform 155" id="1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56" id="15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7" id="157"/>
          <p:cNvGrpSpPr/>
          <p:nvPr/>
        </p:nvGrpSpPr>
        <p:grpSpPr>
          <a:xfrm rot="0">
            <a:off x="10140828" y="4787762"/>
            <a:ext cx="505102" cy="505102"/>
            <a:chOff x="0" y="0"/>
            <a:chExt cx="812800" cy="812800"/>
          </a:xfrm>
        </p:grpSpPr>
        <p:sp>
          <p:nvSpPr>
            <p:cNvPr name="Freeform 158" id="15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159" id="15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0" id="160"/>
          <p:cNvGrpSpPr/>
          <p:nvPr/>
        </p:nvGrpSpPr>
        <p:grpSpPr>
          <a:xfrm rot="0">
            <a:off x="10140828" y="5420087"/>
            <a:ext cx="505102" cy="505102"/>
            <a:chOff x="0" y="0"/>
            <a:chExt cx="812800" cy="812800"/>
          </a:xfrm>
        </p:grpSpPr>
        <p:sp>
          <p:nvSpPr>
            <p:cNvPr name="Freeform 161" id="16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62" id="16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3" id="163"/>
          <p:cNvGrpSpPr/>
          <p:nvPr/>
        </p:nvGrpSpPr>
        <p:grpSpPr>
          <a:xfrm rot="0">
            <a:off x="10140828" y="6052412"/>
            <a:ext cx="505102" cy="505102"/>
            <a:chOff x="0" y="0"/>
            <a:chExt cx="812800" cy="812800"/>
          </a:xfrm>
        </p:grpSpPr>
        <p:sp>
          <p:nvSpPr>
            <p:cNvPr name="Freeform 164" id="16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65" id="16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6" id="166"/>
          <p:cNvGrpSpPr/>
          <p:nvPr/>
        </p:nvGrpSpPr>
        <p:grpSpPr>
          <a:xfrm rot="0">
            <a:off x="11299788" y="2811455"/>
            <a:ext cx="3675002" cy="4075815"/>
            <a:chOff x="0" y="0"/>
            <a:chExt cx="967902" cy="1073466"/>
          </a:xfrm>
        </p:grpSpPr>
        <p:sp>
          <p:nvSpPr>
            <p:cNvPr name="Freeform 167" id="167"/>
            <p:cNvSpPr/>
            <p:nvPr/>
          </p:nvSpPr>
          <p:spPr>
            <a:xfrm flipH="false" flipV="false" rot="0">
              <a:off x="0" y="0"/>
              <a:ext cx="967902" cy="1073466"/>
            </a:xfrm>
            <a:custGeom>
              <a:avLst/>
              <a:gdLst/>
              <a:ahLst/>
              <a:cxnLst/>
              <a:rect r="r" b="b" t="t" l="l"/>
              <a:pathLst>
                <a:path h="1073466" w="967902">
                  <a:moveTo>
                    <a:pt x="58986" y="0"/>
                  </a:moveTo>
                  <a:lnTo>
                    <a:pt x="908916" y="0"/>
                  </a:lnTo>
                  <a:cubicBezTo>
                    <a:pt x="924560" y="0"/>
                    <a:pt x="939563" y="6215"/>
                    <a:pt x="950625" y="17277"/>
                  </a:cubicBezTo>
                  <a:cubicBezTo>
                    <a:pt x="961687" y="28339"/>
                    <a:pt x="967902" y="43342"/>
                    <a:pt x="967902" y="58986"/>
                  </a:cubicBezTo>
                  <a:lnTo>
                    <a:pt x="967902" y="1014480"/>
                  </a:lnTo>
                  <a:cubicBezTo>
                    <a:pt x="967902" y="1030124"/>
                    <a:pt x="961687" y="1045127"/>
                    <a:pt x="950625" y="1056189"/>
                  </a:cubicBezTo>
                  <a:cubicBezTo>
                    <a:pt x="939563" y="1067251"/>
                    <a:pt x="924560" y="1073466"/>
                    <a:pt x="908916" y="1073466"/>
                  </a:cubicBezTo>
                  <a:lnTo>
                    <a:pt x="58986" y="1073466"/>
                  </a:lnTo>
                  <a:cubicBezTo>
                    <a:pt x="26409" y="1073466"/>
                    <a:pt x="0" y="1047057"/>
                    <a:pt x="0" y="1014480"/>
                  </a:cubicBezTo>
                  <a:lnTo>
                    <a:pt x="0" y="58986"/>
                  </a:lnTo>
                  <a:cubicBezTo>
                    <a:pt x="0" y="43342"/>
                    <a:pt x="6215" y="28339"/>
                    <a:pt x="17277" y="17277"/>
                  </a:cubicBezTo>
                  <a:cubicBezTo>
                    <a:pt x="28339" y="6215"/>
                    <a:pt x="43342" y="0"/>
                    <a:pt x="58986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168" id="168"/>
            <p:cNvSpPr txBox="true"/>
            <p:nvPr/>
          </p:nvSpPr>
          <p:spPr>
            <a:xfrm>
              <a:off x="0" y="-38100"/>
              <a:ext cx="967902" cy="1111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9" id="169"/>
          <p:cNvGrpSpPr/>
          <p:nvPr/>
        </p:nvGrpSpPr>
        <p:grpSpPr>
          <a:xfrm rot="0">
            <a:off x="11626991" y="3524804"/>
            <a:ext cx="505102" cy="505102"/>
            <a:chOff x="0" y="0"/>
            <a:chExt cx="812800" cy="812800"/>
          </a:xfrm>
        </p:grpSpPr>
        <p:sp>
          <p:nvSpPr>
            <p:cNvPr name="Freeform 170" id="17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71" id="17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2" id="172"/>
          <p:cNvGrpSpPr/>
          <p:nvPr/>
        </p:nvGrpSpPr>
        <p:grpSpPr>
          <a:xfrm rot="0">
            <a:off x="11627387" y="4157129"/>
            <a:ext cx="505102" cy="505102"/>
            <a:chOff x="0" y="0"/>
            <a:chExt cx="812800" cy="812800"/>
          </a:xfrm>
        </p:grpSpPr>
        <p:sp>
          <p:nvSpPr>
            <p:cNvPr name="Freeform 173" id="1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74" id="17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5" id="175"/>
          <p:cNvGrpSpPr/>
          <p:nvPr/>
        </p:nvGrpSpPr>
        <p:grpSpPr>
          <a:xfrm rot="0">
            <a:off x="11627387" y="4787762"/>
            <a:ext cx="505102" cy="505102"/>
            <a:chOff x="0" y="0"/>
            <a:chExt cx="812800" cy="812800"/>
          </a:xfrm>
        </p:grpSpPr>
        <p:sp>
          <p:nvSpPr>
            <p:cNvPr name="Freeform 176" id="1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77" id="17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8" id="178"/>
          <p:cNvGrpSpPr/>
          <p:nvPr/>
        </p:nvGrpSpPr>
        <p:grpSpPr>
          <a:xfrm rot="0">
            <a:off x="11627387" y="5420087"/>
            <a:ext cx="505102" cy="505102"/>
            <a:chOff x="0" y="0"/>
            <a:chExt cx="812800" cy="812800"/>
          </a:xfrm>
        </p:grpSpPr>
        <p:sp>
          <p:nvSpPr>
            <p:cNvPr name="Freeform 179" id="17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80" id="18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1" id="181"/>
          <p:cNvGrpSpPr/>
          <p:nvPr/>
        </p:nvGrpSpPr>
        <p:grpSpPr>
          <a:xfrm rot="0">
            <a:off x="11627387" y="6052412"/>
            <a:ext cx="505102" cy="505102"/>
            <a:chOff x="0" y="0"/>
            <a:chExt cx="812800" cy="812800"/>
          </a:xfrm>
        </p:grpSpPr>
        <p:sp>
          <p:nvSpPr>
            <p:cNvPr name="Freeform 182" id="18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183" id="18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4" id="184"/>
          <p:cNvGrpSpPr/>
          <p:nvPr/>
        </p:nvGrpSpPr>
        <p:grpSpPr>
          <a:xfrm rot="0">
            <a:off x="12253784" y="3524804"/>
            <a:ext cx="505102" cy="505102"/>
            <a:chOff x="0" y="0"/>
            <a:chExt cx="812800" cy="812800"/>
          </a:xfrm>
        </p:grpSpPr>
        <p:sp>
          <p:nvSpPr>
            <p:cNvPr name="Freeform 185" id="18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86" id="18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7" id="187"/>
          <p:cNvGrpSpPr/>
          <p:nvPr/>
        </p:nvGrpSpPr>
        <p:grpSpPr>
          <a:xfrm rot="0">
            <a:off x="12254180" y="4157129"/>
            <a:ext cx="505102" cy="505102"/>
            <a:chOff x="0" y="0"/>
            <a:chExt cx="812800" cy="812800"/>
          </a:xfrm>
        </p:grpSpPr>
        <p:sp>
          <p:nvSpPr>
            <p:cNvPr name="Freeform 188" id="18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89" id="18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0" id="190"/>
          <p:cNvGrpSpPr/>
          <p:nvPr/>
        </p:nvGrpSpPr>
        <p:grpSpPr>
          <a:xfrm rot="0">
            <a:off x="12254180" y="4787762"/>
            <a:ext cx="505102" cy="505102"/>
            <a:chOff x="0" y="0"/>
            <a:chExt cx="812800" cy="812800"/>
          </a:xfrm>
        </p:grpSpPr>
        <p:sp>
          <p:nvSpPr>
            <p:cNvPr name="Freeform 191" id="19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92" id="19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3" id="193"/>
          <p:cNvGrpSpPr/>
          <p:nvPr/>
        </p:nvGrpSpPr>
        <p:grpSpPr>
          <a:xfrm rot="0">
            <a:off x="12254180" y="5420087"/>
            <a:ext cx="505102" cy="505102"/>
            <a:chOff x="0" y="0"/>
            <a:chExt cx="812800" cy="812800"/>
          </a:xfrm>
        </p:grpSpPr>
        <p:sp>
          <p:nvSpPr>
            <p:cNvPr name="Freeform 194" id="19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195" id="19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6" id="196"/>
          <p:cNvGrpSpPr/>
          <p:nvPr/>
        </p:nvGrpSpPr>
        <p:grpSpPr>
          <a:xfrm rot="0">
            <a:off x="12254180" y="6052412"/>
            <a:ext cx="505102" cy="505102"/>
            <a:chOff x="0" y="0"/>
            <a:chExt cx="812800" cy="812800"/>
          </a:xfrm>
        </p:grpSpPr>
        <p:sp>
          <p:nvSpPr>
            <p:cNvPr name="Freeform 197" id="19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198" id="19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9" id="199"/>
          <p:cNvGrpSpPr/>
          <p:nvPr/>
        </p:nvGrpSpPr>
        <p:grpSpPr>
          <a:xfrm rot="0">
            <a:off x="12879786" y="3524804"/>
            <a:ext cx="505102" cy="505102"/>
            <a:chOff x="0" y="0"/>
            <a:chExt cx="812800" cy="812800"/>
          </a:xfrm>
        </p:grpSpPr>
        <p:sp>
          <p:nvSpPr>
            <p:cNvPr name="Freeform 200" id="20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01" id="20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2" id="202"/>
          <p:cNvGrpSpPr/>
          <p:nvPr/>
        </p:nvGrpSpPr>
        <p:grpSpPr>
          <a:xfrm rot="0">
            <a:off x="12880182" y="4157129"/>
            <a:ext cx="505102" cy="505102"/>
            <a:chOff x="0" y="0"/>
            <a:chExt cx="812800" cy="812800"/>
          </a:xfrm>
        </p:grpSpPr>
        <p:sp>
          <p:nvSpPr>
            <p:cNvPr name="Freeform 203" id="20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04" id="20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5" id="205"/>
          <p:cNvGrpSpPr/>
          <p:nvPr/>
        </p:nvGrpSpPr>
        <p:grpSpPr>
          <a:xfrm rot="0">
            <a:off x="12880182" y="4787762"/>
            <a:ext cx="505102" cy="505102"/>
            <a:chOff x="0" y="0"/>
            <a:chExt cx="812800" cy="812800"/>
          </a:xfrm>
        </p:grpSpPr>
        <p:sp>
          <p:nvSpPr>
            <p:cNvPr name="Freeform 206" id="20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207" id="20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8" id="208"/>
          <p:cNvGrpSpPr/>
          <p:nvPr/>
        </p:nvGrpSpPr>
        <p:grpSpPr>
          <a:xfrm rot="0">
            <a:off x="12880182" y="5420087"/>
            <a:ext cx="505102" cy="505102"/>
            <a:chOff x="0" y="0"/>
            <a:chExt cx="812800" cy="812800"/>
          </a:xfrm>
        </p:grpSpPr>
        <p:sp>
          <p:nvSpPr>
            <p:cNvPr name="Freeform 209" id="20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10" id="2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1" id="211"/>
          <p:cNvGrpSpPr/>
          <p:nvPr/>
        </p:nvGrpSpPr>
        <p:grpSpPr>
          <a:xfrm rot="0">
            <a:off x="12880182" y="6052412"/>
            <a:ext cx="505102" cy="505102"/>
            <a:chOff x="0" y="0"/>
            <a:chExt cx="812800" cy="812800"/>
          </a:xfrm>
        </p:grpSpPr>
        <p:sp>
          <p:nvSpPr>
            <p:cNvPr name="Freeform 212" id="2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13" id="2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4" id="214"/>
          <p:cNvGrpSpPr/>
          <p:nvPr/>
        </p:nvGrpSpPr>
        <p:grpSpPr>
          <a:xfrm rot="0">
            <a:off x="13506579" y="3524804"/>
            <a:ext cx="505102" cy="505102"/>
            <a:chOff x="0" y="0"/>
            <a:chExt cx="812800" cy="812800"/>
          </a:xfrm>
        </p:grpSpPr>
        <p:sp>
          <p:nvSpPr>
            <p:cNvPr name="Freeform 215" id="2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16" id="21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7" id="217"/>
          <p:cNvGrpSpPr/>
          <p:nvPr/>
        </p:nvGrpSpPr>
        <p:grpSpPr>
          <a:xfrm rot="0">
            <a:off x="13506975" y="4157129"/>
            <a:ext cx="505102" cy="505102"/>
            <a:chOff x="0" y="0"/>
            <a:chExt cx="812800" cy="812800"/>
          </a:xfrm>
        </p:grpSpPr>
        <p:sp>
          <p:nvSpPr>
            <p:cNvPr name="Freeform 218" id="2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219" id="21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0" id="220"/>
          <p:cNvGrpSpPr/>
          <p:nvPr/>
        </p:nvGrpSpPr>
        <p:grpSpPr>
          <a:xfrm rot="0">
            <a:off x="13506975" y="4787762"/>
            <a:ext cx="505102" cy="505102"/>
            <a:chOff x="0" y="0"/>
            <a:chExt cx="812800" cy="812800"/>
          </a:xfrm>
        </p:grpSpPr>
        <p:sp>
          <p:nvSpPr>
            <p:cNvPr name="Freeform 221" id="2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22" id="22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3" id="223"/>
          <p:cNvGrpSpPr/>
          <p:nvPr/>
        </p:nvGrpSpPr>
        <p:grpSpPr>
          <a:xfrm rot="0">
            <a:off x="13506975" y="5420087"/>
            <a:ext cx="505102" cy="505102"/>
            <a:chOff x="0" y="0"/>
            <a:chExt cx="812800" cy="812800"/>
          </a:xfrm>
        </p:grpSpPr>
        <p:sp>
          <p:nvSpPr>
            <p:cNvPr name="Freeform 224" id="2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25" id="22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6" id="226"/>
          <p:cNvGrpSpPr/>
          <p:nvPr/>
        </p:nvGrpSpPr>
        <p:grpSpPr>
          <a:xfrm rot="0">
            <a:off x="13506975" y="6052412"/>
            <a:ext cx="505102" cy="505102"/>
            <a:chOff x="0" y="0"/>
            <a:chExt cx="812800" cy="812800"/>
          </a:xfrm>
        </p:grpSpPr>
        <p:sp>
          <p:nvSpPr>
            <p:cNvPr name="Freeform 227" id="2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28" id="22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9" id="229"/>
          <p:cNvGrpSpPr/>
          <p:nvPr/>
        </p:nvGrpSpPr>
        <p:grpSpPr>
          <a:xfrm rot="0">
            <a:off x="14133373" y="3524804"/>
            <a:ext cx="505102" cy="505102"/>
            <a:chOff x="0" y="0"/>
            <a:chExt cx="812800" cy="812800"/>
          </a:xfrm>
        </p:grpSpPr>
        <p:sp>
          <p:nvSpPr>
            <p:cNvPr name="Freeform 230" id="2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608BC1"/>
            </a:solidFill>
            <a:ln cap="sq">
              <a:noFill/>
              <a:prstDash val="solid"/>
              <a:miter/>
            </a:ln>
          </p:spPr>
        </p:sp>
        <p:sp>
          <p:nvSpPr>
            <p:cNvPr name="TextBox 231" id="23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2" id="232"/>
          <p:cNvGrpSpPr/>
          <p:nvPr/>
        </p:nvGrpSpPr>
        <p:grpSpPr>
          <a:xfrm rot="0">
            <a:off x="14133769" y="4157129"/>
            <a:ext cx="505102" cy="505102"/>
            <a:chOff x="0" y="0"/>
            <a:chExt cx="812800" cy="812800"/>
          </a:xfrm>
        </p:grpSpPr>
        <p:sp>
          <p:nvSpPr>
            <p:cNvPr name="Freeform 233" id="2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34" id="23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5" id="235"/>
          <p:cNvGrpSpPr/>
          <p:nvPr/>
        </p:nvGrpSpPr>
        <p:grpSpPr>
          <a:xfrm rot="0">
            <a:off x="14133769" y="4787762"/>
            <a:ext cx="505102" cy="505102"/>
            <a:chOff x="0" y="0"/>
            <a:chExt cx="812800" cy="812800"/>
          </a:xfrm>
        </p:grpSpPr>
        <p:sp>
          <p:nvSpPr>
            <p:cNvPr name="Freeform 236" id="2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37" id="23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8" id="238"/>
          <p:cNvGrpSpPr/>
          <p:nvPr/>
        </p:nvGrpSpPr>
        <p:grpSpPr>
          <a:xfrm rot="0">
            <a:off x="14133769" y="5420087"/>
            <a:ext cx="505102" cy="505102"/>
            <a:chOff x="0" y="0"/>
            <a:chExt cx="812800" cy="812800"/>
          </a:xfrm>
        </p:grpSpPr>
        <p:sp>
          <p:nvSpPr>
            <p:cNvPr name="Freeform 239" id="2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40" id="24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1" id="241"/>
          <p:cNvGrpSpPr/>
          <p:nvPr/>
        </p:nvGrpSpPr>
        <p:grpSpPr>
          <a:xfrm rot="0">
            <a:off x="14133769" y="6052412"/>
            <a:ext cx="505102" cy="505102"/>
            <a:chOff x="0" y="0"/>
            <a:chExt cx="812800" cy="812800"/>
          </a:xfrm>
        </p:grpSpPr>
        <p:sp>
          <p:nvSpPr>
            <p:cNvPr name="Freeform 242" id="2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29912" y="0"/>
                  </a:moveTo>
                  <a:lnTo>
                    <a:pt x="582888" y="0"/>
                  </a:lnTo>
                  <a:cubicBezTo>
                    <a:pt x="709865" y="0"/>
                    <a:pt x="812800" y="102935"/>
                    <a:pt x="812800" y="229912"/>
                  </a:cubicBezTo>
                  <a:lnTo>
                    <a:pt x="812800" y="582888"/>
                  </a:lnTo>
                  <a:cubicBezTo>
                    <a:pt x="812800" y="709865"/>
                    <a:pt x="709865" y="812800"/>
                    <a:pt x="582888" y="812800"/>
                  </a:cubicBezTo>
                  <a:lnTo>
                    <a:pt x="229912" y="812800"/>
                  </a:lnTo>
                  <a:cubicBezTo>
                    <a:pt x="102935" y="812800"/>
                    <a:pt x="0" y="709865"/>
                    <a:pt x="0" y="582888"/>
                  </a:cubicBezTo>
                  <a:lnTo>
                    <a:pt x="0" y="229912"/>
                  </a:lnTo>
                  <a:cubicBezTo>
                    <a:pt x="0" y="102935"/>
                    <a:pt x="102935" y="0"/>
                    <a:pt x="229912" y="0"/>
                  </a:cubicBezTo>
                  <a:close/>
                </a:path>
              </a:pathLst>
            </a:custGeom>
            <a:solidFill>
              <a:srgbClr val="133E87"/>
            </a:solidFill>
            <a:ln cap="sq">
              <a:noFill/>
              <a:prstDash val="solid"/>
              <a:miter/>
            </a:ln>
          </p:spPr>
        </p:sp>
        <p:sp>
          <p:nvSpPr>
            <p:cNvPr name="TextBox 243" id="24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4828" lIns="54828" bIns="54828" rIns="54828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4" id="244"/>
          <p:cNvSpPr/>
          <p:nvPr/>
        </p:nvSpPr>
        <p:spPr>
          <a:xfrm flipH="false" flipV="false" rot="0">
            <a:off x="15676801" y="5698764"/>
            <a:ext cx="3922523" cy="4370499"/>
          </a:xfrm>
          <a:custGeom>
            <a:avLst/>
            <a:gdLst/>
            <a:ahLst/>
            <a:cxnLst/>
            <a:rect r="r" b="b" t="t" l="l"/>
            <a:pathLst>
              <a:path h="4370499" w="3922523">
                <a:moveTo>
                  <a:pt x="0" y="0"/>
                </a:moveTo>
                <a:lnTo>
                  <a:pt x="3922523" y="0"/>
                </a:lnTo>
                <a:lnTo>
                  <a:pt x="3922523" y="4370499"/>
                </a:lnTo>
                <a:lnTo>
                  <a:pt x="0" y="43704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5" id="245"/>
          <p:cNvSpPr/>
          <p:nvPr/>
        </p:nvSpPr>
        <p:spPr>
          <a:xfrm flipH="false" flipV="false" rot="0">
            <a:off x="-634113" y="5292864"/>
            <a:ext cx="3295715" cy="4776399"/>
          </a:xfrm>
          <a:custGeom>
            <a:avLst/>
            <a:gdLst/>
            <a:ahLst/>
            <a:cxnLst/>
            <a:rect r="r" b="b" t="t" l="l"/>
            <a:pathLst>
              <a:path h="4776399" w="3295715">
                <a:moveTo>
                  <a:pt x="0" y="0"/>
                </a:moveTo>
                <a:lnTo>
                  <a:pt x="3295716" y="0"/>
                </a:lnTo>
                <a:lnTo>
                  <a:pt x="3295716" y="4776399"/>
                </a:lnTo>
                <a:lnTo>
                  <a:pt x="0" y="47763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6" id="246"/>
          <p:cNvSpPr txBox="true"/>
          <p:nvPr/>
        </p:nvSpPr>
        <p:spPr>
          <a:xfrm rot="0">
            <a:off x="2014918" y="860695"/>
            <a:ext cx="14112898" cy="1908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08"/>
              </a:lnSpc>
            </a:pPr>
            <a:r>
              <a:rPr lang="en-US" sz="12508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FIVE IN A ROW!</a:t>
            </a:r>
          </a:p>
        </p:txBody>
      </p:sp>
      <p:sp>
        <p:nvSpPr>
          <p:cNvPr name="TextBox 247" id="247"/>
          <p:cNvSpPr txBox="true"/>
          <p:nvPr/>
        </p:nvSpPr>
        <p:spPr>
          <a:xfrm rot="0">
            <a:off x="3555705" y="2979241"/>
            <a:ext cx="590901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B</a:t>
            </a:r>
          </a:p>
        </p:txBody>
      </p:sp>
      <p:sp>
        <p:nvSpPr>
          <p:cNvPr name="TextBox 248" id="248"/>
          <p:cNvSpPr txBox="true"/>
          <p:nvPr/>
        </p:nvSpPr>
        <p:spPr>
          <a:xfrm rot="0">
            <a:off x="4224607" y="2979241"/>
            <a:ext cx="548794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I</a:t>
            </a:r>
          </a:p>
        </p:txBody>
      </p:sp>
      <p:sp>
        <p:nvSpPr>
          <p:cNvPr name="TextBox 249" id="249"/>
          <p:cNvSpPr txBox="true"/>
          <p:nvPr/>
        </p:nvSpPr>
        <p:spPr>
          <a:xfrm rot="0">
            <a:off x="4894300" y="2979241"/>
            <a:ext cx="505102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N</a:t>
            </a:r>
          </a:p>
        </p:txBody>
      </p:sp>
      <p:sp>
        <p:nvSpPr>
          <p:cNvPr name="TextBox 250" id="250"/>
          <p:cNvSpPr txBox="true"/>
          <p:nvPr/>
        </p:nvSpPr>
        <p:spPr>
          <a:xfrm rot="0">
            <a:off x="5441905" y="2980083"/>
            <a:ext cx="705586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G</a:t>
            </a:r>
          </a:p>
        </p:txBody>
      </p:sp>
      <p:sp>
        <p:nvSpPr>
          <p:cNvPr name="TextBox 251" id="251"/>
          <p:cNvSpPr txBox="true"/>
          <p:nvPr/>
        </p:nvSpPr>
        <p:spPr>
          <a:xfrm rot="0">
            <a:off x="6232102" y="2979241"/>
            <a:ext cx="420887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O</a:t>
            </a:r>
          </a:p>
        </p:txBody>
      </p:sp>
      <p:sp>
        <p:nvSpPr>
          <p:cNvPr name="TextBox 252" id="252"/>
          <p:cNvSpPr txBox="true"/>
          <p:nvPr/>
        </p:nvSpPr>
        <p:spPr>
          <a:xfrm rot="0">
            <a:off x="7549042" y="2979241"/>
            <a:ext cx="590109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B</a:t>
            </a:r>
          </a:p>
        </p:txBody>
      </p:sp>
      <p:sp>
        <p:nvSpPr>
          <p:cNvPr name="TextBox 253" id="253"/>
          <p:cNvSpPr txBox="true"/>
          <p:nvPr/>
        </p:nvSpPr>
        <p:spPr>
          <a:xfrm rot="0">
            <a:off x="8217548" y="2979241"/>
            <a:ext cx="548794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I</a:t>
            </a:r>
          </a:p>
        </p:txBody>
      </p:sp>
      <p:sp>
        <p:nvSpPr>
          <p:cNvPr name="TextBox 254" id="254"/>
          <p:cNvSpPr txBox="true"/>
          <p:nvPr/>
        </p:nvSpPr>
        <p:spPr>
          <a:xfrm rot="0">
            <a:off x="8887241" y="2979241"/>
            <a:ext cx="505102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N</a:t>
            </a:r>
          </a:p>
        </p:txBody>
      </p:sp>
      <p:sp>
        <p:nvSpPr>
          <p:cNvPr name="TextBox 255" id="255"/>
          <p:cNvSpPr txBox="true"/>
          <p:nvPr/>
        </p:nvSpPr>
        <p:spPr>
          <a:xfrm rot="0">
            <a:off x="9556142" y="2980083"/>
            <a:ext cx="462994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G</a:t>
            </a:r>
          </a:p>
        </p:txBody>
      </p:sp>
      <p:sp>
        <p:nvSpPr>
          <p:cNvPr name="TextBox 256" id="256"/>
          <p:cNvSpPr txBox="true"/>
          <p:nvPr/>
        </p:nvSpPr>
        <p:spPr>
          <a:xfrm rot="0">
            <a:off x="10225043" y="2979241"/>
            <a:ext cx="420887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O</a:t>
            </a:r>
          </a:p>
        </p:txBody>
      </p:sp>
      <p:sp>
        <p:nvSpPr>
          <p:cNvPr name="TextBox 257" id="257"/>
          <p:cNvSpPr txBox="true"/>
          <p:nvPr/>
        </p:nvSpPr>
        <p:spPr>
          <a:xfrm rot="0">
            <a:off x="11541983" y="2979241"/>
            <a:ext cx="590109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B</a:t>
            </a:r>
          </a:p>
        </p:txBody>
      </p:sp>
      <p:sp>
        <p:nvSpPr>
          <p:cNvPr name="TextBox 258" id="258"/>
          <p:cNvSpPr txBox="true"/>
          <p:nvPr/>
        </p:nvSpPr>
        <p:spPr>
          <a:xfrm rot="0">
            <a:off x="12210885" y="2979241"/>
            <a:ext cx="548001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I</a:t>
            </a:r>
          </a:p>
        </p:txBody>
      </p:sp>
      <p:sp>
        <p:nvSpPr>
          <p:cNvPr name="TextBox 259" id="259"/>
          <p:cNvSpPr txBox="true"/>
          <p:nvPr/>
        </p:nvSpPr>
        <p:spPr>
          <a:xfrm rot="0">
            <a:off x="12880578" y="2979241"/>
            <a:ext cx="504310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N</a:t>
            </a:r>
          </a:p>
        </p:txBody>
      </p:sp>
      <p:sp>
        <p:nvSpPr>
          <p:cNvPr name="TextBox 260" id="260"/>
          <p:cNvSpPr txBox="true"/>
          <p:nvPr/>
        </p:nvSpPr>
        <p:spPr>
          <a:xfrm rot="0">
            <a:off x="13427787" y="2980083"/>
            <a:ext cx="705586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G</a:t>
            </a:r>
          </a:p>
        </p:txBody>
      </p:sp>
      <p:sp>
        <p:nvSpPr>
          <p:cNvPr name="TextBox 261" id="261"/>
          <p:cNvSpPr txBox="true"/>
          <p:nvPr/>
        </p:nvSpPr>
        <p:spPr>
          <a:xfrm rot="0">
            <a:off x="14217984" y="2979241"/>
            <a:ext cx="420887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O</a:t>
            </a:r>
          </a:p>
        </p:txBody>
      </p:sp>
      <p:sp>
        <p:nvSpPr>
          <p:cNvPr name="TextBox 262" id="262"/>
          <p:cNvSpPr txBox="true"/>
          <p:nvPr/>
        </p:nvSpPr>
        <p:spPr>
          <a:xfrm rot="0">
            <a:off x="4880352" y="8018939"/>
            <a:ext cx="9865563" cy="64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599"/>
              </a:lnSpc>
              <a:spcBef>
                <a:spcPct val="0"/>
              </a:spcBef>
            </a:pPr>
            <a:r>
              <a:rPr lang="en-US" sz="1999" u="none">
                <a:solidFill>
                  <a:srgbClr val="133E87"/>
                </a:solidFill>
                <a:latin typeface="Inter"/>
                <a:ea typeface="Inter"/>
                <a:cs typeface="Inter"/>
                <a:sym typeface="Inter"/>
              </a:rPr>
              <a:t>Form any five-in-a-row pattern. It can be diagonal, straight line across, or straight line down. The first player to form a five-in-a-row pattern wins the round.</a:t>
            </a:r>
          </a:p>
        </p:txBody>
      </p:sp>
      <p:sp>
        <p:nvSpPr>
          <p:cNvPr name="TextBox 263" id="263"/>
          <p:cNvSpPr txBox="true"/>
          <p:nvPr/>
        </p:nvSpPr>
        <p:spPr>
          <a:xfrm rot="0">
            <a:off x="3308606" y="8133239"/>
            <a:ext cx="1347476" cy="52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3499" u="none">
                <a:solidFill>
                  <a:srgbClr val="133E87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Rules</a:t>
            </a:r>
          </a:p>
        </p:txBody>
      </p:sp>
      <p:sp>
        <p:nvSpPr>
          <p:cNvPr name="TextBox 264" id="264"/>
          <p:cNvSpPr txBox="true"/>
          <p:nvPr/>
        </p:nvSpPr>
        <p:spPr>
          <a:xfrm rot="0">
            <a:off x="3864809" y="7133915"/>
            <a:ext cx="2564082" cy="341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00"/>
              </a:lnSpc>
              <a:spcBef>
                <a:spcPct val="0"/>
              </a:spcBef>
            </a:pPr>
            <a:r>
              <a:rPr lang="en-US" sz="2200" strike="noStrike" u="none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Vertical Line</a:t>
            </a:r>
          </a:p>
        </p:txBody>
      </p:sp>
      <p:sp>
        <p:nvSpPr>
          <p:cNvPr name="TextBox 265" id="265"/>
          <p:cNvSpPr txBox="true"/>
          <p:nvPr/>
        </p:nvSpPr>
        <p:spPr>
          <a:xfrm rot="0">
            <a:off x="7480774" y="7143440"/>
            <a:ext cx="3317244" cy="332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99"/>
              </a:lnSpc>
              <a:spcBef>
                <a:spcPct val="0"/>
              </a:spcBef>
            </a:pPr>
            <a:r>
              <a:rPr lang="en-US" b="true" sz="2199" strike="noStrike" u="none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Horizontal Line</a:t>
            </a:r>
          </a:p>
        </p:txBody>
      </p:sp>
      <p:sp>
        <p:nvSpPr>
          <p:cNvPr name="TextBox 266" id="266"/>
          <p:cNvSpPr txBox="true"/>
          <p:nvPr/>
        </p:nvSpPr>
        <p:spPr>
          <a:xfrm rot="0">
            <a:off x="12035091" y="7143440"/>
            <a:ext cx="2179241" cy="332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99"/>
              </a:lnSpc>
              <a:spcBef>
                <a:spcPct val="0"/>
              </a:spcBef>
            </a:pPr>
            <a:r>
              <a:rPr lang="en-US" b="true" sz="2199" strike="noStrike" u="none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Diagonal Line</a:t>
            </a:r>
          </a:p>
        </p:txBody>
      </p:sp>
      <p:sp>
        <p:nvSpPr>
          <p:cNvPr name="Freeform 267" id="267"/>
          <p:cNvSpPr/>
          <p:nvPr/>
        </p:nvSpPr>
        <p:spPr>
          <a:xfrm flipH="false" flipV="false" rot="0">
            <a:off x="-425506" y="794020"/>
            <a:ext cx="1454206" cy="1452388"/>
          </a:xfrm>
          <a:custGeom>
            <a:avLst/>
            <a:gdLst/>
            <a:ahLst/>
            <a:cxnLst/>
            <a:rect r="r" b="b" t="t" l="l"/>
            <a:pathLst>
              <a:path h="1452388" w="1454206">
                <a:moveTo>
                  <a:pt x="0" y="0"/>
                </a:moveTo>
                <a:lnTo>
                  <a:pt x="1454206" y="0"/>
                </a:lnTo>
                <a:lnTo>
                  <a:pt x="1454206" y="1452388"/>
                </a:lnTo>
                <a:lnTo>
                  <a:pt x="0" y="1452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8" id="268"/>
          <p:cNvSpPr/>
          <p:nvPr/>
        </p:nvSpPr>
        <p:spPr>
          <a:xfrm flipH="false" flipV="false" rot="0">
            <a:off x="1877868" y="3355368"/>
            <a:ext cx="914072" cy="912929"/>
          </a:xfrm>
          <a:custGeom>
            <a:avLst/>
            <a:gdLst/>
            <a:ahLst/>
            <a:cxnLst/>
            <a:rect r="r" b="b" t="t" l="l"/>
            <a:pathLst>
              <a:path h="912929" w="914072">
                <a:moveTo>
                  <a:pt x="0" y="0"/>
                </a:moveTo>
                <a:lnTo>
                  <a:pt x="914072" y="0"/>
                </a:lnTo>
                <a:lnTo>
                  <a:pt x="914072" y="912929"/>
                </a:lnTo>
                <a:lnTo>
                  <a:pt x="0" y="9129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9" id="269"/>
          <p:cNvSpPr/>
          <p:nvPr/>
        </p:nvSpPr>
        <p:spPr>
          <a:xfrm flipH="false" flipV="false" rot="0">
            <a:off x="16345228" y="0"/>
            <a:ext cx="914072" cy="912929"/>
          </a:xfrm>
          <a:custGeom>
            <a:avLst/>
            <a:gdLst/>
            <a:ahLst/>
            <a:cxnLst/>
            <a:rect r="r" b="b" t="t" l="l"/>
            <a:pathLst>
              <a:path h="912929" w="914072">
                <a:moveTo>
                  <a:pt x="0" y="0"/>
                </a:moveTo>
                <a:lnTo>
                  <a:pt x="914072" y="0"/>
                </a:lnTo>
                <a:lnTo>
                  <a:pt x="914072" y="912929"/>
                </a:lnTo>
                <a:lnTo>
                  <a:pt x="0" y="9129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0" id="270"/>
          <p:cNvSpPr/>
          <p:nvPr/>
        </p:nvSpPr>
        <p:spPr>
          <a:xfrm flipH="false" flipV="false" rot="0">
            <a:off x="17165540" y="2989608"/>
            <a:ext cx="1495097" cy="1493228"/>
          </a:xfrm>
          <a:custGeom>
            <a:avLst/>
            <a:gdLst/>
            <a:ahLst/>
            <a:cxnLst/>
            <a:rect r="r" b="b" t="t" l="l"/>
            <a:pathLst>
              <a:path h="1493228" w="1495097">
                <a:moveTo>
                  <a:pt x="0" y="0"/>
                </a:moveTo>
                <a:lnTo>
                  <a:pt x="1495097" y="0"/>
                </a:lnTo>
                <a:lnTo>
                  <a:pt x="1495097" y="1493228"/>
                </a:lnTo>
                <a:lnTo>
                  <a:pt x="0" y="14932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u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71013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34688" y="1942903"/>
            <a:ext cx="15418623" cy="1908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08"/>
              </a:lnSpc>
            </a:pPr>
            <a:r>
              <a:rPr lang="en-US" sz="12508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ARE YOU READY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439060" y="7117173"/>
            <a:ext cx="9409881" cy="916078"/>
            <a:chOff x="0" y="0"/>
            <a:chExt cx="2478323" cy="2412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78323" cy="241271"/>
            </a:xfrm>
            <a:custGeom>
              <a:avLst/>
              <a:gdLst/>
              <a:ahLst/>
              <a:cxnLst/>
              <a:rect r="r" b="b" t="t" l="l"/>
              <a:pathLst>
                <a:path h="241271" w="2478323">
                  <a:moveTo>
                    <a:pt x="82274" y="0"/>
                  </a:moveTo>
                  <a:lnTo>
                    <a:pt x="2396048" y="0"/>
                  </a:lnTo>
                  <a:cubicBezTo>
                    <a:pt x="2441487" y="0"/>
                    <a:pt x="2478323" y="36835"/>
                    <a:pt x="2478323" y="82274"/>
                  </a:cubicBezTo>
                  <a:lnTo>
                    <a:pt x="2478323" y="158997"/>
                  </a:lnTo>
                  <a:cubicBezTo>
                    <a:pt x="2478323" y="204436"/>
                    <a:pt x="2441487" y="241271"/>
                    <a:pt x="2396048" y="241271"/>
                  </a:cubicBezTo>
                  <a:lnTo>
                    <a:pt x="82274" y="241271"/>
                  </a:lnTo>
                  <a:cubicBezTo>
                    <a:pt x="36835" y="241271"/>
                    <a:pt x="0" y="204436"/>
                    <a:pt x="0" y="158997"/>
                  </a:cubicBezTo>
                  <a:lnTo>
                    <a:pt x="0" y="82274"/>
                  </a:lnTo>
                  <a:cubicBezTo>
                    <a:pt x="0" y="36835"/>
                    <a:pt x="36835" y="0"/>
                    <a:pt x="82274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478323" cy="279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233808" y="3199589"/>
            <a:ext cx="15820385" cy="378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0"/>
              </a:lnSpc>
              <a:spcBef>
                <a:spcPct val="0"/>
              </a:spcBef>
            </a:pPr>
            <a:r>
              <a:rPr lang="en-US" sz="24000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TO WIN?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881809" y="8552435"/>
            <a:ext cx="20051618" cy="4536678"/>
          </a:xfrm>
          <a:custGeom>
            <a:avLst/>
            <a:gdLst/>
            <a:ahLst/>
            <a:cxnLst/>
            <a:rect r="r" b="b" t="t" l="l"/>
            <a:pathLst>
              <a:path h="4536678" w="20051618">
                <a:moveTo>
                  <a:pt x="0" y="0"/>
                </a:moveTo>
                <a:lnTo>
                  <a:pt x="20051618" y="0"/>
                </a:lnTo>
                <a:lnTo>
                  <a:pt x="20051618" y="4536679"/>
                </a:lnTo>
                <a:lnTo>
                  <a:pt x="0" y="4536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567318" y="6421330"/>
            <a:ext cx="4053127" cy="3865670"/>
          </a:xfrm>
          <a:custGeom>
            <a:avLst/>
            <a:gdLst/>
            <a:ahLst/>
            <a:cxnLst/>
            <a:rect r="r" b="b" t="t" l="l"/>
            <a:pathLst>
              <a:path h="3865670" w="4053127">
                <a:moveTo>
                  <a:pt x="0" y="0"/>
                </a:moveTo>
                <a:lnTo>
                  <a:pt x="4053127" y="0"/>
                </a:lnTo>
                <a:lnTo>
                  <a:pt x="4053127" y="3865670"/>
                </a:lnTo>
                <a:lnTo>
                  <a:pt x="0" y="38656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00710" y="486089"/>
            <a:ext cx="1086581" cy="1085222"/>
          </a:xfrm>
          <a:custGeom>
            <a:avLst/>
            <a:gdLst/>
            <a:ahLst/>
            <a:cxnLst/>
            <a:rect r="r" b="b" t="t" l="l"/>
            <a:pathLst>
              <a:path h="1085222" w="1086581">
                <a:moveTo>
                  <a:pt x="0" y="0"/>
                </a:moveTo>
                <a:lnTo>
                  <a:pt x="1086580" y="0"/>
                </a:lnTo>
                <a:lnTo>
                  <a:pt x="1086580" y="1085222"/>
                </a:lnTo>
                <a:lnTo>
                  <a:pt x="0" y="1085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11458" y="1773649"/>
            <a:ext cx="834483" cy="833440"/>
          </a:xfrm>
          <a:custGeom>
            <a:avLst/>
            <a:gdLst/>
            <a:ahLst/>
            <a:cxnLst/>
            <a:rect r="r" b="b" t="t" l="l"/>
            <a:pathLst>
              <a:path h="833440" w="834483">
                <a:moveTo>
                  <a:pt x="0" y="0"/>
                </a:moveTo>
                <a:lnTo>
                  <a:pt x="834484" y="0"/>
                </a:lnTo>
                <a:lnTo>
                  <a:pt x="834484" y="833440"/>
                </a:lnTo>
                <a:lnTo>
                  <a:pt x="0" y="833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2997231"/>
            <a:ext cx="653182" cy="652366"/>
          </a:xfrm>
          <a:custGeom>
            <a:avLst/>
            <a:gdLst/>
            <a:ahLst/>
            <a:cxnLst/>
            <a:rect r="r" b="b" t="t" l="l"/>
            <a:pathLst>
              <a:path h="652366" w="653182">
                <a:moveTo>
                  <a:pt x="0" y="0"/>
                </a:moveTo>
                <a:lnTo>
                  <a:pt x="653182" y="0"/>
                </a:lnTo>
                <a:lnTo>
                  <a:pt x="653182" y="652365"/>
                </a:lnTo>
                <a:lnTo>
                  <a:pt x="0" y="652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829822" y="1773649"/>
            <a:ext cx="834483" cy="833440"/>
          </a:xfrm>
          <a:custGeom>
            <a:avLst/>
            <a:gdLst/>
            <a:ahLst/>
            <a:cxnLst/>
            <a:rect r="r" b="b" t="t" l="l"/>
            <a:pathLst>
              <a:path h="833440" w="834483">
                <a:moveTo>
                  <a:pt x="0" y="0"/>
                </a:moveTo>
                <a:lnTo>
                  <a:pt x="834483" y="0"/>
                </a:lnTo>
                <a:lnTo>
                  <a:pt x="834483" y="833440"/>
                </a:lnTo>
                <a:lnTo>
                  <a:pt x="0" y="833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606118" y="2997231"/>
            <a:ext cx="653182" cy="652366"/>
          </a:xfrm>
          <a:custGeom>
            <a:avLst/>
            <a:gdLst/>
            <a:ahLst/>
            <a:cxnLst/>
            <a:rect r="r" b="b" t="t" l="l"/>
            <a:pathLst>
              <a:path h="652366" w="653182">
                <a:moveTo>
                  <a:pt x="0" y="0"/>
                </a:moveTo>
                <a:lnTo>
                  <a:pt x="653182" y="0"/>
                </a:lnTo>
                <a:lnTo>
                  <a:pt x="653182" y="652365"/>
                </a:lnTo>
                <a:lnTo>
                  <a:pt x="0" y="652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63852" y="6276736"/>
            <a:ext cx="3077878" cy="4010264"/>
          </a:xfrm>
          <a:custGeom>
            <a:avLst/>
            <a:gdLst/>
            <a:ahLst/>
            <a:cxnLst/>
            <a:rect r="r" b="b" t="t" l="l"/>
            <a:pathLst>
              <a:path h="4010264" w="3077878">
                <a:moveTo>
                  <a:pt x="0" y="0"/>
                </a:moveTo>
                <a:lnTo>
                  <a:pt x="3077878" y="0"/>
                </a:lnTo>
                <a:lnTo>
                  <a:pt x="3077878" y="4010264"/>
                </a:lnTo>
                <a:lnTo>
                  <a:pt x="0" y="4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812917" y="7233899"/>
            <a:ext cx="8662166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Shout "Bingo" if you get five in a row!</a:t>
            </a:r>
          </a:p>
        </p:txBody>
      </p:sp>
    </p:spTree>
  </p:cSld>
  <p:clrMapOvr>
    <a:masterClrMapping/>
  </p:clrMapOvr>
  <p:transition spd="med">
    <p:cover dir="ru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8" r="0" b="-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734873" y="105239"/>
            <a:ext cx="25757746" cy="10287000"/>
            <a:chOff x="0" y="0"/>
            <a:chExt cx="34343662" cy="13716000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0">
              <a:off x="17171831" y="0"/>
              <a:ext cx="1717183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7171831">
                  <a:moveTo>
                    <a:pt x="0" y="13716000"/>
                  </a:moveTo>
                  <a:lnTo>
                    <a:pt x="17171831" y="13716000"/>
                  </a:lnTo>
                  <a:lnTo>
                    <a:pt x="17171831" y="0"/>
                  </a:lnTo>
                  <a:lnTo>
                    <a:pt x="0" y="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3">
                <a:alphaModFix amt="1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76047" y="3326307"/>
            <a:ext cx="4135905" cy="413590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3053" y="0"/>
                  </a:moveTo>
                  <a:lnTo>
                    <a:pt x="769747" y="0"/>
                  </a:lnTo>
                  <a:cubicBezTo>
                    <a:pt x="781165" y="0"/>
                    <a:pt x="792116" y="4536"/>
                    <a:pt x="800190" y="12610"/>
                  </a:cubicBezTo>
                  <a:cubicBezTo>
                    <a:pt x="808264" y="20684"/>
                    <a:pt x="812800" y="31635"/>
                    <a:pt x="812800" y="43053"/>
                  </a:cubicBezTo>
                  <a:lnTo>
                    <a:pt x="812800" y="769747"/>
                  </a:lnTo>
                  <a:cubicBezTo>
                    <a:pt x="812800" y="781165"/>
                    <a:pt x="808264" y="792116"/>
                    <a:pt x="800190" y="800190"/>
                  </a:cubicBezTo>
                  <a:cubicBezTo>
                    <a:pt x="792116" y="808264"/>
                    <a:pt x="781165" y="812800"/>
                    <a:pt x="769747" y="812800"/>
                  </a:cubicBezTo>
                  <a:lnTo>
                    <a:pt x="43053" y="812800"/>
                  </a:lnTo>
                  <a:cubicBezTo>
                    <a:pt x="31635" y="812800"/>
                    <a:pt x="20684" y="808264"/>
                    <a:pt x="12610" y="800190"/>
                  </a:cubicBezTo>
                  <a:cubicBezTo>
                    <a:pt x="4536" y="792116"/>
                    <a:pt x="0" y="781165"/>
                    <a:pt x="0" y="769747"/>
                  </a:cubicBezTo>
                  <a:lnTo>
                    <a:pt x="0" y="43053"/>
                  </a:lnTo>
                  <a:cubicBezTo>
                    <a:pt x="0" y="31635"/>
                    <a:pt x="4536" y="20684"/>
                    <a:pt x="12610" y="12610"/>
                  </a:cubicBezTo>
                  <a:cubicBezTo>
                    <a:pt x="20684" y="4536"/>
                    <a:pt x="31635" y="0"/>
                    <a:pt x="43053" y="0"/>
                  </a:cubicBezTo>
                  <a:close/>
                </a:path>
              </a:pathLst>
            </a:custGeom>
            <a:blipFill>
              <a:blip r:embed="rId5"/>
              <a:stretch>
                <a:fillRect l="-17899" t="-11742" r="-67547" b="-11812"/>
              </a:stretch>
            </a:blipFill>
            <a:ln w="38100" cap="rnd">
              <a:solidFill>
                <a:srgbClr val="F3F3E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7076047" y="7836750"/>
            <a:ext cx="4135905" cy="1024684"/>
            <a:chOff x="0" y="0"/>
            <a:chExt cx="731622" cy="1812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31622" cy="181262"/>
            </a:xfrm>
            <a:custGeom>
              <a:avLst/>
              <a:gdLst/>
              <a:ahLst/>
              <a:cxnLst/>
              <a:rect r="r" b="b" t="t" l="l"/>
              <a:pathLst>
                <a:path h="181262" w="731622">
                  <a:moveTo>
                    <a:pt x="90631" y="0"/>
                  </a:moveTo>
                  <a:lnTo>
                    <a:pt x="640991" y="0"/>
                  </a:lnTo>
                  <a:cubicBezTo>
                    <a:pt x="665028" y="0"/>
                    <a:pt x="688080" y="9549"/>
                    <a:pt x="705077" y="26545"/>
                  </a:cubicBezTo>
                  <a:cubicBezTo>
                    <a:pt x="722074" y="43542"/>
                    <a:pt x="731622" y="66594"/>
                    <a:pt x="731622" y="90631"/>
                  </a:cubicBezTo>
                  <a:lnTo>
                    <a:pt x="731622" y="90631"/>
                  </a:lnTo>
                  <a:cubicBezTo>
                    <a:pt x="731622" y="114668"/>
                    <a:pt x="722074" y="137720"/>
                    <a:pt x="705077" y="154717"/>
                  </a:cubicBezTo>
                  <a:cubicBezTo>
                    <a:pt x="688080" y="171713"/>
                    <a:pt x="665028" y="181262"/>
                    <a:pt x="640991" y="181262"/>
                  </a:cubicBezTo>
                  <a:lnTo>
                    <a:pt x="90631" y="181262"/>
                  </a:lnTo>
                  <a:cubicBezTo>
                    <a:pt x="66594" y="181262"/>
                    <a:pt x="43542" y="171713"/>
                    <a:pt x="26545" y="154717"/>
                  </a:cubicBezTo>
                  <a:cubicBezTo>
                    <a:pt x="9549" y="137720"/>
                    <a:pt x="0" y="114668"/>
                    <a:pt x="0" y="90631"/>
                  </a:cubicBezTo>
                  <a:lnTo>
                    <a:pt x="0" y="90631"/>
                  </a:lnTo>
                  <a:cubicBezTo>
                    <a:pt x="0" y="66594"/>
                    <a:pt x="9549" y="43542"/>
                    <a:pt x="26545" y="26545"/>
                  </a:cubicBezTo>
                  <a:cubicBezTo>
                    <a:pt x="43542" y="9549"/>
                    <a:pt x="66594" y="0"/>
                    <a:pt x="90631" y="0"/>
                  </a:cubicBezTo>
                  <a:close/>
                </a:path>
              </a:pathLst>
            </a:custGeom>
            <a:solidFill>
              <a:srgbClr val="F3F3E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31622" cy="219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003318" y="8519487"/>
            <a:ext cx="20590175" cy="4658527"/>
          </a:xfrm>
          <a:custGeom>
            <a:avLst/>
            <a:gdLst/>
            <a:ahLst/>
            <a:cxnLst/>
            <a:rect r="r" b="b" t="t" l="l"/>
            <a:pathLst>
              <a:path h="4658527" w="20590175">
                <a:moveTo>
                  <a:pt x="0" y="0"/>
                </a:moveTo>
                <a:lnTo>
                  <a:pt x="20590175" y="0"/>
                </a:lnTo>
                <a:lnTo>
                  <a:pt x="20590175" y="4658527"/>
                </a:lnTo>
                <a:lnTo>
                  <a:pt x="0" y="4658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28600" y="5905898"/>
            <a:ext cx="5485242" cy="5039566"/>
          </a:xfrm>
          <a:custGeom>
            <a:avLst/>
            <a:gdLst/>
            <a:ahLst/>
            <a:cxnLst/>
            <a:rect r="r" b="b" t="t" l="l"/>
            <a:pathLst>
              <a:path h="5039566" w="5485242">
                <a:moveTo>
                  <a:pt x="0" y="0"/>
                </a:moveTo>
                <a:lnTo>
                  <a:pt x="5485242" y="0"/>
                </a:lnTo>
                <a:lnTo>
                  <a:pt x="5485242" y="5039567"/>
                </a:lnTo>
                <a:lnTo>
                  <a:pt x="0" y="5039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95244" y="4728035"/>
            <a:ext cx="2940790" cy="2172508"/>
          </a:xfrm>
          <a:custGeom>
            <a:avLst/>
            <a:gdLst/>
            <a:ahLst/>
            <a:cxnLst/>
            <a:rect r="r" b="b" t="t" l="l"/>
            <a:pathLst>
              <a:path h="2172508" w="2940790">
                <a:moveTo>
                  <a:pt x="0" y="0"/>
                </a:moveTo>
                <a:lnTo>
                  <a:pt x="2940790" y="0"/>
                </a:lnTo>
                <a:lnTo>
                  <a:pt x="2940790" y="2172509"/>
                </a:lnTo>
                <a:lnTo>
                  <a:pt x="0" y="217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398971" y="6120465"/>
            <a:ext cx="4646034" cy="5009201"/>
          </a:xfrm>
          <a:custGeom>
            <a:avLst/>
            <a:gdLst/>
            <a:ahLst/>
            <a:cxnLst/>
            <a:rect r="r" b="b" t="t" l="l"/>
            <a:pathLst>
              <a:path h="5009201" w="4646034">
                <a:moveTo>
                  <a:pt x="0" y="0"/>
                </a:moveTo>
                <a:lnTo>
                  <a:pt x="4646034" y="0"/>
                </a:lnTo>
                <a:lnTo>
                  <a:pt x="4646034" y="5009201"/>
                </a:lnTo>
                <a:lnTo>
                  <a:pt x="0" y="5009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965384" y="4937914"/>
            <a:ext cx="2845235" cy="2365101"/>
          </a:xfrm>
          <a:custGeom>
            <a:avLst/>
            <a:gdLst/>
            <a:ahLst/>
            <a:cxnLst/>
            <a:rect r="r" b="b" t="t" l="l"/>
            <a:pathLst>
              <a:path h="2365101" w="2845235">
                <a:moveTo>
                  <a:pt x="0" y="0"/>
                </a:moveTo>
                <a:lnTo>
                  <a:pt x="2845235" y="0"/>
                </a:lnTo>
                <a:lnTo>
                  <a:pt x="2845235" y="2365101"/>
                </a:lnTo>
                <a:lnTo>
                  <a:pt x="0" y="23651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806615" y="8109990"/>
            <a:ext cx="2674770" cy="55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68"/>
              </a:lnSpc>
              <a:spcBef>
                <a:spcPct val="0"/>
              </a:spcBef>
            </a:pPr>
            <a:r>
              <a:rPr lang="en-US" b="true" sz="4168">
                <a:solidFill>
                  <a:srgbClr val="133E87"/>
                </a:solidFill>
                <a:latin typeface="Inter Bold"/>
                <a:ea typeface="Inter Bold"/>
                <a:cs typeface="Inter Bold"/>
                <a:sym typeface="Inter Bold"/>
              </a:rPr>
              <a:t>Estelle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8918" y="858482"/>
            <a:ext cx="15770165" cy="189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08"/>
              </a:lnSpc>
            </a:pPr>
            <a:r>
              <a:rPr lang="en-US" sz="12408">
                <a:solidFill>
                  <a:srgbClr val="F3F3E0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OUR WINNER IS...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5068743" y="3326307"/>
            <a:ext cx="1110836" cy="1109447"/>
          </a:xfrm>
          <a:custGeom>
            <a:avLst/>
            <a:gdLst/>
            <a:ahLst/>
            <a:cxnLst/>
            <a:rect r="r" b="b" t="t" l="l"/>
            <a:pathLst>
              <a:path h="1109447" w="1110836">
                <a:moveTo>
                  <a:pt x="0" y="0"/>
                </a:moveTo>
                <a:lnTo>
                  <a:pt x="1110835" y="0"/>
                </a:lnTo>
                <a:lnTo>
                  <a:pt x="1110835" y="1109447"/>
                </a:lnTo>
                <a:lnTo>
                  <a:pt x="0" y="1109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667519" y="1256684"/>
            <a:ext cx="1110836" cy="1109447"/>
          </a:xfrm>
          <a:custGeom>
            <a:avLst/>
            <a:gdLst/>
            <a:ahLst/>
            <a:cxnLst/>
            <a:rect r="r" b="b" t="t" l="l"/>
            <a:pathLst>
              <a:path h="1109447" w="1110836">
                <a:moveTo>
                  <a:pt x="0" y="0"/>
                </a:moveTo>
                <a:lnTo>
                  <a:pt x="1110836" y="0"/>
                </a:lnTo>
                <a:lnTo>
                  <a:pt x="1110836" y="1109447"/>
                </a:lnTo>
                <a:lnTo>
                  <a:pt x="0" y="1109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358366" y="-80747"/>
            <a:ext cx="1110836" cy="1109447"/>
          </a:xfrm>
          <a:custGeom>
            <a:avLst/>
            <a:gdLst/>
            <a:ahLst/>
            <a:cxnLst/>
            <a:rect r="r" b="b" t="t" l="l"/>
            <a:pathLst>
              <a:path h="1109447" w="1110836">
                <a:moveTo>
                  <a:pt x="0" y="0"/>
                </a:moveTo>
                <a:lnTo>
                  <a:pt x="1110836" y="0"/>
                </a:lnTo>
                <a:lnTo>
                  <a:pt x="1110836" y="1109447"/>
                </a:lnTo>
                <a:lnTo>
                  <a:pt x="0" y="1109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969421" y="6120465"/>
            <a:ext cx="672082" cy="671242"/>
          </a:xfrm>
          <a:custGeom>
            <a:avLst/>
            <a:gdLst/>
            <a:ahLst/>
            <a:cxnLst/>
            <a:rect r="r" b="b" t="t" l="l"/>
            <a:pathLst>
              <a:path h="671242" w="672082">
                <a:moveTo>
                  <a:pt x="0" y="0"/>
                </a:moveTo>
                <a:lnTo>
                  <a:pt x="672082" y="0"/>
                </a:lnTo>
                <a:lnTo>
                  <a:pt x="672082" y="671242"/>
                </a:lnTo>
                <a:lnTo>
                  <a:pt x="0" y="671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DAGhO-szJOo</dc:identifier>
  <dcterms:modified xsi:type="dcterms:W3CDTF">2011-08-01T06:04:30Z</dcterms:modified>
  <cp:revision>1</cp:revision>
  <dc:title>Bingo Game</dc:title>
</cp:coreProperties>
</file>