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Cherry Bomb One" panose="020B0604020202020204" charset="-128"/>
      <p:regular r:id="rId14"/>
    </p:embeddedFont>
    <p:embeddedFont>
      <p:font typeface="Nunito Bold" pitchFamily="2" charset="0"/>
      <p:regular r:id="rId15"/>
      <p:bold r:id="rId16"/>
    </p:embeddedFont>
    <p:embeddedFont>
      <p:font typeface="Nunito Heavy" panose="020B0604020202020204" charset="0"/>
      <p:regular r:id="rId17"/>
    </p:embeddedFont>
    <p:embeddedFont>
      <p:font typeface="Nunito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A8"/>
    <a:srgbClr val="FF9645"/>
    <a:srgbClr val="685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06A2-ABAA-46BE-A256-AA6A89AF67F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CC7D8-9AFF-41F3-9FD4-A06C901B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CC7D8-9AFF-41F3-9FD4-A06C901B2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svg"/><Relationship Id="rId10" Type="http://schemas.openxmlformats.org/officeDocument/2006/relationships/image" Target="../media/image41.sv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18" Type="http://schemas.openxmlformats.org/officeDocument/2006/relationships/slide" Target="slide10.xml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slide" Target="slide4.xml"/><Relationship Id="rId7" Type="http://schemas.openxmlformats.org/officeDocument/2006/relationships/image" Target="../media/image13.png"/><Relationship Id="rId12" Type="http://schemas.openxmlformats.org/officeDocument/2006/relationships/slide" Target="slide9.xml"/><Relationship Id="rId17" Type="http://schemas.openxmlformats.org/officeDocument/2006/relationships/image" Target="../media/image20.sv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2.sv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6.svg"/><Relationship Id="rId24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slide" Target="slide5.xml"/><Relationship Id="rId23" Type="http://schemas.openxmlformats.org/officeDocument/2006/relationships/image" Target="../media/image10.svg"/><Relationship Id="rId28" Type="http://schemas.openxmlformats.org/officeDocument/2006/relationships/image" Target="../media/image11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slide" Target="slide11.xml"/><Relationship Id="rId14" Type="http://schemas.openxmlformats.org/officeDocument/2006/relationships/image" Target="../media/image18.svg"/><Relationship Id="rId22" Type="http://schemas.openxmlformats.org/officeDocument/2006/relationships/image" Target="../media/image9.png"/><Relationship Id="rId27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7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0.sv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slide" Target="slide3.xml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1.sv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image" Target="../media/image3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16.sv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.xml"/><Relationship Id="rId9" Type="http://schemas.openxmlformats.org/officeDocument/2006/relationships/slide" Target="slide3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33.svg"/><Relationship Id="rId3" Type="http://schemas.microsoft.com/office/2007/relationships/media" Target="../media/media3.mp3"/><Relationship Id="rId7" Type="http://schemas.openxmlformats.org/officeDocument/2006/relationships/image" Target="../media/image3.png"/><Relationship Id="rId12" Type="http://schemas.openxmlformats.org/officeDocument/2006/relationships/image" Target="../media/image3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12.sv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3.xml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svg"/><Relationship Id="rId10" Type="http://schemas.openxmlformats.org/officeDocument/2006/relationships/image" Target="../media/image37.sv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B13FF2-0605-96A5-481B-3A8D54B02998}"/>
              </a:ext>
            </a:extLst>
          </p:cNvPr>
          <p:cNvGrpSpPr/>
          <p:nvPr/>
        </p:nvGrpSpPr>
        <p:grpSpPr>
          <a:xfrm>
            <a:off x="-328959" y="-119411"/>
            <a:ext cx="20653482" cy="10326741"/>
            <a:chOff x="0" y="0"/>
            <a:chExt cx="27537976" cy="1376898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6553FB1-3D0E-46E6-D4B8-D19695D54E4A}"/>
                </a:ext>
              </a:extLst>
            </p:cNvPr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95C1277A-EE57-51E7-3C60-5845595850E5}"/>
                </a:ext>
              </a:extLst>
            </p:cNvPr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id="{15F8CB41-FAE2-B111-A6DD-09473A241C38}"/>
              </a:ext>
            </a:extLst>
          </p:cNvPr>
          <p:cNvSpPr/>
          <p:nvPr/>
        </p:nvSpPr>
        <p:spPr>
          <a:xfrm>
            <a:off x="5714858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FE993C03-079D-1460-D400-BB63C62AD076}"/>
              </a:ext>
            </a:extLst>
          </p:cNvPr>
          <p:cNvSpPr/>
          <p:nvPr/>
        </p:nvSpPr>
        <p:spPr>
          <a:xfrm>
            <a:off x="304800" y="334117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90D1B0C-24D5-EAF7-EC1D-5A5433C0A490}"/>
              </a:ext>
            </a:extLst>
          </p:cNvPr>
          <p:cNvSpPr/>
          <p:nvPr/>
        </p:nvSpPr>
        <p:spPr>
          <a:xfrm>
            <a:off x="15616699" y="24565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77828CB-8E77-E36F-5C7F-B42784ECAAA1}"/>
              </a:ext>
            </a:extLst>
          </p:cNvPr>
          <p:cNvSpPr/>
          <p:nvPr/>
        </p:nvSpPr>
        <p:spPr>
          <a:xfrm>
            <a:off x="16208007" y="6148144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0797E6F9-3A12-B589-DDE3-CCEED47EDF7B}"/>
              </a:ext>
            </a:extLst>
          </p:cNvPr>
          <p:cNvSpPr/>
          <p:nvPr/>
        </p:nvSpPr>
        <p:spPr>
          <a:xfrm>
            <a:off x="11658773" y="8854943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DA6D8ED-39AF-26FC-52A0-E4B4792C258C}"/>
              </a:ext>
            </a:extLst>
          </p:cNvPr>
          <p:cNvSpPr/>
          <p:nvPr/>
        </p:nvSpPr>
        <p:spPr>
          <a:xfrm>
            <a:off x="3276600" y="8854943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F18859F-AE09-1C19-92C7-2C9B55A49B4D}"/>
              </a:ext>
            </a:extLst>
          </p:cNvPr>
          <p:cNvSpPr/>
          <p:nvPr/>
        </p:nvSpPr>
        <p:spPr>
          <a:xfrm>
            <a:off x="6139758" y="4636055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9900463-6866-A3A8-C037-60E8A74FAE18}"/>
              </a:ext>
            </a:extLst>
          </p:cNvPr>
          <p:cNvSpPr/>
          <p:nvPr/>
        </p:nvSpPr>
        <p:spPr>
          <a:xfrm>
            <a:off x="11863402" y="336085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132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11941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591098" y="-11941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82126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1221" y="320934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97782" y="94711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906" y="979942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28959" y="696397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4577" y="5469879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26321" y="898361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780561" y="1461543"/>
            <a:ext cx="10526603" cy="7563940"/>
            <a:chOff x="0" y="0"/>
            <a:chExt cx="2772439" cy="19921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72439" cy="1992149"/>
            </a:xfrm>
            <a:custGeom>
              <a:avLst/>
              <a:gdLst/>
              <a:ahLst/>
              <a:cxnLst/>
              <a:rect l="l" t="t" r="r" b="b"/>
              <a:pathLst>
                <a:path w="2772439" h="1992149">
                  <a:moveTo>
                    <a:pt x="42657" y="0"/>
                  </a:moveTo>
                  <a:lnTo>
                    <a:pt x="2729782" y="0"/>
                  </a:lnTo>
                  <a:cubicBezTo>
                    <a:pt x="2753340" y="0"/>
                    <a:pt x="2772439" y="19098"/>
                    <a:pt x="2772439" y="42657"/>
                  </a:cubicBezTo>
                  <a:lnTo>
                    <a:pt x="2772439" y="1949492"/>
                  </a:lnTo>
                  <a:cubicBezTo>
                    <a:pt x="2772439" y="1973051"/>
                    <a:pt x="2753340" y="1992149"/>
                    <a:pt x="2729782" y="1992149"/>
                  </a:cubicBezTo>
                  <a:lnTo>
                    <a:pt x="42657" y="1992149"/>
                  </a:lnTo>
                  <a:cubicBezTo>
                    <a:pt x="19098" y="1992149"/>
                    <a:pt x="0" y="1973051"/>
                    <a:pt x="0" y="1949492"/>
                  </a:cubicBezTo>
                  <a:lnTo>
                    <a:pt x="0" y="42657"/>
                  </a:lnTo>
                  <a:cubicBezTo>
                    <a:pt x="0" y="19098"/>
                    <a:pt x="19098" y="0"/>
                    <a:pt x="42657" y="0"/>
                  </a:cubicBezTo>
                  <a:close/>
                </a:path>
              </a:pathLst>
            </a:custGeom>
            <a:solidFill>
              <a:srgbClr val="68553C">
                <a:alpha val="15686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72439" cy="203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80836" y="1261518"/>
            <a:ext cx="10526603" cy="7563940"/>
            <a:chOff x="0" y="0"/>
            <a:chExt cx="2772439" cy="19921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72439" cy="1992149"/>
            </a:xfrm>
            <a:custGeom>
              <a:avLst/>
              <a:gdLst/>
              <a:ahLst/>
              <a:cxnLst/>
              <a:rect l="l" t="t" r="r" b="b"/>
              <a:pathLst>
                <a:path w="2772439" h="1992149">
                  <a:moveTo>
                    <a:pt x="37509" y="0"/>
                  </a:moveTo>
                  <a:lnTo>
                    <a:pt x="2734930" y="0"/>
                  </a:lnTo>
                  <a:cubicBezTo>
                    <a:pt x="2755645" y="0"/>
                    <a:pt x="2772439" y="16793"/>
                    <a:pt x="2772439" y="37509"/>
                  </a:cubicBezTo>
                  <a:lnTo>
                    <a:pt x="2772439" y="1954640"/>
                  </a:lnTo>
                  <a:cubicBezTo>
                    <a:pt x="2772439" y="1964588"/>
                    <a:pt x="2768487" y="1974129"/>
                    <a:pt x="2761453" y="1981163"/>
                  </a:cubicBezTo>
                  <a:cubicBezTo>
                    <a:pt x="2754418" y="1988197"/>
                    <a:pt x="2744878" y="1992149"/>
                    <a:pt x="2734930" y="1992149"/>
                  </a:cubicBezTo>
                  <a:lnTo>
                    <a:pt x="37509" y="1992149"/>
                  </a:lnTo>
                  <a:cubicBezTo>
                    <a:pt x="27561" y="1992149"/>
                    <a:pt x="18020" y="1988197"/>
                    <a:pt x="10986" y="1981163"/>
                  </a:cubicBezTo>
                  <a:cubicBezTo>
                    <a:pt x="3952" y="1974129"/>
                    <a:pt x="0" y="1964588"/>
                    <a:pt x="0" y="1954640"/>
                  </a:cubicBezTo>
                  <a:lnTo>
                    <a:pt x="0" y="37509"/>
                  </a:lnTo>
                  <a:cubicBezTo>
                    <a:pt x="0" y="16793"/>
                    <a:pt x="16793" y="0"/>
                    <a:pt x="375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72439" cy="203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08117" y="1478337"/>
            <a:ext cx="10072041" cy="7130302"/>
            <a:chOff x="0" y="0"/>
            <a:chExt cx="2652718" cy="18779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52719" cy="1877940"/>
            </a:xfrm>
            <a:custGeom>
              <a:avLst/>
              <a:gdLst/>
              <a:ahLst/>
              <a:cxnLst/>
              <a:rect l="l" t="t" r="r" b="b"/>
              <a:pathLst>
                <a:path w="2652719" h="1877940">
                  <a:moveTo>
                    <a:pt x="39201" y="0"/>
                  </a:moveTo>
                  <a:lnTo>
                    <a:pt x="2613517" y="0"/>
                  </a:lnTo>
                  <a:cubicBezTo>
                    <a:pt x="2635167" y="0"/>
                    <a:pt x="2652719" y="17551"/>
                    <a:pt x="2652719" y="39201"/>
                  </a:cubicBezTo>
                  <a:lnTo>
                    <a:pt x="2652719" y="1838738"/>
                  </a:lnTo>
                  <a:cubicBezTo>
                    <a:pt x="2652719" y="1860389"/>
                    <a:pt x="2635167" y="1877940"/>
                    <a:pt x="2613517" y="1877940"/>
                  </a:cubicBezTo>
                  <a:lnTo>
                    <a:pt x="39201" y="1877940"/>
                  </a:lnTo>
                  <a:cubicBezTo>
                    <a:pt x="17551" y="1877940"/>
                    <a:pt x="0" y="1860389"/>
                    <a:pt x="0" y="1838738"/>
                  </a:cubicBezTo>
                  <a:lnTo>
                    <a:pt x="0" y="39201"/>
                  </a:lnTo>
                  <a:cubicBezTo>
                    <a:pt x="0" y="17551"/>
                    <a:pt x="17551" y="0"/>
                    <a:pt x="39201" y="0"/>
                  </a:cubicBezTo>
                  <a:close/>
                </a:path>
              </a:pathLst>
            </a:custGeom>
            <a:solidFill>
              <a:srgbClr val="FED0B9"/>
            </a:solidFill>
            <a:ln w="47625" cap="rnd">
              <a:solidFill>
                <a:srgbClr val="68553C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52718" cy="191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619033" y="1889252"/>
            <a:ext cx="9250209" cy="6308470"/>
            <a:chOff x="0" y="0"/>
            <a:chExt cx="2436269" cy="16614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6269" cy="1661490"/>
            </a:xfrm>
            <a:custGeom>
              <a:avLst/>
              <a:gdLst/>
              <a:ahLst/>
              <a:cxnLst/>
              <a:rect l="l" t="t" r="r" b="b"/>
              <a:pathLst>
                <a:path w="2436269" h="1661490">
                  <a:moveTo>
                    <a:pt x="25945" y="0"/>
                  </a:moveTo>
                  <a:lnTo>
                    <a:pt x="2410324" y="0"/>
                  </a:lnTo>
                  <a:cubicBezTo>
                    <a:pt x="2417205" y="0"/>
                    <a:pt x="2423804" y="2734"/>
                    <a:pt x="2428670" y="7599"/>
                  </a:cubicBezTo>
                  <a:cubicBezTo>
                    <a:pt x="2433536" y="12465"/>
                    <a:pt x="2436269" y="19064"/>
                    <a:pt x="2436269" y="25945"/>
                  </a:cubicBezTo>
                  <a:lnTo>
                    <a:pt x="2436269" y="1635545"/>
                  </a:lnTo>
                  <a:cubicBezTo>
                    <a:pt x="2436269" y="1649874"/>
                    <a:pt x="2424653" y="1661490"/>
                    <a:pt x="2410324" y="1661490"/>
                  </a:cubicBezTo>
                  <a:lnTo>
                    <a:pt x="25945" y="1661490"/>
                  </a:lnTo>
                  <a:cubicBezTo>
                    <a:pt x="11616" y="1661490"/>
                    <a:pt x="0" y="1649874"/>
                    <a:pt x="0" y="1635545"/>
                  </a:cubicBezTo>
                  <a:lnTo>
                    <a:pt x="0" y="25945"/>
                  </a:lnTo>
                  <a:cubicBezTo>
                    <a:pt x="0" y="11616"/>
                    <a:pt x="11616" y="0"/>
                    <a:pt x="2594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68553C"/>
              </a:solidFill>
              <a:prstDash val="dash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36269" cy="1699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823153" y="3232389"/>
            <a:ext cx="8841968" cy="362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8"/>
              </a:lnSpc>
            </a:pPr>
            <a:r>
              <a:rPr lang="en-US" sz="6906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CHÚC MỪNG BẠN ĐÃ NHẬN ĐƯỢC</a:t>
            </a:r>
          </a:p>
          <a:p>
            <a:pPr algn="ctr">
              <a:lnSpc>
                <a:spcPts val="9668"/>
              </a:lnSpc>
            </a:pPr>
            <a:r>
              <a:rPr lang="en-US" sz="6906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1 MÓN QUÀ</a:t>
            </a:r>
          </a:p>
        </p:txBody>
      </p:sp>
      <p:sp>
        <p:nvSpPr>
          <p:cNvPr id="26" name="Freeform 26"/>
          <p:cNvSpPr/>
          <p:nvPr/>
        </p:nvSpPr>
        <p:spPr>
          <a:xfrm rot="-864916">
            <a:off x="2554911" y="581491"/>
            <a:ext cx="3306414" cy="2729294"/>
          </a:xfrm>
          <a:custGeom>
            <a:avLst/>
            <a:gdLst/>
            <a:ahLst/>
            <a:cxnLst/>
            <a:rect l="l" t="t" r="r" b="b"/>
            <a:pathLst>
              <a:path w="3306414" h="2729294">
                <a:moveTo>
                  <a:pt x="0" y="0"/>
                </a:moveTo>
                <a:lnTo>
                  <a:pt x="3306413" y="0"/>
                </a:lnTo>
                <a:lnTo>
                  <a:pt x="3306413" y="2729294"/>
                </a:lnTo>
                <a:lnTo>
                  <a:pt x="0" y="2729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>
            <a:hlinkClick r:id="rId8" action="ppaction://hlinksldjump"/>
          </p:cNvPr>
          <p:cNvSpPr/>
          <p:nvPr/>
        </p:nvSpPr>
        <p:spPr>
          <a:xfrm>
            <a:off x="13135588" y="7007648"/>
            <a:ext cx="3330999" cy="2380150"/>
          </a:xfrm>
          <a:custGeom>
            <a:avLst/>
            <a:gdLst/>
            <a:ahLst/>
            <a:cxnLst/>
            <a:rect l="l" t="t" r="r" b="b"/>
            <a:pathLst>
              <a:path w="3330999" h="2380150">
                <a:moveTo>
                  <a:pt x="0" y="0"/>
                </a:moveTo>
                <a:lnTo>
                  <a:pt x="3330998" y="0"/>
                </a:lnTo>
                <a:lnTo>
                  <a:pt x="3330998" y="2380150"/>
                </a:lnTo>
                <a:lnTo>
                  <a:pt x="0" y="23801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11941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591098" y="-11941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82126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1221" y="320934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97782" y="94711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906" y="979942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28959" y="696397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4577" y="5469879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26321" y="898361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780561" y="1461543"/>
            <a:ext cx="10526603" cy="7563940"/>
            <a:chOff x="0" y="0"/>
            <a:chExt cx="2772439" cy="19921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72439" cy="1992149"/>
            </a:xfrm>
            <a:custGeom>
              <a:avLst/>
              <a:gdLst/>
              <a:ahLst/>
              <a:cxnLst/>
              <a:rect l="l" t="t" r="r" b="b"/>
              <a:pathLst>
                <a:path w="2772439" h="1992149">
                  <a:moveTo>
                    <a:pt x="42657" y="0"/>
                  </a:moveTo>
                  <a:lnTo>
                    <a:pt x="2729782" y="0"/>
                  </a:lnTo>
                  <a:cubicBezTo>
                    <a:pt x="2753340" y="0"/>
                    <a:pt x="2772439" y="19098"/>
                    <a:pt x="2772439" y="42657"/>
                  </a:cubicBezTo>
                  <a:lnTo>
                    <a:pt x="2772439" y="1949492"/>
                  </a:lnTo>
                  <a:cubicBezTo>
                    <a:pt x="2772439" y="1973051"/>
                    <a:pt x="2753340" y="1992149"/>
                    <a:pt x="2729782" y="1992149"/>
                  </a:cubicBezTo>
                  <a:lnTo>
                    <a:pt x="42657" y="1992149"/>
                  </a:lnTo>
                  <a:cubicBezTo>
                    <a:pt x="19098" y="1992149"/>
                    <a:pt x="0" y="1973051"/>
                    <a:pt x="0" y="1949492"/>
                  </a:cubicBezTo>
                  <a:lnTo>
                    <a:pt x="0" y="42657"/>
                  </a:lnTo>
                  <a:cubicBezTo>
                    <a:pt x="0" y="19098"/>
                    <a:pt x="19098" y="0"/>
                    <a:pt x="42657" y="0"/>
                  </a:cubicBezTo>
                  <a:close/>
                </a:path>
              </a:pathLst>
            </a:custGeom>
            <a:solidFill>
              <a:srgbClr val="68553C">
                <a:alpha val="15686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72439" cy="203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80836" y="1261518"/>
            <a:ext cx="10526603" cy="7563940"/>
            <a:chOff x="0" y="0"/>
            <a:chExt cx="2772439" cy="19921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72439" cy="1992149"/>
            </a:xfrm>
            <a:custGeom>
              <a:avLst/>
              <a:gdLst/>
              <a:ahLst/>
              <a:cxnLst/>
              <a:rect l="l" t="t" r="r" b="b"/>
              <a:pathLst>
                <a:path w="2772439" h="1992149">
                  <a:moveTo>
                    <a:pt x="37509" y="0"/>
                  </a:moveTo>
                  <a:lnTo>
                    <a:pt x="2734930" y="0"/>
                  </a:lnTo>
                  <a:cubicBezTo>
                    <a:pt x="2755645" y="0"/>
                    <a:pt x="2772439" y="16793"/>
                    <a:pt x="2772439" y="37509"/>
                  </a:cubicBezTo>
                  <a:lnTo>
                    <a:pt x="2772439" y="1954640"/>
                  </a:lnTo>
                  <a:cubicBezTo>
                    <a:pt x="2772439" y="1964588"/>
                    <a:pt x="2768487" y="1974129"/>
                    <a:pt x="2761453" y="1981163"/>
                  </a:cubicBezTo>
                  <a:cubicBezTo>
                    <a:pt x="2754418" y="1988197"/>
                    <a:pt x="2744878" y="1992149"/>
                    <a:pt x="2734930" y="1992149"/>
                  </a:cubicBezTo>
                  <a:lnTo>
                    <a:pt x="37509" y="1992149"/>
                  </a:lnTo>
                  <a:cubicBezTo>
                    <a:pt x="27561" y="1992149"/>
                    <a:pt x="18020" y="1988197"/>
                    <a:pt x="10986" y="1981163"/>
                  </a:cubicBezTo>
                  <a:cubicBezTo>
                    <a:pt x="3952" y="1974129"/>
                    <a:pt x="0" y="1964588"/>
                    <a:pt x="0" y="1954640"/>
                  </a:cubicBezTo>
                  <a:lnTo>
                    <a:pt x="0" y="37509"/>
                  </a:lnTo>
                  <a:cubicBezTo>
                    <a:pt x="0" y="16793"/>
                    <a:pt x="16793" y="0"/>
                    <a:pt x="375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72439" cy="203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08117" y="1478337"/>
            <a:ext cx="10072041" cy="7130302"/>
            <a:chOff x="0" y="0"/>
            <a:chExt cx="2652718" cy="18779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52719" cy="1877940"/>
            </a:xfrm>
            <a:custGeom>
              <a:avLst/>
              <a:gdLst/>
              <a:ahLst/>
              <a:cxnLst/>
              <a:rect l="l" t="t" r="r" b="b"/>
              <a:pathLst>
                <a:path w="2652719" h="1877940">
                  <a:moveTo>
                    <a:pt x="39201" y="0"/>
                  </a:moveTo>
                  <a:lnTo>
                    <a:pt x="2613517" y="0"/>
                  </a:lnTo>
                  <a:cubicBezTo>
                    <a:pt x="2635167" y="0"/>
                    <a:pt x="2652719" y="17551"/>
                    <a:pt x="2652719" y="39201"/>
                  </a:cubicBezTo>
                  <a:lnTo>
                    <a:pt x="2652719" y="1838738"/>
                  </a:lnTo>
                  <a:cubicBezTo>
                    <a:pt x="2652719" y="1860389"/>
                    <a:pt x="2635167" y="1877940"/>
                    <a:pt x="2613517" y="1877940"/>
                  </a:cubicBezTo>
                  <a:lnTo>
                    <a:pt x="39201" y="1877940"/>
                  </a:lnTo>
                  <a:cubicBezTo>
                    <a:pt x="17551" y="1877940"/>
                    <a:pt x="0" y="1860389"/>
                    <a:pt x="0" y="1838738"/>
                  </a:cubicBezTo>
                  <a:lnTo>
                    <a:pt x="0" y="39201"/>
                  </a:lnTo>
                  <a:cubicBezTo>
                    <a:pt x="0" y="17551"/>
                    <a:pt x="17551" y="0"/>
                    <a:pt x="39201" y="0"/>
                  </a:cubicBezTo>
                  <a:close/>
                </a:path>
              </a:pathLst>
            </a:custGeom>
            <a:solidFill>
              <a:srgbClr val="FED0B9"/>
            </a:solidFill>
            <a:ln w="47625" cap="rnd">
              <a:solidFill>
                <a:srgbClr val="68553C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52718" cy="191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619033" y="1889252"/>
            <a:ext cx="9250209" cy="6308470"/>
            <a:chOff x="0" y="0"/>
            <a:chExt cx="2436269" cy="16614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6269" cy="1661490"/>
            </a:xfrm>
            <a:custGeom>
              <a:avLst/>
              <a:gdLst/>
              <a:ahLst/>
              <a:cxnLst/>
              <a:rect l="l" t="t" r="r" b="b"/>
              <a:pathLst>
                <a:path w="2436269" h="1661490">
                  <a:moveTo>
                    <a:pt x="25945" y="0"/>
                  </a:moveTo>
                  <a:lnTo>
                    <a:pt x="2410324" y="0"/>
                  </a:lnTo>
                  <a:cubicBezTo>
                    <a:pt x="2417205" y="0"/>
                    <a:pt x="2423804" y="2734"/>
                    <a:pt x="2428670" y="7599"/>
                  </a:cubicBezTo>
                  <a:cubicBezTo>
                    <a:pt x="2433536" y="12465"/>
                    <a:pt x="2436269" y="19064"/>
                    <a:pt x="2436269" y="25945"/>
                  </a:cubicBezTo>
                  <a:lnTo>
                    <a:pt x="2436269" y="1635545"/>
                  </a:lnTo>
                  <a:cubicBezTo>
                    <a:pt x="2436269" y="1649874"/>
                    <a:pt x="2424653" y="1661490"/>
                    <a:pt x="2410324" y="1661490"/>
                  </a:cubicBezTo>
                  <a:lnTo>
                    <a:pt x="25945" y="1661490"/>
                  </a:lnTo>
                  <a:cubicBezTo>
                    <a:pt x="11616" y="1661490"/>
                    <a:pt x="0" y="1649874"/>
                    <a:pt x="0" y="1635545"/>
                  </a:cubicBezTo>
                  <a:lnTo>
                    <a:pt x="0" y="25945"/>
                  </a:lnTo>
                  <a:cubicBezTo>
                    <a:pt x="0" y="11616"/>
                    <a:pt x="11616" y="0"/>
                    <a:pt x="2594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68553C"/>
              </a:solidFill>
              <a:prstDash val="dash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36269" cy="1699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660466" y="3040057"/>
            <a:ext cx="9167342" cy="400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4"/>
              </a:lnSpc>
            </a:pPr>
            <a:r>
              <a:rPr lang="en-US" sz="7624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BẠN HÃY HÁT</a:t>
            </a:r>
          </a:p>
          <a:p>
            <a:pPr algn="ctr">
              <a:lnSpc>
                <a:spcPts val="10674"/>
              </a:lnSpc>
            </a:pPr>
            <a:r>
              <a:rPr lang="en-US" sz="7624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1 BÀI VỀ CHỦ ĐỀ TÌNH BẠN</a:t>
            </a:r>
          </a:p>
        </p:txBody>
      </p:sp>
      <p:sp>
        <p:nvSpPr>
          <p:cNvPr id="26" name="Freeform 26">
            <a:hlinkClick r:id="rId6" action="ppaction://hlinksldjump"/>
          </p:cNvPr>
          <p:cNvSpPr/>
          <p:nvPr/>
        </p:nvSpPr>
        <p:spPr>
          <a:xfrm rot="527919">
            <a:off x="13198342" y="6459339"/>
            <a:ext cx="2163632" cy="2662413"/>
          </a:xfrm>
          <a:custGeom>
            <a:avLst/>
            <a:gdLst/>
            <a:ahLst/>
            <a:cxnLst/>
            <a:rect l="l" t="t" r="r" b="b"/>
            <a:pathLst>
              <a:path w="2163632" h="2662413">
                <a:moveTo>
                  <a:pt x="0" y="0"/>
                </a:moveTo>
                <a:lnTo>
                  <a:pt x="2163632" y="0"/>
                </a:lnTo>
                <a:lnTo>
                  <a:pt x="2163632" y="2662413"/>
                </a:lnTo>
                <a:lnTo>
                  <a:pt x="0" y="26624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31438">
            <a:off x="2496521" y="665913"/>
            <a:ext cx="2568079" cy="2446679"/>
          </a:xfrm>
          <a:custGeom>
            <a:avLst/>
            <a:gdLst/>
            <a:ahLst/>
            <a:cxnLst/>
            <a:rect l="l" t="t" r="r" b="b"/>
            <a:pathLst>
              <a:path w="2568079" h="2446679">
                <a:moveTo>
                  <a:pt x="0" y="0"/>
                </a:moveTo>
                <a:lnTo>
                  <a:pt x="2568080" y="0"/>
                </a:lnTo>
                <a:lnTo>
                  <a:pt x="2568080" y="2446679"/>
                </a:lnTo>
                <a:lnTo>
                  <a:pt x="0" y="2446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11941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714858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14442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13202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59300" y="504396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805037" y="967075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18289" y="939152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59956" y="1225719"/>
            <a:ext cx="15168089" cy="7968783"/>
            <a:chOff x="0" y="0"/>
            <a:chExt cx="20224118" cy="1062504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263997"/>
              <a:ext cx="19958061" cy="10361048"/>
              <a:chOff x="0" y="0"/>
              <a:chExt cx="3837394" cy="199214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837394" cy="1992149"/>
              </a:xfrm>
              <a:custGeom>
                <a:avLst/>
                <a:gdLst/>
                <a:ahLst/>
                <a:cxnLst/>
                <a:rect l="l" t="t" r="r" b="b"/>
                <a:pathLst>
                  <a:path w="3837394" h="1992149">
                    <a:moveTo>
                      <a:pt x="29998" y="0"/>
                    </a:moveTo>
                    <a:lnTo>
                      <a:pt x="3807396" y="0"/>
                    </a:lnTo>
                    <a:cubicBezTo>
                      <a:pt x="3823963" y="0"/>
                      <a:pt x="3837394" y="13431"/>
                      <a:pt x="3837394" y="29998"/>
                    </a:cubicBezTo>
                    <a:lnTo>
                      <a:pt x="3837394" y="1962150"/>
                    </a:lnTo>
                    <a:cubicBezTo>
                      <a:pt x="3837394" y="1978718"/>
                      <a:pt x="3823963" y="1992149"/>
                      <a:pt x="3807396" y="1992149"/>
                    </a:cubicBezTo>
                    <a:lnTo>
                      <a:pt x="29998" y="1992149"/>
                    </a:lnTo>
                    <a:cubicBezTo>
                      <a:pt x="13431" y="1992149"/>
                      <a:pt x="0" y="1978718"/>
                      <a:pt x="0" y="1962150"/>
                    </a:cubicBezTo>
                    <a:lnTo>
                      <a:pt x="0" y="29998"/>
                    </a:lnTo>
                    <a:cubicBezTo>
                      <a:pt x="0" y="13431"/>
                      <a:pt x="13431" y="0"/>
                      <a:pt x="29998" y="0"/>
                    </a:cubicBezTo>
                    <a:close/>
                  </a:path>
                </a:pathLst>
              </a:custGeom>
              <a:solidFill>
                <a:srgbClr val="68553C">
                  <a:alpha val="15686"/>
                </a:srgbClr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3837394" cy="2030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66057" y="0"/>
              <a:ext cx="19958061" cy="10361048"/>
              <a:chOff x="0" y="0"/>
              <a:chExt cx="3837394" cy="199214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837394" cy="1992149"/>
              </a:xfrm>
              <a:custGeom>
                <a:avLst/>
                <a:gdLst/>
                <a:ahLst/>
                <a:cxnLst/>
                <a:rect l="l" t="t" r="r" b="b"/>
                <a:pathLst>
                  <a:path w="3837394" h="1992149">
                    <a:moveTo>
                      <a:pt x="26378" y="0"/>
                    </a:moveTo>
                    <a:lnTo>
                      <a:pt x="3811016" y="0"/>
                    </a:lnTo>
                    <a:cubicBezTo>
                      <a:pt x="3818012" y="0"/>
                      <a:pt x="3824721" y="2779"/>
                      <a:pt x="3829668" y="7726"/>
                    </a:cubicBezTo>
                    <a:cubicBezTo>
                      <a:pt x="3834615" y="12673"/>
                      <a:pt x="3837394" y="19382"/>
                      <a:pt x="3837394" y="26378"/>
                    </a:cubicBezTo>
                    <a:lnTo>
                      <a:pt x="3837394" y="1965771"/>
                    </a:lnTo>
                    <a:cubicBezTo>
                      <a:pt x="3837394" y="1980339"/>
                      <a:pt x="3825584" y="1992149"/>
                      <a:pt x="3811016" y="1992149"/>
                    </a:cubicBezTo>
                    <a:lnTo>
                      <a:pt x="26378" y="1992149"/>
                    </a:lnTo>
                    <a:cubicBezTo>
                      <a:pt x="19382" y="1992149"/>
                      <a:pt x="12673" y="1989370"/>
                      <a:pt x="7726" y="1984423"/>
                    </a:cubicBezTo>
                    <a:cubicBezTo>
                      <a:pt x="2779" y="1979476"/>
                      <a:pt x="0" y="1972767"/>
                      <a:pt x="0" y="1965771"/>
                    </a:cubicBezTo>
                    <a:lnTo>
                      <a:pt x="0" y="26378"/>
                    </a:lnTo>
                    <a:cubicBezTo>
                      <a:pt x="0" y="19382"/>
                      <a:pt x="2779" y="12673"/>
                      <a:pt x="7726" y="7726"/>
                    </a:cubicBezTo>
                    <a:cubicBezTo>
                      <a:pt x="12673" y="2779"/>
                      <a:pt x="19382" y="0"/>
                      <a:pt x="2637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3837394" cy="20302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671373" y="296997"/>
              <a:ext cx="19147429" cy="9767053"/>
              <a:chOff x="0" y="0"/>
              <a:chExt cx="3681532" cy="18779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681532" cy="1877940"/>
              </a:xfrm>
              <a:custGeom>
                <a:avLst/>
                <a:gdLst/>
                <a:ahLst/>
                <a:cxnLst/>
                <a:rect l="l" t="t" r="r" b="b"/>
                <a:pathLst>
                  <a:path w="3681532" h="1877940">
                    <a:moveTo>
                      <a:pt x="27495" y="0"/>
                    </a:moveTo>
                    <a:lnTo>
                      <a:pt x="3654037" y="0"/>
                    </a:lnTo>
                    <a:cubicBezTo>
                      <a:pt x="3669222" y="0"/>
                      <a:pt x="3681532" y="12310"/>
                      <a:pt x="3681532" y="27495"/>
                    </a:cubicBezTo>
                    <a:lnTo>
                      <a:pt x="3681532" y="1850445"/>
                    </a:lnTo>
                    <a:cubicBezTo>
                      <a:pt x="3681532" y="1857737"/>
                      <a:pt x="3678635" y="1864730"/>
                      <a:pt x="3673479" y="1869887"/>
                    </a:cubicBezTo>
                    <a:cubicBezTo>
                      <a:pt x="3668323" y="1875043"/>
                      <a:pt x="3661329" y="1877940"/>
                      <a:pt x="3654037" y="1877940"/>
                    </a:cubicBezTo>
                    <a:lnTo>
                      <a:pt x="27495" y="1877940"/>
                    </a:lnTo>
                    <a:cubicBezTo>
                      <a:pt x="12310" y="1877940"/>
                      <a:pt x="0" y="1865630"/>
                      <a:pt x="0" y="1850445"/>
                    </a:cubicBezTo>
                    <a:lnTo>
                      <a:pt x="0" y="27495"/>
                    </a:lnTo>
                    <a:cubicBezTo>
                      <a:pt x="0" y="12310"/>
                      <a:pt x="12310" y="0"/>
                      <a:pt x="27495" y="0"/>
                    </a:cubicBezTo>
                    <a:close/>
                  </a:path>
                </a:pathLst>
              </a:custGeom>
              <a:solidFill>
                <a:srgbClr val="FED0B9"/>
              </a:solidFill>
              <a:ln w="47625" cap="rnd">
                <a:solidFill>
                  <a:srgbClr val="68553C"/>
                </a:solidFill>
                <a:prstDash val="solid"/>
                <a:round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3681532" cy="19160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281240" y="798988"/>
              <a:ext cx="17927696" cy="8763072"/>
              <a:chOff x="0" y="0"/>
              <a:chExt cx="3447010" cy="168490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447010" cy="1684901"/>
              </a:xfrm>
              <a:custGeom>
                <a:avLst/>
                <a:gdLst/>
                <a:ahLst/>
                <a:cxnLst/>
                <a:rect l="l" t="t" r="r" b="b"/>
                <a:pathLst>
                  <a:path w="3447010" h="1684901">
                    <a:moveTo>
                      <a:pt x="29365" y="0"/>
                    </a:moveTo>
                    <a:lnTo>
                      <a:pt x="3417645" y="0"/>
                    </a:lnTo>
                    <a:cubicBezTo>
                      <a:pt x="3425433" y="0"/>
                      <a:pt x="3432902" y="3094"/>
                      <a:pt x="3438409" y="8601"/>
                    </a:cubicBezTo>
                    <a:cubicBezTo>
                      <a:pt x="3443916" y="14108"/>
                      <a:pt x="3447010" y="21577"/>
                      <a:pt x="3447010" y="29365"/>
                    </a:cubicBezTo>
                    <a:lnTo>
                      <a:pt x="3447010" y="1655536"/>
                    </a:lnTo>
                    <a:cubicBezTo>
                      <a:pt x="3447010" y="1663324"/>
                      <a:pt x="3443916" y="1670793"/>
                      <a:pt x="3438409" y="1676300"/>
                    </a:cubicBezTo>
                    <a:cubicBezTo>
                      <a:pt x="3432902" y="1681807"/>
                      <a:pt x="3425433" y="1684901"/>
                      <a:pt x="3417645" y="1684901"/>
                    </a:cubicBezTo>
                    <a:lnTo>
                      <a:pt x="29365" y="1684901"/>
                    </a:lnTo>
                    <a:cubicBezTo>
                      <a:pt x="21577" y="1684901"/>
                      <a:pt x="14108" y="1681807"/>
                      <a:pt x="8601" y="1676300"/>
                    </a:cubicBezTo>
                    <a:cubicBezTo>
                      <a:pt x="3094" y="1670793"/>
                      <a:pt x="0" y="1663324"/>
                      <a:pt x="0" y="1655536"/>
                    </a:cubicBezTo>
                    <a:lnTo>
                      <a:pt x="0" y="29365"/>
                    </a:lnTo>
                    <a:cubicBezTo>
                      <a:pt x="0" y="21577"/>
                      <a:pt x="3094" y="14108"/>
                      <a:pt x="8601" y="8601"/>
                    </a:cubicBezTo>
                    <a:cubicBezTo>
                      <a:pt x="14108" y="3094"/>
                      <a:pt x="21577" y="0"/>
                      <a:pt x="29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68553C"/>
                </a:solidFill>
                <a:prstDash val="dash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3447010" cy="17230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AD8028-C4F0-61C4-9365-048C7C044CE3}"/>
              </a:ext>
            </a:extLst>
          </p:cNvPr>
          <p:cNvGrpSpPr/>
          <p:nvPr/>
        </p:nvGrpSpPr>
        <p:grpSpPr>
          <a:xfrm>
            <a:off x="3508353" y="2637474"/>
            <a:ext cx="11271295" cy="5145273"/>
            <a:chOff x="3508352" y="2503470"/>
            <a:chExt cx="11271295" cy="5145273"/>
          </a:xfrm>
        </p:grpSpPr>
        <p:sp>
          <p:nvSpPr>
            <p:cNvPr id="26" name="TextBox 26"/>
            <p:cNvSpPr txBox="1"/>
            <p:nvPr/>
          </p:nvSpPr>
          <p:spPr>
            <a:xfrm>
              <a:off x="3508352" y="2503470"/>
              <a:ext cx="11271295" cy="2462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28"/>
                </a:lnSpc>
              </a:pPr>
              <a:r>
                <a:rPr lang="en-US" sz="16603" spc="300">
                  <a:ln w="76200">
                    <a:solidFill>
                      <a:srgbClr val="68553C"/>
                    </a:solidFill>
                  </a:ln>
                  <a:solidFill>
                    <a:srgbClr val="FFD656"/>
                  </a:solidFill>
                  <a:effectLst>
                    <a:outerShdw dist="63500" dir="5400000" algn="ctr" rotWithShape="0">
                      <a:srgbClr val="68553C"/>
                    </a:outerShdw>
                  </a:effectLst>
                  <a:latin typeface="Cherry Bomb One"/>
                  <a:ea typeface="Cherry Bomb One"/>
                  <a:cs typeface="Cherry Bomb One"/>
                  <a:sym typeface="Cherry Bomb One"/>
                </a:rPr>
                <a:t>HỘP QUÀ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508352" y="5186116"/>
              <a:ext cx="11271295" cy="2462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18928"/>
                </a:lnSpc>
                <a:defRPr sz="16603" spc="300">
                  <a:ln w="76200">
                    <a:solidFill>
                      <a:srgbClr val="68553C"/>
                    </a:solidFill>
                  </a:ln>
                  <a:solidFill>
                    <a:srgbClr val="FFD656"/>
                  </a:solidFill>
                  <a:effectLst>
                    <a:outerShdw dist="50800" dir="5400000" algn="ctr" rotWithShape="0">
                      <a:srgbClr val="68553C"/>
                    </a:outerShdw>
                  </a:effectLst>
                  <a:latin typeface="Cherry Bomb One"/>
                  <a:ea typeface="Cherry Bomb One"/>
                  <a:cs typeface="Cherry Bomb One"/>
                </a:defRPr>
              </a:lvl1pPr>
            </a:lstStyle>
            <a:p>
              <a:r>
                <a:rPr lang="en-US">
                  <a:solidFill>
                    <a:srgbClr val="FF9645"/>
                  </a:solidFill>
                  <a:effectLst>
                    <a:outerShdw dist="63500" dir="5400000" algn="ctr" rotWithShape="0">
                      <a:srgbClr val="68553C"/>
                    </a:outerShdw>
                  </a:effectLst>
                  <a:sym typeface="Cherry Bomb One"/>
                </a:rPr>
                <a:t>BÍ MẬT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rot="-602542">
            <a:off x="-165501" y="138598"/>
            <a:ext cx="3450914" cy="2986609"/>
          </a:xfrm>
          <a:custGeom>
            <a:avLst/>
            <a:gdLst/>
            <a:ahLst/>
            <a:cxnLst/>
            <a:rect l="l" t="t" r="r" b="b"/>
            <a:pathLst>
              <a:path w="3450914" h="2986609">
                <a:moveTo>
                  <a:pt x="0" y="0"/>
                </a:moveTo>
                <a:lnTo>
                  <a:pt x="3450914" y="0"/>
                </a:lnTo>
                <a:lnTo>
                  <a:pt x="3450914" y="2986609"/>
                </a:lnTo>
                <a:lnTo>
                  <a:pt x="0" y="2986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933032">
            <a:off x="15013902" y="7416205"/>
            <a:ext cx="2536106" cy="2416218"/>
          </a:xfrm>
          <a:custGeom>
            <a:avLst/>
            <a:gdLst/>
            <a:ahLst/>
            <a:cxnLst/>
            <a:rect l="l" t="t" r="r" b="b"/>
            <a:pathLst>
              <a:path w="2536106" h="2416218">
                <a:moveTo>
                  <a:pt x="0" y="0"/>
                </a:moveTo>
                <a:lnTo>
                  <a:pt x="2536107" y="0"/>
                </a:lnTo>
                <a:lnTo>
                  <a:pt x="2536107" y="2416217"/>
                </a:lnTo>
                <a:lnTo>
                  <a:pt x="0" y="2416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740073">
            <a:off x="597216" y="6749841"/>
            <a:ext cx="2222384" cy="2987467"/>
          </a:xfrm>
          <a:custGeom>
            <a:avLst/>
            <a:gdLst/>
            <a:ahLst/>
            <a:cxnLst/>
            <a:rect l="l" t="t" r="r" b="b"/>
            <a:pathLst>
              <a:path w="2222384" h="2987467">
                <a:moveTo>
                  <a:pt x="0" y="0"/>
                </a:moveTo>
                <a:lnTo>
                  <a:pt x="2222384" y="0"/>
                </a:lnTo>
                <a:lnTo>
                  <a:pt x="2222384" y="2987467"/>
                </a:lnTo>
                <a:lnTo>
                  <a:pt x="0" y="29874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748559">
            <a:off x="15359141" y="266068"/>
            <a:ext cx="2163632" cy="2662413"/>
          </a:xfrm>
          <a:custGeom>
            <a:avLst/>
            <a:gdLst/>
            <a:ahLst/>
            <a:cxnLst/>
            <a:rect l="l" t="t" r="r" b="b"/>
            <a:pathLst>
              <a:path w="2163632" h="2662413">
                <a:moveTo>
                  <a:pt x="0" y="0"/>
                </a:moveTo>
                <a:lnTo>
                  <a:pt x="2163631" y="0"/>
                </a:lnTo>
                <a:lnTo>
                  <a:pt x="2163631" y="2662413"/>
                </a:lnTo>
                <a:lnTo>
                  <a:pt x="0" y="2662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3974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591098" y="-11941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82126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1221" y="320934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97782" y="94711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906" y="979942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28959" y="696397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4577" y="5469879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26321" y="898361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54317" y="1028700"/>
            <a:ext cx="16179366" cy="8229600"/>
            <a:chOff x="0" y="0"/>
            <a:chExt cx="4147805" cy="21097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47805" cy="2109772"/>
            </a:xfrm>
            <a:custGeom>
              <a:avLst/>
              <a:gdLst/>
              <a:ahLst/>
              <a:cxnLst/>
              <a:rect l="l" t="t" r="r" b="b"/>
              <a:pathLst>
                <a:path w="4147805" h="2109772">
                  <a:moveTo>
                    <a:pt x="24404" y="0"/>
                  </a:moveTo>
                  <a:lnTo>
                    <a:pt x="4123401" y="0"/>
                  </a:lnTo>
                  <a:cubicBezTo>
                    <a:pt x="4129873" y="0"/>
                    <a:pt x="4136080" y="2571"/>
                    <a:pt x="4140657" y="7148"/>
                  </a:cubicBezTo>
                  <a:cubicBezTo>
                    <a:pt x="4145233" y="11724"/>
                    <a:pt x="4147805" y="17932"/>
                    <a:pt x="4147805" y="24404"/>
                  </a:cubicBezTo>
                  <a:lnTo>
                    <a:pt x="4147805" y="2085368"/>
                  </a:lnTo>
                  <a:cubicBezTo>
                    <a:pt x="4147805" y="2091841"/>
                    <a:pt x="4145233" y="2098048"/>
                    <a:pt x="4140657" y="2102624"/>
                  </a:cubicBezTo>
                  <a:cubicBezTo>
                    <a:pt x="4136080" y="2107201"/>
                    <a:pt x="4129873" y="2109772"/>
                    <a:pt x="4123401" y="2109772"/>
                  </a:cubicBezTo>
                  <a:lnTo>
                    <a:pt x="24404" y="2109772"/>
                  </a:lnTo>
                  <a:cubicBezTo>
                    <a:pt x="17932" y="2109772"/>
                    <a:pt x="11724" y="2107201"/>
                    <a:pt x="7148" y="2102624"/>
                  </a:cubicBezTo>
                  <a:cubicBezTo>
                    <a:pt x="2571" y="2098048"/>
                    <a:pt x="0" y="2091841"/>
                    <a:pt x="0" y="2085368"/>
                  </a:cubicBezTo>
                  <a:lnTo>
                    <a:pt x="0" y="24404"/>
                  </a:lnTo>
                  <a:cubicBezTo>
                    <a:pt x="0" y="17932"/>
                    <a:pt x="2571" y="11724"/>
                    <a:pt x="7148" y="7148"/>
                  </a:cubicBezTo>
                  <a:cubicBezTo>
                    <a:pt x="11724" y="2571"/>
                    <a:pt x="17932" y="0"/>
                    <a:pt x="2440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8553C"/>
              </a:solidFill>
              <a:prstDash val="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147805" cy="2147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quà 6">
            <a:hlinkClick r:id="rId6" action="ppaction://hlinksldjump"/>
          </p:cNvPr>
          <p:cNvSpPr/>
          <p:nvPr/>
        </p:nvSpPr>
        <p:spPr>
          <a:xfrm>
            <a:off x="6195138" y="5547567"/>
            <a:ext cx="2292808" cy="2749355"/>
          </a:xfrm>
          <a:custGeom>
            <a:avLst/>
            <a:gdLst/>
            <a:ahLst/>
            <a:cxnLst/>
            <a:rect l="l" t="t" r="r" b="b"/>
            <a:pathLst>
              <a:path w="2292808" h="2749355">
                <a:moveTo>
                  <a:pt x="0" y="0"/>
                </a:moveTo>
                <a:lnTo>
                  <a:pt x="2292808" y="0"/>
                </a:lnTo>
                <a:lnTo>
                  <a:pt x="2292808" y="2749355"/>
                </a:lnTo>
                <a:lnTo>
                  <a:pt x="0" y="27493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quà 5">
            <a:hlinkClick r:id="rId9" action="ppaction://hlinksldjump"/>
          </p:cNvPr>
          <p:cNvSpPr/>
          <p:nvPr/>
        </p:nvSpPr>
        <p:spPr>
          <a:xfrm>
            <a:off x="2530242" y="5547567"/>
            <a:ext cx="2180405" cy="2749355"/>
          </a:xfrm>
          <a:custGeom>
            <a:avLst/>
            <a:gdLst/>
            <a:ahLst/>
            <a:cxnLst/>
            <a:rect l="l" t="t" r="r" b="b"/>
            <a:pathLst>
              <a:path w="2180405" h="2749355">
                <a:moveTo>
                  <a:pt x="0" y="0"/>
                </a:moveTo>
                <a:lnTo>
                  <a:pt x="2180406" y="0"/>
                </a:lnTo>
                <a:lnTo>
                  <a:pt x="2180406" y="2749355"/>
                </a:lnTo>
                <a:lnTo>
                  <a:pt x="0" y="27493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quà 7">
            <a:hlinkClick r:id="rId12" action="ppaction://hlinksldjump"/>
          </p:cNvPr>
          <p:cNvSpPr/>
          <p:nvPr/>
        </p:nvSpPr>
        <p:spPr>
          <a:xfrm>
            <a:off x="9972436" y="5547567"/>
            <a:ext cx="2180405" cy="2749355"/>
          </a:xfrm>
          <a:custGeom>
            <a:avLst/>
            <a:gdLst/>
            <a:ahLst/>
            <a:cxnLst/>
            <a:rect l="l" t="t" r="r" b="b"/>
            <a:pathLst>
              <a:path w="2180405" h="2749355">
                <a:moveTo>
                  <a:pt x="0" y="0"/>
                </a:moveTo>
                <a:lnTo>
                  <a:pt x="2180406" y="0"/>
                </a:lnTo>
                <a:lnTo>
                  <a:pt x="2180406" y="2749355"/>
                </a:lnTo>
                <a:lnTo>
                  <a:pt x="0" y="27493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quà 8">
            <a:hlinkClick r:id="rId15" action="ppaction://hlinksldjump"/>
          </p:cNvPr>
          <p:cNvSpPr/>
          <p:nvPr/>
        </p:nvSpPr>
        <p:spPr>
          <a:xfrm>
            <a:off x="13653724" y="5547567"/>
            <a:ext cx="2045252" cy="2749355"/>
          </a:xfrm>
          <a:custGeom>
            <a:avLst/>
            <a:gdLst/>
            <a:ahLst/>
            <a:cxnLst/>
            <a:rect l="l" t="t" r="r" b="b"/>
            <a:pathLst>
              <a:path w="2045252" h="2749355">
                <a:moveTo>
                  <a:pt x="0" y="0"/>
                </a:moveTo>
                <a:lnTo>
                  <a:pt x="2045252" y="0"/>
                </a:lnTo>
                <a:lnTo>
                  <a:pt x="2045252" y="2749355"/>
                </a:lnTo>
                <a:lnTo>
                  <a:pt x="0" y="27493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quà 4">
            <a:hlinkClick r:id="rId18" action="ppaction://hlinksldjump"/>
          </p:cNvPr>
          <p:cNvSpPr/>
          <p:nvPr/>
        </p:nvSpPr>
        <p:spPr>
          <a:xfrm>
            <a:off x="13594534" y="2028041"/>
            <a:ext cx="2163632" cy="2662413"/>
          </a:xfrm>
          <a:custGeom>
            <a:avLst/>
            <a:gdLst/>
            <a:ahLst/>
            <a:cxnLst/>
            <a:rect l="l" t="t" r="r" b="b"/>
            <a:pathLst>
              <a:path w="2163632" h="2662413">
                <a:moveTo>
                  <a:pt x="0" y="0"/>
                </a:moveTo>
                <a:lnTo>
                  <a:pt x="2163631" y="0"/>
                </a:lnTo>
                <a:lnTo>
                  <a:pt x="2163631" y="2662413"/>
                </a:lnTo>
                <a:lnTo>
                  <a:pt x="0" y="266241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quà 1">
            <a:hlinkClick r:id="rId21" action="ppaction://hlinksldjump"/>
          </p:cNvPr>
          <p:cNvSpPr/>
          <p:nvPr/>
        </p:nvSpPr>
        <p:spPr>
          <a:xfrm>
            <a:off x="2598928" y="1986060"/>
            <a:ext cx="2043035" cy="2746374"/>
          </a:xfrm>
          <a:custGeom>
            <a:avLst/>
            <a:gdLst/>
            <a:ahLst/>
            <a:cxnLst/>
            <a:rect l="l" t="t" r="r" b="b"/>
            <a:pathLst>
              <a:path w="2043035" h="2746374">
                <a:moveTo>
                  <a:pt x="0" y="0"/>
                </a:moveTo>
                <a:lnTo>
                  <a:pt x="2043034" y="0"/>
                </a:lnTo>
                <a:lnTo>
                  <a:pt x="2043034" y="2746375"/>
                </a:lnTo>
                <a:lnTo>
                  <a:pt x="0" y="27463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quà 3">
            <a:hlinkClick r:id="rId24" action="ppaction://hlinksldjump"/>
          </p:cNvPr>
          <p:cNvSpPr/>
          <p:nvPr/>
        </p:nvSpPr>
        <p:spPr>
          <a:xfrm>
            <a:off x="9875632" y="2050529"/>
            <a:ext cx="2182795" cy="2617437"/>
          </a:xfrm>
          <a:custGeom>
            <a:avLst/>
            <a:gdLst/>
            <a:ahLst/>
            <a:cxnLst/>
            <a:rect l="l" t="t" r="r" b="b"/>
            <a:pathLst>
              <a:path w="2182795" h="2617437">
                <a:moveTo>
                  <a:pt x="0" y="0"/>
                </a:moveTo>
                <a:lnTo>
                  <a:pt x="2182796" y="0"/>
                </a:lnTo>
                <a:lnTo>
                  <a:pt x="2182796" y="2617437"/>
                </a:lnTo>
                <a:lnTo>
                  <a:pt x="0" y="261743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3" name="quà 2">
            <a:hlinkClick r:id="rId27" action="ppaction://hlinksldjump"/>
          </p:cNvPr>
          <p:cNvSpPr/>
          <p:nvPr/>
        </p:nvSpPr>
        <p:spPr>
          <a:xfrm>
            <a:off x="6175487" y="2028041"/>
            <a:ext cx="2163632" cy="2662413"/>
          </a:xfrm>
          <a:custGeom>
            <a:avLst/>
            <a:gdLst/>
            <a:ahLst/>
            <a:cxnLst/>
            <a:rect l="l" t="t" r="r" b="b"/>
            <a:pathLst>
              <a:path w="2163632" h="2662413">
                <a:moveTo>
                  <a:pt x="0" y="0"/>
                </a:moveTo>
                <a:lnTo>
                  <a:pt x="2163632" y="0"/>
                </a:lnTo>
                <a:lnTo>
                  <a:pt x="2163632" y="2662413"/>
                </a:lnTo>
                <a:lnTo>
                  <a:pt x="0" y="266241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grpSp>
        <p:nvGrpSpPr>
          <p:cNvPr id="59" name="số 1">
            <a:extLst>
              <a:ext uri="{FF2B5EF4-FFF2-40B4-BE49-F238E27FC236}">
                <a16:creationId xmlns:a16="http://schemas.microsoft.com/office/drawing/2014/main" id="{D5A6775A-A165-504F-605E-F43802E695FB}"/>
              </a:ext>
            </a:extLst>
          </p:cNvPr>
          <p:cNvGrpSpPr/>
          <p:nvPr/>
        </p:nvGrpSpPr>
        <p:grpSpPr>
          <a:xfrm>
            <a:off x="3013705" y="2933700"/>
            <a:ext cx="1213481" cy="1377949"/>
            <a:chOff x="3013705" y="2933700"/>
            <a:chExt cx="1213481" cy="1377949"/>
          </a:xfrm>
        </p:grpSpPr>
        <p:grpSp>
          <p:nvGrpSpPr>
            <p:cNvPr id="33" name="Group 33"/>
            <p:cNvGrpSpPr/>
            <p:nvPr/>
          </p:nvGrpSpPr>
          <p:grpSpPr>
            <a:xfrm>
              <a:off x="3013705" y="3070683"/>
              <a:ext cx="1213481" cy="121348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3235079" y="2933700"/>
              <a:ext cx="770733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F4513B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1</a:t>
              </a:r>
            </a:p>
          </p:txBody>
        </p:sp>
      </p:grpSp>
      <p:grpSp>
        <p:nvGrpSpPr>
          <p:cNvPr id="60" name="số 5">
            <a:extLst>
              <a:ext uri="{FF2B5EF4-FFF2-40B4-BE49-F238E27FC236}">
                <a16:creationId xmlns:a16="http://schemas.microsoft.com/office/drawing/2014/main" id="{09987B89-8F47-536D-F25A-BDD010FA922C}"/>
              </a:ext>
            </a:extLst>
          </p:cNvPr>
          <p:cNvGrpSpPr/>
          <p:nvPr/>
        </p:nvGrpSpPr>
        <p:grpSpPr>
          <a:xfrm>
            <a:off x="3013705" y="6515100"/>
            <a:ext cx="1213481" cy="1377949"/>
            <a:chOff x="3013705" y="6515100"/>
            <a:chExt cx="1213481" cy="1377949"/>
          </a:xfrm>
        </p:grpSpPr>
        <p:grpSp>
          <p:nvGrpSpPr>
            <p:cNvPr id="37" name="Group 37"/>
            <p:cNvGrpSpPr/>
            <p:nvPr/>
          </p:nvGrpSpPr>
          <p:grpSpPr>
            <a:xfrm>
              <a:off x="3013705" y="6632889"/>
              <a:ext cx="1213481" cy="1213481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3336373" y="6515100"/>
              <a:ext cx="568144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62B5E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5</a:t>
              </a:r>
            </a:p>
          </p:txBody>
        </p:sp>
      </p:grpSp>
      <p:grpSp>
        <p:nvGrpSpPr>
          <p:cNvPr id="57" name="số 2">
            <a:extLst>
              <a:ext uri="{FF2B5EF4-FFF2-40B4-BE49-F238E27FC236}">
                <a16:creationId xmlns:a16="http://schemas.microsoft.com/office/drawing/2014/main" id="{45698D5A-94D5-78F7-6945-532367AC7732}"/>
              </a:ext>
            </a:extLst>
          </p:cNvPr>
          <p:cNvGrpSpPr/>
          <p:nvPr/>
        </p:nvGrpSpPr>
        <p:grpSpPr>
          <a:xfrm>
            <a:off x="6650563" y="3003551"/>
            <a:ext cx="1213481" cy="1377949"/>
            <a:chOff x="6650563" y="3003551"/>
            <a:chExt cx="1213481" cy="1377949"/>
          </a:xfrm>
        </p:grpSpPr>
        <p:grpSp>
          <p:nvGrpSpPr>
            <p:cNvPr id="41" name="Group 41"/>
            <p:cNvGrpSpPr/>
            <p:nvPr/>
          </p:nvGrpSpPr>
          <p:grpSpPr>
            <a:xfrm>
              <a:off x="6650563" y="3094719"/>
              <a:ext cx="1213481" cy="1213481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909913" y="3003551"/>
              <a:ext cx="694781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249351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2</a:t>
              </a:r>
            </a:p>
          </p:txBody>
        </p:sp>
      </p:grpSp>
      <p:grpSp>
        <p:nvGrpSpPr>
          <p:cNvPr id="61" name="số 6">
            <a:extLst>
              <a:ext uri="{FF2B5EF4-FFF2-40B4-BE49-F238E27FC236}">
                <a16:creationId xmlns:a16="http://schemas.microsoft.com/office/drawing/2014/main" id="{A52CF5AD-6B99-AF93-B156-481ED84D33DF}"/>
              </a:ext>
            </a:extLst>
          </p:cNvPr>
          <p:cNvGrpSpPr/>
          <p:nvPr/>
        </p:nvGrpSpPr>
        <p:grpSpPr>
          <a:xfrm>
            <a:off x="6734802" y="6508751"/>
            <a:ext cx="1213481" cy="1377949"/>
            <a:chOff x="6734802" y="6508751"/>
            <a:chExt cx="1213481" cy="1377949"/>
          </a:xfrm>
        </p:grpSpPr>
        <p:grpSp>
          <p:nvGrpSpPr>
            <p:cNvPr id="24" name="Group 24"/>
            <p:cNvGrpSpPr/>
            <p:nvPr/>
          </p:nvGrpSpPr>
          <p:grpSpPr>
            <a:xfrm>
              <a:off x="6734802" y="6586141"/>
              <a:ext cx="1213481" cy="121348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7036742" y="6508751"/>
              <a:ext cx="609600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FFAE0B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6</a:t>
              </a:r>
            </a:p>
          </p:txBody>
        </p:sp>
      </p:grpSp>
      <p:grpSp>
        <p:nvGrpSpPr>
          <p:cNvPr id="63" name="số 3">
            <a:extLst>
              <a:ext uri="{FF2B5EF4-FFF2-40B4-BE49-F238E27FC236}">
                <a16:creationId xmlns:a16="http://schemas.microsoft.com/office/drawing/2014/main" id="{A4BB80BE-C558-2AA3-C41D-66764517ED99}"/>
              </a:ext>
            </a:extLst>
          </p:cNvPr>
          <p:cNvGrpSpPr/>
          <p:nvPr/>
        </p:nvGrpSpPr>
        <p:grpSpPr>
          <a:xfrm>
            <a:off x="10360290" y="2927351"/>
            <a:ext cx="1213481" cy="1377949"/>
            <a:chOff x="10360290" y="2927351"/>
            <a:chExt cx="1213481" cy="1377949"/>
          </a:xfrm>
        </p:grpSpPr>
        <p:grpSp>
          <p:nvGrpSpPr>
            <p:cNvPr id="46" name="Group 46"/>
            <p:cNvGrpSpPr/>
            <p:nvPr/>
          </p:nvGrpSpPr>
          <p:grpSpPr>
            <a:xfrm>
              <a:off x="10360290" y="3046647"/>
              <a:ext cx="1213481" cy="1213481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10644406" y="2927351"/>
              <a:ext cx="705466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9B50CC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3</a:t>
              </a:r>
            </a:p>
          </p:txBody>
        </p:sp>
      </p:grpSp>
      <p:grpSp>
        <p:nvGrpSpPr>
          <p:cNvPr id="62" name="số 7">
            <a:extLst>
              <a:ext uri="{FF2B5EF4-FFF2-40B4-BE49-F238E27FC236}">
                <a16:creationId xmlns:a16="http://schemas.microsoft.com/office/drawing/2014/main" id="{BBDADC95-C149-46DA-1F0F-A8A59EC6C057}"/>
              </a:ext>
            </a:extLst>
          </p:cNvPr>
          <p:cNvGrpSpPr/>
          <p:nvPr/>
        </p:nvGrpSpPr>
        <p:grpSpPr>
          <a:xfrm>
            <a:off x="10457382" y="6508751"/>
            <a:ext cx="1213481" cy="1377949"/>
            <a:chOff x="10457382" y="6508751"/>
            <a:chExt cx="1213481" cy="1377949"/>
          </a:xfrm>
        </p:grpSpPr>
        <p:grpSp>
          <p:nvGrpSpPr>
            <p:cNvPr id="27" name="Group 27"/>
            <p:cNvGrpSpPr/>
            <p:nvPr/>
          </p:nvGrpSpPr>
          <p:grpSpPr>
            <a:xfrm>
              <a:off x="10457382" y="6600652"/>
              <a:ext cx="1213481" cy="121348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10790757" y="6508751"/>
              <a:ext cx="609600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F4513B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7</a:t>
              </a:r>
            </a:p>
          </p:txBody>
        </p:sp>
      </p:grpSp>
      <p:grpSp>
        <p:nvGrpSpPr>
          <p:cNvPr id="64" name="số 4">
            <a:extLst>
              <a:ext uri="{FF2B5EF4-FFF2-40B4-BE49-F238E27FC236}">
                <a16:creationId xmlns:a16="http://schemas.microsoft.com/office/drawing/2014/main" id="{79CBF13D-934E-6CC0-5016-A71FAEC9FA5E}"/>
              </a:ext>
            </a:extLst>
          </p:cNvPr>
          <p:cNvGrpSpPr/>
          <p:nvPr/>
        </p:nvGrpSpPr>
        <p:grpSpPr>
          <a:xfrm>
            <a:off x="14077728" y="3003551"/>
            <a:ext cx="1213481" cy="1377949"/>
            <a:chOff x="14077728" y="3003551"/>
            <a:chExt cx="1213481" cy="1377949"/>
          </a:xfrm>
        </p:grpSpPr>
        <p:grpSp>
          <p:nvGrpSpPr>
            <p:cNvPr id="51" name="Group 51"/>
            <p:cNvGrpSpPr/>
            <p:nvPr/>
          </p:nvGrpSpPr>
          <p:grpSpPr>
            <a:xfrm>
              <a:off x="14077728" y="3118755"/>
              <a:ext cx="1213481" cy="1213481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4337033" y="3003551"/>
              <a:ext cx="659583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05B6D3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4</a:t>
              </a:r>
            </a:p>
          </p:txBody>
        </p:sp>
      </p:grpSp>
      <p:grpSp>
        <p:nvGrpSpPr>
          <p:cNvPr id="65" name="số 8">
            <a:extLst>
              <a:ext uri="{FF2B5EF4-FFF2-40B4-BE49-F238E27FC236}">
                <a16:creationId xmlns:a16="http://schemas.microsoft.com/office/drawing/2014/main" id="{B17F3830-C76D-24E2-DBE5-85299DBD321D}"/>
              </a:ext>
            </a:extLst>
          </p:cNvPr>
          <p:cNvGrpSpPr/>
          <p:nvPr/>
        </p:nvGrpSpPr>
        <p:grpSpPr>
          <a:xfrm>
            <a:off x="14069609" y="6508751"/>
            <a:ext cx="1213481" cy="1377949"/>
            <a:chOff x="14069609" y="6508751"/>
            <a:chExt cx="1213481" cy="1377949"/>
          </a:xfrm>
        </p:grpSpPr>
        <p:grpSp>
          <p:nvGrpSpPr>
            <p:cNvPr id="30" name="Group 30"/>
            <p:cNvGrpSpPr/>
            <p:nvPr/>
          </p:nvGrpSpPr>
          <p:grpSpPr>
            <a:xfrm>
              <a:off x="14069609" y="6615163"/>
              <a:ext cx="1213481" cy="121348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4371550" y="6508751"/>
              <a:ext cx="609600" cy="1377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b="1">
                  <a:solidFill>
                    <a:srgbClr val="FF892E"/>
                  </a:solidFill>
                  <a:latin typeface="Nunito Ultra-Bold"/>
                  <a:ea typeface="Nunito Ultra-Bold"/>
                  <a:cs typeface="Nunito Ultra-Bold"/>
                  <a:sym typeface="Nunito Ultra-Bold"/>
                </a:rPr>
                <a:t>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3974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591098" y="-11941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82126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1221" y="320934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97782" y="94711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906" y="979942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28959" y="696397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4577" y="5469879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26321" y="898361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54317" y="1028700"/>
            <a:ext cx="16179366" cy="8229600"/>
            <a:chOff x="0" y="0"/>
            <a:chExt cx="4147805" cy="21097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47805" cy="2109772"/>
            </a:xfrm>
            <a:custGeom>
              <a:avLst/>
              <a:gdLst/>
              <a:ahLst/>
              <a:cxnLst/>
              <a:rect l="l" t="t" r="r" b="b"/>
              <a:pathLst>
                <a:path w="4147805" h="2109772">
                  <a:moveTo>
                    <a:pt x="24404" y="0"/>
                  </a:moveTo>
                  <a:lnTo>
                    <a:pt x="4123401" y="0"/>
                  </a:lnTo>
                  <a:cubicBezTo>
                    <a:pt x="4129873" y="0"/>
                    <a:pt x="4136080" y="2571"/>
                    <a:pt x="4140657" y="7148"/>
                  </a:cubicBezTo>
                  <a:cubicBezTo>
                    <a:pt x="4145233" y="11724"/>
                    <a:pt x="4147805" y="17932"/>
                    <a:pt x="4147805" y="24404"/>
                  </a:cubicBezTo>
                  <a:lnTo>
                    <a:pt x="4147805" y="2085368"/>
                  </a:lnTo>
                  <a:cubicBezTo>
                    <a:pt x="4147805" y="2091841"/>
                    <a:pt x="4145233" y="2098048"/>
                    <a:pt x="4140657" y="2102624"/>
                  </a:cubicBezTo>
                  <a:cubicBezTo>
                    <a:pt x="4136080" y="2107201"/>
                    <a:pt x="4129873" y="2109772"/>
                    <a:pt x="4123401" y="2109772"/>
                  </a:cubicBezTo>
                  <a:lnTo>
                    <a:pt x="24404" y="2109772"/>
                  </a:lnTo>
                  <a:cubicBezTo>
                    <a:pt x="17932" y="2109772"/>
                    <a:pt x="11724" y="2107201"/>
                    <a:pt x="7148" y="2102624"/>
                  </a:cubicBezTo>
                  <a:cubicBezTo>
                    <a:pt x="2571" y="2098048"/>
                    <a:pt x="0" y="2091841"/>
                    <a:pt x="0" y="2085368"/>
                  </a:cubicBezTo>
                  <a:lnTo>
                    <a:pt x="0" y="24404"/>
                  </a:lnTo>
                  <a:cubicBezTo>
                    <a:pt x="0" y="17932"/>
                    <a:pt x="2571" y="11724"/>
                    <a:pt x="7148" y="7148"/>
                  </a:cubicBezTo>
                  <a:cubicBezTo>
                    <a:pt x="11724" y="2571"/>
                    <a:pt x="17932" y="0"/>
                    <a:pt x="2440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8553C"/>
              </a:solidFill>
              <a:prstDash val="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147805" cy="2147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hlinkClick r:id="rId9" action="ppaction://hlinksldjump"/>
          </p:cNvPr>
          <p:cNvSpPr/>
          <p:nvPr/>
        </p:nvSpPr>
        <p:spPr>
          <a:xfrm>
            <a:off x="2777868" y="3239354"/>
            <a:ext cx="6476260" cy="3768550"/>
          </a:xfrm>
          <a:custGeom>
            <a:avLst/>
            <a:gdLst/>
            <a:ahLst/>
            <a:cxnLst/>
            <a:rect l="l" t="t" r="r" b="b"/>
            <a:pathLst>
              <a:path w="6476260" h="3768550">
                <a:moveTo>
                  <a:pt x="0" y="0"/>
                </a:moveTo>
                <a:lnTo>
                  <a:pt x="6476260" y="0"/>
                </a:lnTo>
                <a:lnTo>
                  <a:pt x="6476260" y="3768551"/>
                </a:lnTo>
                <a:lnTo>
                  <a:pt x="0" y="3768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344244" y="3260282"/>
            <a:ext cx="7491221" cy="366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76"/>
              </a:lnSpc>
            </a:pPr>
            <a:r>
              <a:rPr lang="en-US" sz="23639" b="1">
                <a:solidFill>
                  <a:srgbClr val="FF892E"/>
                </a:solidFill>
                <a:latin typeface="Nunito Bold"/>
                <a:ea typeface="Nunito Bold"/>
                <a:cs typeface="Nunito Bold"/>
                <a:sym typeface="Nunito Bold"/>
              </a:rPr>
              <a:t>rùa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06028" y="3725241"/>
            <a:ext cx="2507456" cy="265211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A1A0296F-4E33-E29C-5EC9-C40A004B1F02}"/>
              </a:ext>
            </a:extLst>
          </p:cNvPr>
          <p:cNvSpPr txBox="1"/>
          <p:nvPr/>
        </p:nvSpPr>
        <p:spPr>
          <a:xfrm>
            <a:off x="2706028" y="3725241"/>
            <a:ext cx="2507456" cy="265211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031EEAC5-5862-3E11-5D2B-57D54D141552}"/>
              </a:ext>
            </a:extLst>
          </p:cNvPr>
          <p:cNvSpPr txBox="1"/>
          <p:nvPr/>
        </p:nvSpPr>
        <p:spPr>
          <a:xfrm>
            <a:off x="2706028" y="3725241"/>
            <a:ext cx="2507456" cy="265211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5F8519-C1BF-D2C3-70D1-FD992F0FB588}"/>
              </a:ext>
            </a:extLst>
          </p:cNvPr>
          <p:cNvGrpSpPr/>
          <p:nvPr/>
        </p:nvGrpSpPr>
        <p:grpSpPr>
          <a:xfrm>
            <a:off x="-4191000" y="-4229100"/>
            <a:ext cx="25986443" cy="17625824"/>
            <a:chOff x="-6248398" y="-3103095"/>
            <a:chExt cx="25986443" cy="1762582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E51456A-23D4-B2F5-2514-C15C38D92685}"/>
                </a:ext>
              </a:extLst>
            </p:cNvPr>
            <p:cNvSpPr/>
            <p:nvPr/>
          </p:nvSpPr>
          <p:spPr>
            <a:xfrm>
              <a:off x="-6248398" y="-3103095"/>
              <a:ext cx="25986443" cy="17625824"/>
            </a:xfrm>
            <a:custGeom>
              <a:avLst/>
              <a:gdLst>
                <a:gd name="connsiteX0" fmla="*/ 10208155 w 25986443"/>
                <a:gd name="connsiteY0" fmla="*/ 6683675 h 17625824"/>
                <a:gd name="connsiteX1" fmla="*/ 8665105 w 25986443"/>
                <a:gd name="connsiteY1" fmla="*/ 8226726 h 17625824"/>
                <a:gd name="connsiteX2" fmla="*/ 10208155 w 25986443"/>
                <a:gd name="connsiteY2" fmla="*/ 9769775 h 17625824"/>
                <a:gd name="connsiteX3" fmla="*/ 11751206 w 25986443"/>
                <a:gd name="connsiteY3" fmla="*/ 8226726 h 17625824"/>
                <a:gd name="connsiteX4" fmla="*/ 10208155 w 25986443"/>
                <a:gd name="connsiteY4" fmla="*/ 6683675 h 17625824"/>
                <a:gd name="connsiteX5" fmla="*/ 0 w 25986443"/>
                <a:gd name="connsiteY5" fmla="*/ 0 h 17625824"/>
                <a:gd name="connsiteX6" fmla="*/ 25986443 w 25986443"/>
                <a:gd name="connsiteY6" fmla="*/ 0 h 17625824"/>
                <a:gd name="connsiteX7" fmla="*/ 25986443 w 25986443"/>
                <a:gd name="connsiteY7" fmla="*/ 17625824 h 17625824"/>
                <a:gd name="connsiteX8" fmla="*/ 0 w 25986443"/>
                <a:gd name="connsiteY8" fmla="*/ 17625824 h 176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6443" h="17625824">
                  <a:moveTo>
                    <a:pt x="10208155" y="6683675"/>
                  </a:moveTo>
                  <a:cubicBezTo>
                    <a:pt x="9355951" y="6683675"/>
                    <a:pt x="8665105" y="7374521"/>
                    <a:pt x="8665105" y="8226726"/>
                  </a:cubicBezTo>
                  <a:cubicBezTo>
                    <a:pt x="8665105" y="9078930"/>
                    <a:pt x="9355951" y="9769775"/>
                    <a:pt x="10208155" y="9769775"/>
                  </a:cubicBezTo>
                  <a:cubicBezTo>
                    <a:pt x="11060360" y="9769775"/>
                    <a:pt x="11751206" y="9078930"/>
                    <a:pt x="11751206" y="8226726"/>
                  </a:cubicBezTo>
                  <a:cubicBezTo>
                    <a:pt x="11751206" y="7374521"/>
                    <a:pt x="11060360" y="6683675"/>
                    <a:pt x="10208155" y="6683675"/>
                  </a:cubicBezTo>
                  <a:close/>
                  <a:moveTo>
                    <a:pt x="0" y="0"/>
                  </a:moveTo>
                  <a:lnTo>
                    <a:pt x="25986443" y="0"/>
                  </a:lnTo>
                  <a:lnTo>
                    <a:pt x="25986443" y="17625824"/>
                  </a:lnTo>
                  <a:lnTo>
                    <a:pt x="0" y="17625824"/>
                  </a:lnTo>
                  <a:close/>
                </a:path>
              </a:pathLst>
            </a:custGeom>
            <a:solidFill>
              <a:srgbClr val="FC97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4FCF381-6AD7-18B6-B964-EBE3A3F49E15}"/>
                </a:ext>
              </a:extLst>
            </p:cNvPr>
            <p:cNvSpPr/>
            <p:nvPr/>
          </p:nvSpPr>
          <p:spPr>
            <a:xfrm>
              <a:off x="1783270" y="3149912"/>
              <a:ext cx="5833706" cy="5833706"/>
            </a:xfrm>
            <a:custGeom>
              <a:avLst/>
              <a:gdLst/>
              <a:ahLst/>
              <a:cxnLst/>
              <a:rect l="l" t="t" r="r" b="b"/>
              <a:pathLst>
                <a:path w="5833706" h="5833706">
                  <a:moveTo>
                    <a:pt x="0" y="0"/>
                  </a:moveTo>
                  <a:lnTo>
                    <a:pt x="5833706" y="0"/>
                  </a:lnTo>
                  <a:lnTo>
                    <a:pt x="5833706" y="5833706"/>
                  </a:lnTo>
                  <a:lnTo>
                    <a:pt x="0" y="5833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8" name="Fairy Glitter Sound Effect">
            <a:hlinkClick r:id="" action="ppaction://media"/>
            <a:extLst>
              <a:ext uri="{FF2B5EF4-FFF2-40B4-BE49-F238E27FC236}">
                <a16:creationId xmlns:a16="http://schemas.microsoft.com/office/drawing/2014/main" id="{617FABCC-3D58-7097-FDB0-4C3910872D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0" end="215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685579" y="-3162300"/>
            <a:ext cx="2629908" cy="262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C 0.0671 -4.69136E-6 0.1217 0.05602 0.1217 0.125 C 0.1217 0.19399 0.0671 0.25 0 0.25 C -0.06727 0.25 -0.12153 0.19399 -0.12153 0.125 C -0.12153 0.05602 -0.06727 -4.69136E-6 0 -4.69136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3974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591098" y="-11941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82126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1221" y="320934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97782" y="94711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906" y="979942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28959" y="696397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4577" y="5469879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26321" y="898361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54317" y="1028700"/>
            <a:ext cx="16179366" cy="8229600"/>
            <a:chOff x="0" y="0"/>
            <a:chExt cx="4147805" cy="21097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47805" cy="2109772"/>
            </a:xfrm>
            <a:custGeom>
              <a:avLst/>
              <a:gdLst/>
              <a:ahLst/>
              <a:cxnLst/>
              <a:rect l="l" t="t" r="r" b="b"/>
              <a:pathLst>
                <a:path w="4147805" h="2109772">
                  <a:moveTo>
                    <a:pt x="24404" y="0"/>
                  </a:moveTo>
                  <a:lnTo>
                    <a:pt x="4123401" y="0"/>
                  </a:lnTo>
                  <a:cubicBezTo>
                    <a:pt x="4129873" y="0"/>
                    <a:pt x="4136080" y="2571"/>
                    <a:pt x="4140657" y="7148"/>
                  </a:cubicBezTo>
                  <a:cubicBezTo>
                    <a:pt x="4145233" y="11724"/>
                    <a:pt x="4147805" y="17932"/>
                    <a:pt x="4147805" y="24404"/>
                  </a:cubicBezTo>
                  <a:lnTo>
                    <a:pt x="4147805" y="2085368"/>
                  </a:lnTo>
                  <a:cubicBezTo>
                    <a:pt x="4147805" y="2091841"/>
                    <a:pt x="4145233" y="2098048"/>
                    <a:pt x="4140657" y="2102624"/>
                  </a:cubicBezTo>
                  <a:cubicBezTo>
                    <a:pt x="4136080" y="2107201"/>
                    <a:pt x="4129873" y="2109772"/>
                    <a:pt x="4123401" y="2109772"/>
                  </a:cubicBezTo>
                  <a:lnTo>
                    <a:pt x="24404" y="2109772"/>
                  </a:lnTo>
                  <a:cubicBezTo>
                    <a:pt x="17932" y="2109772"/>
                    <a:pt x="11724" y="2107201"/>
                    <a:pt x="7148" y="2102624"/>
                  </a:cubicBezTo>
                  <a:cubicBezTo>
                    <a:pt x="2571" y="2098048"/>
                    <a:pt x="0" y="2091841"/>
                    <a:pt x="0" y="2085368"/>
                  </a:cubicBezTo>
                  <a:lnTo>
                    <a:pt x="0" y="24404"/>
                  </a:lnTo>
                  <a:cubicBezTo>
                    <a:pt x="0" y="17932"/>
                    <a:pt x="2571" y="11724"/>
                    <a:pt x="7148" y="7148"/>
                  </a:cubicBezTo>
                  <a:cubicBezTo>
                    <a:pt x="11724" y="2571"/>
                    <a:pt x="17932" y="0"/>
                    <a:pt x="2440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8553C"/>
              </a:solidFill>
              <a:prstDash val="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147805" cy="2147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hlinkClick r:id="rId8" action="ppaction://hlinksldjump"/>
          </p:cNvPr>
          <p:cNvSpPr/>
          <p:nvPr/>
        </p:nvSpPr>
        <p:spPr>
          <a:xfrm rot="-1576975">
            <a:off x="2607627" y="1641048"/>
            <a:ext cx="5673371" cy="6025158"/>
          </a:xfrm>
          <a:custGeom>
            <a:avLst/>
            <a:gdLst/>
            <a:ahLst/>
            <a:cxnLst/>
            <a:rect l="l" t="t" r="r" b="b"/>
            <a:pathLst>
              <a:path w="5673371" h="6025158">
                <a:moveTo>
                  <a:pt x="0" y="0"/>
                </a:moveTo>
                <a:lnTo>
                  <a:pt x="5673371" y="0"/>
                </a:lnTo>
                <a:lnTo>
                  <a:pt x="5673371" y="6025158"/>
                </a:lnTo>
                <a:lnTo>
                  <a:pt x="0" y="60251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220200" y="3551721"/>
            <a:ext cx="6802742" cy="332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3"/>
              </a:lnSpc>
            </a:pPr>
            <a:r>
              <a:rPr lang="en-US" sz="21466" b="1">
                <a:solidFill>
                  <a:srgbClr val="FF892E"/>
                </a:solidFill>
                <a:latin typeface="Nunito Bold"/>
                <a:ea typeface="Nunito Bold"/>
                <a:cs typeface="Nunito Bold"/>
                <a:sym typeface="Nunito Bold"/>
              </a:rPr>
              <a:t>chuối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04C9EB-AB9E-73A3-6733-A9161CB29AC4}"/>
              </a:ext>
            </a:extLst>
          </p:cNvPr>
          <p:cNvGrpSpPr/>
          <p:nvPr/>
        </p:nvGrpSpPr>
        <p:grpSpPr>
          <a:xfrm>
            <a:off x="-5632612" y="-4533900"/>
            <a:ext cx="25986443" cy="17625824"/>
            <a:chOff x="-6248398" y="-3103095"/>
            <a:chExt cx="25986443" cy="1762582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51622CD-2524-5880-53DC-B69DC7175570}"/>
                </a:ext>
              </a:extLst>
            </p:cNvPr>
            <p:cNvSpPr/>
            <p:nvPr/>
          </p:nvSpPr>
          <p:spPr>
            <a:xfrm>
              <a:off x="-6248398" y="-3103095"/>
              <a:ext cx="25986443" cy="17625824"/>
            </a:xfrm>
            <a:custGeom>
              <a:avLst/>
              <a:gdLst>
                <a:gd name="connsiteX0" fmla="*/ 10208155 w 25986443"/>
                <a:gd name="connsiteY0" fmla="*/ 6683675 h 17625824"/>
                <a:gd name="connsiteX1" fmla="*/ 8665105 w 25986443"/>
                <a:gd name="connsiteY1" fmla="*/ 8226726 h 17625824"/>
                <a:gd name="connsiteX2" fmla="*/ 10208155 w 25986443"/>
                <a:gd name="connsiteY2" fmla="*/ 9769775 h 17625824"/>
                <a:gd name="connsiteX3" fmla="*/ 11751206 w 25986443"/>
                <a:gd name="connsiteY3" fmla="*/ 8226726 h 17625824"/>
                <a:gd name="connsiteX4" fmla="*/ 10208155 w 25986443"/>
                <a:gd name="connsiteY4" fmla="*/ 6683675 h 17625824"/>
                <a:gd name="connsiteX5" fmla="*/ 0 w 25986443"/>
                <a:gd name="connsiteY5" fmla="*/ 0 h 17625824"/>
                <a:gd name="connsiteX6" fmla="*/ 25986443 w 25986443"/>
                <a:gd name="connsiteY6" fmla="*/ 0 h 17625824"/>
                <a:gd name="connsiteX7" fmla="*/ 25986443 w 25986443"/>
                <a:gd name="connsiteY7" fmla="*/ 17625824 h 17625824"/>
                <a:gd name="connsiteX8" fmla="*/ 0 w 25986443"/>
                <a:gd name="connsiteY8" fmla="*/ 17625824 h 176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6443" h="17625824">
                  <a:moveTo>
                    <a:pt x="10208155" y="6683675"/>
                  </a:moveTo>
                  <a:cubicBezTo>
                    <a:pt x="9355951" y="6683675"/>
                    <a:pt x="8665105" y="7374521"/>
                    <a:pt x="8665105" y="8226726"/>
                  </a:cubicBezTo>
                  <a:cubicBezTo>
                    <a:pt x="8665105" y="9078930"/>
                    <a:pt x="9355951" y="9769775"/>
                    <a:pt x="10208155" y="9769775"/>
                  </a:cubicBezTo>
                  <a:cubicBezTo>
                    <a:pt x="11060360" y="9769775"/>
                    <a:pt x="11751206" y="9078930"/>
                    <a:pt x="11751206" y="8226726"/>
                  </a:cubicBezTo>
                  <a:cubicBezTo>
                    <a:pt x="11751206" y="7374521"/>
                    <a:pt x="11060360" y="6683675"/>
                    <a:pt x="10208155" y="6683675"/>
                  </a:cubicBezTo>
                  <a:close/>
                  <a:moveTo>
                    <a:pt x="0" y="0"/>
                  </a:moveTo>
                  <a:lnTo>
                    <a:pt x="25986443" y="0"/>
                  </a:lnTo>
                  <a:lnTo>
                    <a:pt x="25986443" y="17625824"/>
                  </a:lnTo>
                  <a:lnTo>
                    <a:pt x="0" y="17625824"/>
                  </a:lnTo>
                  <a:close/>
                </a:path>
              </a:pathLst>
            </a:custGeom>
            <a:solidFill>
              <a:srgbClr val="FC9797"/>
            </a:solidFill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42C6367-A116-D469-040F-95632CEDB129}"/>
                </a:ext>
              </a:extLst>
            </p:cNvPr>
            <p:cNvSpPr/>
            <p:nvPr/>
          </p:nvSpPr>
          <p:spPr>
            <a:xfrm>
              <a:off x="1783270" y="3149912"/>
              <a:ext cx="5833706" cy="5833706"/>
            </a:xfrm>
            <a:custGeom>
              <a:avLst/>
              <a:gdLst/>
              <a:ahLst/>
              <a:cxnLst/>
              <a:rect l="l" t="t" r="r" b="b"/>
              <a:pathLst>
                <a:path w="5833706" h="5833706">
                  <a:moveTo>
                    <a:pt x="0" y="0"/>
                  </a:moveTo>
                  <a:lnTo>
                    <a:pt x="5833706" y="0"/>
                  </a:lnTo>
                  <a:lnTo>
                    <a:pt x="5833706" y="5833706"/>
                  </a:lnTo>
                  <a:lnTo>
                    <a:pt x="0" y="5833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9" name="Fairy Glitter Sound Effect">
            <a:hlinkClick r:id="" action="ppaction://media"/>
            <a:extLst>
              <a:ext uri="{FF2B5EF4-FFF2-40B4-BE49-F238E27FC236}">
                <a16:creationId xmlns:a16="http://schemas.microsoft.com/office/drawing/2014/main" id="{7AA08609-22FE-EC18-0DA9-33C696E3B5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0" end="2156.31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85579" y="-3162300"/>
            <a:ext cx="2629908" cy="262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78 C 0.04366 -0.00988 0.18472 -0.01436 0.18585 0.14367 C 0.19575 0.35895 0.13134 0.38564 0.05868 0.38564 C -0.0138 0.38564 -0.06736 0.26265 -0.07726 0.19845 C -0.08715 0.13395 -0.04401 0.00833 -0.00017 -0.00078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5" y="19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28959" y="-119411"/>
            <a:ext cx="10326741" cy="10326741"/>
          </a:xfrm>
          <a:custGeom>
            <a:avLst/>
            <a:gdLst/>
            <a:ahLst/>
            <a:cxnLst/>
            <a:rect l="l" t="t" r="r" b="b"/>
            <a:pathLst>
              <a:path w="13768988" h="13768988">
                <a:moveTo>
                  <a:pt x="0" y="0"/>
                </a:moveTo>
                <a:lnTo>
                  <a:pt x="13768988" y="0"/>
                </a:lnTo>
                <a:lnTo>
                  <a:pt x="13768988" y="13768988"/>
                </a:lnTo>
                <a:lnTo>
                  <a:pt x="0" y="1376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97782" y="-119411"/>
            <a:ext cx="10326741" cy="10326741"/>
          </a:xfrm>
          <a:custGeom>
            <a:avLst/>
            <a:gdLst/>
            <a:ahLst/>
            <a:cxnLst/>
            <a:rect l="l" t="t" r="r" b="b"/>
            <a:pathLst>
              <a:path w="13768988" h="13768988">
                <a:moveTo>
                  <a:pt x="0" y="0"/>
                </a:moveTo>
                <a:lnTo>
                  <a:pt x="13768988" y="0"/>
                </a:lnTo>
                <a:lnTo>
                  <a:pt x="13768988" y="13768988"/>
                </a:lnTo>
                <a:lnTo>
                  <a:pt x="0" y="1376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93389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13202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38200" y="686432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63402" y="939152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39953" y="925830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1028700"/>
            <a:ext cx="16230600" cy="3986667"/>
          </a:xfrm>
          <a:custGeom>
            <a:avLst/>
            <a:gdLst/>
            <a:ahLst/>
            <a:cxnLst/>
            <a:rect l="l" t="t" r="r" b="b"/>
            <a:pathLst>
              <a:path w="4160939" h="1022037">
                <a:moveTo>
                  <a:pt x="23850" y="0"/>
                </a:moveTo>
                <a:lnTo>
                  <a:pt x="4137090" y="0"/>
                </a:lnTo>
                <a:cubicBezTo>
                  <a:pt x="4150261" y="0"/>
                  <a:pt x="4160939" y="10678"/>
                  <a:pt x="4160939" y="23850"/>
                </a:cubicBezTo>
                <a:lnTo>
                  <a:pt x="4160939" y="998188"/>
                </a:lnTo>
                <a:cubicBezTo>
                  <a:pt x="4160939" y="1004513"/>
                  <a:pt x="4158427" y="1010579"/>
                  <a:pt x="4153954" y="1015052"/>
                </a:cubicBezTo>
                <a:cubicBezTo>
                  <a:pt x="4149481" y="1019525"/>
                  <a:pt x="4143415" y="1022037"/>
                  <a:pt x="4137090" y="1022037"/>
                </a:cubicBezTo>
                <a:lnTo>
                  <a:pt x="23850" y="1022037"/>
                </a:lnTo>
                <a:cubicBezTo>
                  <a:pt x="17524" y="1022037"/>
                  <a:pt x="11458" y="1019525"/>
                  <a:pt x="6985" y="1015052"/>
                </a:cubicBezTo>
                <a:cubicBezTo>
                  <a:pt x="2513" y="1010579"/>
                  <a:pt x="0" y="1004513"/>
                  <a:pt x="0" y="998188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rgbClr val="FFFCFA"/>
          </a:solidFill>
          <a:ln w="47625" cap="rnd">
            <a:solidFill>
              <a:srgbClr val="68553C"/>
            </a:solidFill>
            <a:prstDash val="dash"/>
            <a:round/>
          </a:ln>
        </p:spPr>
      </p:sp>
      <p:sp>
        <p:nvSpPr>
          <p:cNvPr id="12" name="TextBox 12"/>
          <p:cNvSpPr txBox="1"/>
          <p:nvPr/>
        </p:nvSpPr>
        <p:spPr>
          <a:xfrm>
            <a:off x="1028700" y="880083"/>
            <a:ext cx="16230600" cy="41352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618274" y="1761637"/>
            <a:ext cx="15051452" cy="252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en-US" sz="8024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Những cặp từ nào dưới đây cùng nghĩa với nhau?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6020521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18" name="Freeform 18"/>
          <p:cNvSpPr/>
          <p:nvPr/>
        </p:nvSpPr>
        <p:spPr>
          <a:xfrm>
            <a:off x="1028700" y="7978735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CFA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19" name="TextBox 19"/>
          <p:cNvSpPr txBox="1"/>
          <p:nvPr/>
        </p:nvSpPr>
        <p:spPr>
          <a:xfrm>
            <a:off x="1028700" y="7689413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9586995" y="5986917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22" name="TextBox 22"/>
          <p:cNvSpPr txBox="1"/>
          <p:nvPr/>
        </p:nvSpPr>
        <p:spPr>
          <a:xfrm>
            <a:off x="9586995" y="5697595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4" name="Freeform 24"/>
          <p:cNvSpPr/>
          <p:nvPr/>
        </p:nvSpPr>
        <p:spPr>
          <a:xfrm>
            <a:off x="9586995" y="7978735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25" name="TextBox 25"/>
          <p:cNvSpPr txBox="1"/>
          <p:nvPr/>
        </p:nvSpPr>
        <p:spPr>
          <a:xfrm>
            <a:off x="9586995" y="7689413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243909" y="6290247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Nhỏ nhắn – xinh xắn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3910" y="8243699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Chăm chỉ – cẩn thận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02204" y="6251881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Tươi tắn – ngọt ngào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02204" y="8243699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Nhẹ nhàng – dịu dàng</a:t>
            </a:r>
          </a:p>
        </p:txBody>
      </p:sp>
      <p:sp>
        <p:nvSpPr>
          <p:cNvPr id="30" name="Freeform 30"/>
          <p:cNvSpPr/>
          <p:nvPr/>
        </p:nvSpPr>
        <p:spPr>
          <a:xfrm>
            <a:off x="-328959" y="815808"/>
            <a:ext cx="2969818" cy="2570243"/>
          </a:xfrm>
          <a:custGeom>
            <a:avLst/>
            <a:gdLst/>
            <a:ahLst/>
            <a:cxnLst/>
            <a:rect l="l" t="t" r="r" b="b"/>
            <a:pathLst>
              <a:path w="2969818" h="2570243">
                <a:moveTo>
                  <a:pt x="0" y="0"/>
                </a:moveTo>
                <a:lnTo>
                  <a:pt x="2969819" y="0"/>
                </a:lnTo>
                <a:lnTo>
                  <a:pt x="2969819" y="2570243"/>
                </a:lnTo>
                <a:lnTo>
                  <a:pt x="0" y="25702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>
            <a:hlinkClick r:id="rId11" action="ppaction://hlinksldjump"/>
          </p:cNvPr>
          <p:cNvSpPr/>
          <p:nvPr/>
        </p:nvSpPr>
        <p:spPr>
          <a:xfrm rot="556072">
            <a:off x="16230930" y="2118246"/>
            <a:ext cx="1699167" cy="2284126"/>
          </a:xfrm>
          <a:custGeom>
            <a:avLst/>
            <a:gdLst/>
            <a:ahLst/>
            <a:cxnLst/>
            <a:rect l="l" t="t" r="r" b="b"/>
            <a:pathLst>
              <a:path w="1699167" h="2284126">
                <a:moveTo>
                  <a:pt x="0" y="0"/>
                </a:moveTo>
                <a:lnTo>
                  <a:pt x="1699166" y="0"/>
                </a:lnTo>
                <a:lnTo>
                  <a:pt x="1699166" y="2284126"/>
                </a:lnTo>
                <a:lnTo>
                  <a:pt x="0" y="2284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2" name="Correct answer 3">
            <a:hlinkClick r:id="" action="ppaction://media"/>
            <a:extLst>
              <a:ext uri="{FF2B5EF4-FFF2-40B4-BE49-F238E27FC236}">
                <a16:creationId xmlns:a16="http://schemas.microsoft.com/office/drawing/2014/main" id="{B79C1BA5-6D6D-A49A-56D8-9FB4D79092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5" end="954.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24314" y="-626333"/>
            <a:ext cx="2068473" cy="2068473"/>
          </a:xfrm>
          <a:prstGeom prst="rect">
            <a:avLst/>
          </a:prstGeom>
        </p:spPr>
      </p:pic>
      <p:pic>
        <p:nvPicPr>
          <p:cNvPr id="33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043EB1D2-4134-56B1-41B4-BAE779EF81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836997" y="2213717"/>
            <a:ext cx="2344667" cy="2344667"/>
          </a:xfrm>
          <a:prstGeom prst="rect">
            <a:avLst/>
          </a:prstGeom>
        </p:spPr>
      </p:pic>
      <p:pic>
        <p:nvPicPr>
          <p:cNvPr id="36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C600513C-A284-3CCB-54F5-F412D43C9E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539246" y="2182394"/>
            <a:ext cx="2344667" cy="2344667"/>
          </a:xfrm>
          <a:prstGeom prst="rect">
            <a:avLst/>
          </a:prstGeom>
        </p:spPr>
      </p:pic>
      <p:pic>
        <p:nvPicPr>
          <p:cNvPr id="37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C2A4A091-E698-3172-0AF1-D1EA61D047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51522" y="5079547"/>
            <a:ext cx="2344667" cy="234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28959" y="-119411"/>
            <a:ext cx="10326741" cy="10326741"/>
          </a:xfrm>
          <a:custGeom>
            <a:avLst/>
            <a:gdLst/>
            <a:ahLst/>
            <a:cxnLst/>
            <a:rect l="l" t="t" r="r" b="b"/>
            <a:pathLst>
              <a:path w="13768988" h="13768988">
                <a:moveTo>
                  <a:pt x="0" y="0"/>
                </a:moveTo>
                <a:lnTo>
                  <a:pt x="13768988" y="0"/>
                </a:lnTo>
                <a:lnTo>
                  <a:pt x="13768988" y="13768988"/>
                </a:lnTo>
                <a:lnTo>
                  <a:pt x="0" y="1376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97782" y="-119411"/>
            <a:ext cx="10326741" cy="10326741"/>
          </a:xfrm>
          <a:custGeom>
            <a:avLst/>
            <a:gdLst/>
            <a:ahLst/>
            <a:cxnLst/>
            <a:rect l="l" t="t" r="r" b="b"/>
            <a:pathLst>
              <a:path w="13768988" h="13768988">
                <a:moveTo>
                  <a:pt x="0" y="0"/>
                </a:moveTo>
                <a:lnTo>
                  <a:pt x="13768988" y="0"/>
                </a:lnTo>
                <a:lnTo>
                  <a:pt x="13768988" y="13768988"/>
                </a:lnTo>
                <a:lnTo>
                  <a:pt x="0" y="1376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93389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13202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38200" y="686432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63402" y="939152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39953" y="925830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1028700"/>
            <a:ext cx="16230600" cy="3986667"/>
          </a:xfrm>
          <a:custGeom>
            <a:avLst/>
            <a:gdLst/>
            <a:ahLst/>
            <a:cxnLst/>
            <a:rect l="l" t="t" r="r" b="b"/>
            <a:pathLst>
              <a:path w="4160939" h="1022037">
                <a:moveTo>
                  <a:pt x="23850" y="0"/>
                </a:moveTo>
                <a:lnTo>
                  <a:pt x="4137090" y="0"/>
                </a:lnTo>
                <a:cubicBezTo>
                  <a:pt x="4150261" y="0"/>
                  <a:pt x="4160939" y="10678"/>
                  <a:pt x="4160939" y="23850"/>
                </a:cubicBezTo>
                <a:lnTo>
                  <a:pt x="4160939" y="998188"/>
                </a:lnTo>
                <a:cubicBezTo>
                  <a:pt x="4160939" y="1004513"/>
                  <a:pt x="4158427" y="1010579"/>
                  <a:pt x="4153954" y="1015052"/>
                </a:cubicBezTo>
                <a:cubicBezTo>
                  <a:pt x="4149481" y="1019525"/>
                  <a:pt x="4143415" y="1022037"/>
                  <a:pt x="4137090" y="1022037"/>
                </a:cubicBezTo>
                <a:lnTo>
                  <a:pt x="23850" y="1022037"/>
                </a:lnTo>
                <a:cubicBezTo>
                  <a:pt x="17524" y="1022037"/>
                  <a:pt x="11458" y="1019525"/>
                  <a:pt x="6985" y="1015052"/>
                </a:cubicBezTo>
                <a:cubicBezTo>
                  <a:pt x="2513" y="1010579"/>
                  <a:pt x="0" y="1004513"/>
                  <a:pt x="0" y="998188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rgbClr val="FFFCFA"/>
          </a:solidFill>
          <a:ln w="47625" cap="rnd">
            <a:solidFill>
              <a:srgbClr val="68553C"/>
            </a:solidFill>
            <a:prstDash val="dash"/>
            <a:round/>
          </a:ln>
        </p:spPr>
      </p:sp>
      <p:sp>
        <p:nvSpPr>
          <p:cNvPr id="12" name="TextBox 12"/>
          <p:cNvSpPr txBox="1"/>
          <p:nvPr/>
        </p:nvSpPr>
        <p:spPr>
          <a:xfrm>
            <a:off x="1028700" y="880083"/>
            <a:ext cx="16230600" cy="41352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384086" y="1761637"/>
            <a:ext cx="11519828" cy="252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en-US" sz="8024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Đâu là từ đồng nghĩa với từ hòa thuận?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986917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16" name="TextBox 16"/>
          <p:cNvSpPr txBox="1"/>
          <p:nvPr/>
        </p:nvSpPr>
        <p:spPr>
          <a:xfrm>
            <a:off x="1028700" y="5697595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1028700" y="7978735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19" name="TextBox 19"/>
          <p:cNvSpPr txBox="1"/>
          <p:nvPr/>
        </p:nvSpPr>
        <p:spPr>
          <a:xfrm>
            <a:off x="1028700" y="7689413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9586995" y="5986917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22" name="TextBox 22"/>
          <p:cNvSpPr txBox="1"/>
          <p:nvPr/>
        </p:nvSpPr>
        <p:spPr>
          <a:xfrm>
            <a:off x="9586995" y="5697595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4" name="Freeform 24"/>
          <p:cNvSpPr/>
          <p:nvPr/>
        </p:nvSpPr>
        <p:spPr>
          <a:xfrm>
            <a:off x="9586995" y="7978735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25" name="TextBox 25"/>
          <p:cNvSpPr txBox="1"/>
          <p:nvPr/>
        </p:nvSpPr>
        <p:spPr>
          <a:xfrm>
            <a:off x="9586995" y="7689413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243909" y="6256643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Hòa hợp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3910" y="8243699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Hòa tấu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02204" y="6251881"/>
            <a:ext cx="724188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Hoà giải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02204" y="8243699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Hòa vốn</a:t>
            </a:r>
          </a:p>
        </p:txBody>
      </p:sp>
      <p:sp>
        <p:nvSpPr>
          <p:cNvPr id="30" name="Freeform 30">
            <a:hlinkClick r:id="rId9" action="ppaction://hlinksldjump"/>
          </p:cNvPr>
          <p:cNvSpPr/>
          <p:nvPr/>
        </p:nvSpPr>
        <p:spPr>
          <a:xfrm rot="755286">
            <a:off x="15935895" y="1805261"/>
            <a:ext cx="2075067" cy="2616529"/>
          </a:xfrm>
          <a:custGeom>
            <a:avLst/>
            <a:gdLst/>
            <a:ahLst/>
            <a:cxnLst/>
            <a:rect l="l" t="t" r="r" b="b"/>
            <a:pathLst>
              <a:path w="2075067" h="2616529">
                <a:moveTo>
                  <a:pt x="0" y="0"/>
                </a:moveTo>
                <a:lnTo>
                  <a:pt x="2075067" y="0"/>
                </a:lnTo>
                <a:lnTo>
                  <a:pt x="2075067" y="2616529"/>
                </a:lnTo>
                <a:lnTo>
                  <a:pt x="0" y="26165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900516">
            <a:off x="-84123" y="1586624"/>
            <a:ext cx="2829665" cy="2021925"/>
          </a:xfrm>
          <a:custGeom>
            <a:avLst/>
            <a:gdLst/>
            <a:ahLst/>
            <a:cxnLst/>
            <a:rect l="l" t="t" r="r" b="b"/>
            <a:pathLst>
              <a:path w="2829665" h="2021925">
                <a:moveTo>
                  <a:pt x="0" y="0"/>
                </a:moveTo>
                <a:lnTo>
                  <a:pt x="2829665" y="0"/>
                </a:lnTo>
                <a:lnTo>
                  <a:pt x="2829665" y="2021924"/>
                </a:lnTo>
                <a:lnTo>
                  <a:pt x="0" y="2021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2" name="Correct answer 3">
            <a:hlinkClick r:id="" action="ppaction://media"/>
            <a:extLst>
              <a:ext uri="{FF2B5EF4-FFF2-40B4-BE49-F238E27FC236}">
                <a16:creationId xmlns:a16="http://schemas.microsoft.com/office/drawing/2014/main" id="{7AD5F541-CBD4-C20C-6BC5-16E20D39CF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5" end="954.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24314" y="-626333"/>
            <a:ext cx="2068473" cy="2068473"/>
          </a:xfrm>
          <a:prstGeom prst="rect">
            <a:avLst/>
          </a:prstGeom>
        </p:spPr>
      </p:pic>
      <p:pic>
        <p:nvPicPr>
          <p:cNvPr id="36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D633D96D-8C8E-C275-11B9-93F49A5CE6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836997" y="2213717"/>
            <a:ext cx="2344667" cy="2344667"/>
          </a:xfrm>
          <a:prstGeom prst="rect">
            <a:avLst/>
          </a:prstGeom>
        </p:spPr>
      </p:pic>
      <p:pic>
        <p:nvPicPr>
          <p:cNvPr id="37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A01C9A04-414A-8D22-CA61-39ECA8282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539246" y="2182394"/>
            <a:ext cx="2344667" cy="2344667"/>
          </a:xfrm>
          <a:prstGeom prst="rect">
            <a:avLst/>
          </a:prstGeom>
        </p:spPr>
      </p:pic>
      <p:pic>
        <p:nvPicPr>
          <p:cNvPr id="38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F11AB7A9-F2D2-0B76-1850-935545D7F7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51522" y="5079547"/>
            <a:ext cx="2344667" cy="234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28959" y="-119411"/>
            <a:ext cx="10326741" cy="10326741"/>
          </a:xfrm>
          <a:custGeom>
            <a:avLst/>
            <a:gdLst/>
            <a:ahLst/>
            <a:cxnLst/>
            <a:rect l="l" t="t" r="r" b="b"/>
            <a:pathLst>
              <a:path w="13768988" h="13768988">
                <a:moveTo>
                  <a:pt x="0" y="0"/>
                </a:moveTo>
                <a:lnTo>
                  <a:pt x="13768988" y="0"/>
                </a:lnTo>
                <a:lnTo>
                  <a:pt x="13768988" y="13768988"/>
                </a:lnTo>
                <a:lnTo>
                  <a:pt x="0" y="1376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97782" y="-119411"/>
            <a:ext cx="10326741" cy="10326741"/>
          </a:xfrm>
          <a:custGeom>
            <a:avLst/>
            <a:gdLst/>
            <a:ahLst/>
            <a:cxnLst/>
            <a:rect l="l" t="t" r="r" b="b"/>
            <a:pathLst>
              <a:path w="13768988" h="13768988">
                <a:moveTo>
                  <a:pt x="0" y="0"/>
                </a:moveTo>
                <a:lnTo>
                  <a:pt x="13768988" y="0"/>
                </a:lnTo>
                <a:lnTo>
                  <a:pt x="13768988" y="13768988"/>
                </a:lnTo>
                <a:lnTo>
                  <a:pt x="0" y="1376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93389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13202" y="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438200" y="686432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63402" y="939152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39953" y="9258300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1028700"/>
            <a:ext cx="16230600" cy="3986667"/>
          </a:xfrm>
          <a:custGeom>
            <a:avLst/>
            <a:gdLst/>
            <a:ahLst/>
            <a:cxnLst/>
            <a:rect l="l" t="t" r="r" b="b"/>
            <a:pathLst>
              <a:path w="4160939" h="1022037">
                <a:moveTo>
                  <a:pt x="23850" y="0"/>
                </a:moveTo>
                <a:lnTo>
                  <a:pt x="4137090" y="0"/>
                </a:lnTo>
                <a:cubicBezTo>
                  <a:pt x="4150261" y="0"/>
                  <a:pt x="4160939" y="10678"/>
                  <a:pt x="4160939" y="23850"/>
                </a:cubicBezTo>
                <a:lnTo>
                  <a:pt x="4160939" y="998188"/>
                </a:lnTo>
                <a:cubicBezTo>
                  <a:pt x="4160939" y="1004513"/>
                  <a:pt x="4158427" y="1010579"/>
                  <a:pt x="4153954" y="1015052"/>
                </a:cubicBezTo>
                <a:cubicBezTo>
                  <a:pt x="4149481" y="1019525"/>
                  <a:pt x="4143415" y="1022037"/>
                  <a:pt x="4137090" y="1022037"/>
                </a:cubicBezTo>
                <a:lnTo>
                  <a:pt x="23850" y="1022037"/>
                </a:lnTo>
                <a:cubicBezTo>
                  <a:pt x="17524" y="1022037"/>
                  <a:pt x="11458" y="1019525"/>
                  <a:pt x="6985" y="1015052"/>
                </a:cubicBezTo>
                <a:cubicBezTo>
                  <a:pt x="2513" y="1010579"/>
                  <a:pt x="0" y="1004513"/>
                  <a:pt x="0" y="998188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rgbClr val="FFFCFA"/>
          </a:solidFill>
          <a:ln w="47625" cap="rnd">
            <a:solidFill>
              <a:srgbClr val="68553C"/>
            </a:solidFill>
            <a:prstDash val="dash"/>
            <a:round/>
          </a:ln>
        </p:spPr>
      </p:sp>
      <p:sp>
        <p:nvSpPr>
          <p:cNvPr id="12" name="TextBox 12"/>
          <p:cNvSpPr txBox="1"/>
          <p:nvPr/>
        </p:nvSpPr>
        <p:spPr>
          <a:xfrm>
            <a:off x="1028700" y="880083"/>
            <a:ext cx="16230600" cy="41352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384086" y="1742587"/>
            <a:ext cx="11519828" cy="252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1"/>
              </a:lnSpc>
            </a:pPr>
            <a:r>
              <a:rPr lang="en-US" sz="8024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Đâu là từ đồng nghĩa với từ sáng sớm?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986917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16" name="TextBox 16"/>
          <p:cNvSpPr txBox="1"/>
          <p:nvPr/>
        </p:nvSpPr>
        <p:spPr>
          <a:xfrm>
            <a:off x="1028700" y="5697595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18" name="Freeform 18"/>
          <p:cNvSpPr/>
          <p:nvPr/>
        </p:nvSpPr>
        <p:spPr>
          <a:xfrm>
            <a:off x="1028700" y="7978735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19" name="TextBox 19"/>
          <p:cNvSpPr txBox="1"/>
          <p:nvPr/>
        </p:nvSpPr>
        <p:spPr>
          <a:xfrm>
            <a:off x="1028700" y="7689413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1" name="Freeform 21"/>
          <p:cNvSpPr/>
          <p:nvPr/>
        </p:nvSpPr>
        <p:spPr>
          <a:xfrm>
            <a:off x="9586995" y="5986917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22" name="TextBox 22"/>
          <p:cNvSpPr txBox="1"/>
          <p:nvPr/>
        </p:nvSpPr>
        <p:spPr>
          <a:xfrm>
            <a:off x="9586995" y="5697595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4" name="Freeform 24"/>
          <p:cNvSpPr/>
          <p:nvPr/>
        </p:nvSpPr>
        <p:spPr>
          <a:xfrm>
            <a:off x="9586995" y="7978735"/>
            <a:ext cx="7672305" cy="1255069"/>
          </a:xfrm>
          <a:custGeom>
            <a:avLst/>
            <a:gdLst/>
            <a:ahLst/>
            <a:cxnLst/>
            <a:rect l="l" t="t" r="r" b="b"/>
            <a:pathLst>
              <a:path w="2020689" h="330553">
                <a:moveTo>
                  <a:pt x="100907" y="0"/>
                </a:moveTo>
                <a:lnTo>
                  <a:pt x="1919782" y="0"/>
                </a:lnTo>
                <a:cubicBezTo>
                  <a:pt x="1946544" y="0"/>
                  <a:pt x="1972211" y="10631"/>
                  <a:pt x="1991134" y="29555"/>
                </a:cubicBezTo>
                <a:cubicBezTo>
                  <a:pt x="2010058" y="48479"/>
                  <a:pt x="2020689" y="74145"/>
                  <a:pt x="2020689" y="100907"/>
                </a:cubicBezTo>
                <a:lnTo>
                  <a:pt x="2020689" y="229646"/>
                </a:lnTo>
                <a:cubicBezTo>
                  <a:pt x="2020689" y="256408"/>
                  <a:pt x="2010058" y="282074"/>
                  <a:pt x="1991134" y="300998"/>
                </a:cubicBezTo>
                <a:cubicBezTo>
                  <a:pt x="1972211" y="319922"/>
                  <a:pt x="1946544" y="330553"/>
                  <a:pt x="1919782" y="330553"/>
                </a:cubicBezTo>
                <a:lnTo>
                  <a:pt x="100907" y="330553"/>
                </a:lnTo>
                <a:cubicBezTo>
                  <a:pt x="74145" y="330553"/>
                  <a:pt x="48479" y="319922"/>
                  <a:pt x="29555" y="300998"/>
                </a:cubicBezTo>
                <a:cubicBezTo>
                  <a:pt x="10631" y="282074"/>
                  <a:pt x="0" y="256408"/>
                  <a:pt x="0" y="229646"/>
                </a:cubicBezTo>
                <a:lnTo>
                  <a:pt x="0" y="100907"/>
                </a:lnTo>
                <a:cubicBezTo>
                  <a:pt x="0" y="74145"/>
                  <a:pt x="10631" y="48479"/>
                  <a:pt x="29555" y="29555"/>
                </a:cubicBezTo>
                <a:cubicBezTo>
                  <a:pt x="48479" y="10631"/>
                  <a:pt x="74145" y="0"/>
                  <a:pt x="100907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rgbClr val="765A4D"/>
            </a:solidFill>
            <a:prstDash val="dash"/>
            <a:round/>
          </a:ln>
        </p:spPr>
      </p:sp>
      <p:sp>
        <p:nvSpPr>
          <p:cNvPr id="25" name="TextBox 25"/>
          <p:cNvSpPr txBox="1"/>
          <p:nvPr/>
        </p:nvSpPr>
        <p:spPr>
          <a:xfrm>
            <a:off x="9586995" y="7689413"/>
            <a:ext cx="7672305" cy="15443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1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243910" y="6251881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A. Hoàng hôn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3910" y="8243699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C. Ban mai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02204" y="6251881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B. Đêm khuya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02204" y="8243699"/>
            <a:ext cx="7241886" cy="71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4674" b="1">
                <a:solidFill>
                  <a:srgbClr val="68553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D. Chiều tà</a:t>
            </a:r>
          </a:p>
        </p:txBody>
      </p:sp>
      <p:sp>
        <p:nvSpPr>
          <p:cNvPr id="30" name="Freeform 30">
            <a:hlinkClick r:id="rId9" action="ppaction://hlinksldjump"/>
          </p:cNvPr>
          <p:cNvSpPr/>
          <p:nvPr/>
        </p:nvSpPr>
        <p:spPr>
          <a:xfrm rot="465134">
            <a:off x="15699468" y="1600967"/>
            <a:ext cx="2163632" cy="2662413"/>
          </a:xfrm>
          <a:custGeom>
            <a:avLst/>
            <a:gdLst/>
            <a:ahLst/>
            <a:cxnLst/>
            <a:rect l="l" t="t" r="r" b="b"/>
            <a:pathLst>
              <a:path w="2163632" h="2662413">
                <a:moveTo>
                  <a:pt x="0" y="0"/>
                </a:moveTo>
                <a:lnTo>
                  <a:pt x="2163632" y="0"/>
                </a:lnTo>
                <a:lnTo>
                  <a:pt x="2163632" y="2662413"/>
                </a:lnTo>
                <a:lnTo>
                  <a:pt x="0" y="2662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864916">
            <a:off x="228585" y="696360"/>
            <a:ext cx="2627226" cy="2168655"/>
          </a:xfrm>
          <a:custGeom>
            <a:avLst/>
            <a:gdLst/>
            <a:ahLst/>
            <a:cxnLst/>
            <a:rect l="l" t="t" r="r" b="b"/>
            <a:pathLst>
              <a:path w="2627226" h="2168655">
                <a:moveTo>
                  <a:pt x="0" y="0"/>
                </a:moveTo>
                <a:lnTo>
                  <a:pt x="2627225" y="0"/>
                </a:lnTo>
                <a:lnTo>
                  <a:pt x="2627225" y="2168655"/>
                </a:lnTo>
                <a:lnTo>
                  <a:pt x="0" y="2168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32" name="Correct answer 3">
            <a:hlinkClick r:id="" action="ppaction://media"/>
            <a:extLst>
              <a:ext uri="{FF2B5EF4-FFF2-40B4-BE49-F238E27FC236}">
                <a16:creationId xmlns:a16="http://schemas.microsoft.com/office/drawing/2014/main" id="{21744DAA-D888-75CF-0759-E9A33C1029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35" end="954.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24314" y="-626333"/>
            <a:ext cx="2068473" cy="2068473"/>
          </a:xfrm>
          <a:prstGeom prst="rect">
            <a:avLst/>
          </a:prstGeom>
        </p:spPr>
      </p:pic>
      <p:pic>
        <p:nvPicPr>
          <p:cNvPr id="36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F20DC552-617B-8BEB-2584-5307B8A86C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836997" y="2213717"/>
            <a:ext cx="2344667" cy="2344667"/>
          </a:xfrm>
          <a:prstGeom prst="rect">
            <a:avLst/>
          </a:prstGeom>
        </p:spPr>
      </p:pic>
      <p:pic>
        <p:nvPicPr>
          <p:cNvPr id="37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E512490B-8D67-673D-BD52-2F85EE5307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539246" y="2182394"/>
            <a:ext cx="2344667" cy="2344667"/>
          </a:xfrm>
          <a:prstGeom prst="rect">
            <a:avLst/>
          </a:prstGeom>
        </p:spPr>
      </p:pic>
      <p:pic>
        <p:nvPicPr>
          <p:cNvPr id="38" name="Correct and Wrong Sound Effects">
            <a:hlinkClick r:id="" action="ppaction://media"/>
            <a:extLst>
              <a:ext uri="{FF2B5EF4-FFF2-40B4-BE49-F238E27FC236}">
                <a16:creationId xmlns:a16="http://schemas.microsoft.com/office/drawing/2014/main" id="{56F178D9-9DE0-CA50-3A21-72EE2B4649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454" end="5264.56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51522" y="5079547"/>
            <a:ext cx="2344667" cy="234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2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8959" y="-119411"/>
            <a:ext cx="20653482" cy="10326741"/>
            <a:chOff x="0" y="0"/>
            <a:chExt cx="27537976" cy="13768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768988" y="0"/>
              <a:ext cx="13768988" cy="13768988"/>
            </a:xfrm>
            <a:custGeom>
              <a:avLst/>
              <a:gdLst/>
              <a:ahLst/>
              <a:cxnLst/>
              <a:rect l="l" t="t" r="r" b="b"/>
              <a:pathLst>
                <a:path w="13768988" h="13768988">
                  <a:moveTo>
                    <a:pt x="0" y="0"/>
                  </a:moveTo>
                  <a:lnTo>
                    <a:pt x="13768988" y="0"/>
                  </a:lnTo>
                  <a:lnTo>
                    <a:pt x="13768988" y="13768988"/>
                  </a:lnTo>
                  <a:lnTo>
                    <a:pt x="0" y="13768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591098" y="-119411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82126" y="2128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1221" y="320934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97782" y="9471192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906" y="9799426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28959" y="696397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4577" y="5469879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226321" y="8983618"/>
            <a:ext cx="849800" cy="815808"/>
          </a:xfrm>
          <a:custGeom>
            <a:avLst/>
            <a:gdLst/>
            <a:ahLst/>
            <a:cxnLst/>
            <a:rect l="l" t="t" r="r" b="b"/>
            <a:pathLst>
              <a:path w="849800" h="815808">
                <a:moveTo>
                  <a:pt x="0" y="0"/>
                </a:moveTo>
                <a:lnTo>
                  <a:pt x="849800" y="0"/>
                </a:lnTo>
                <a:lnTo>
                  <a:pt x="849800" y="815808"/>
                </a:lnTo>
                <a:lnTo>
                  <a:pt x="0" y="815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780561" y="1461543"/>
            <a:ext cx="10526603" cy="7563940"/>
            <a:chOff x="0" y="0"/>
            <a:chExt cx="2772439" cy="19921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72439" cy="1992149"/>
            </a:xfrm>
            <a:custGeom>
              <a:avLst/>
              <a:gdLst/>
              <a:ahLst/>
              <a:cxnLst/>
              <a:rect l="l" t="t" r="r" b="b"/>
              <a:pathLst>
                <a:path w="2772439" h="1992149">
                  <a:moveTo>
                    <a:pt x="42657" y="0"/>
                  </a:moveTo>
                  <a:lnTo>
                    <a:pt x="2729782" y="0"/>
                  </a:lnTo>
                  <a:cubicBezTo>
                    <a:pt x="2753340" y="0"/>
                    <a:pt x="2772439" y="19098"/>
                    <a:pt x="2772439" y="42657"/>
                  </a:cubicBezTo>
                  <a:lnTo>
                    <a:pt x="2772439" y="1949492"/>
                  </a:lnTo>
                  <a:cubicBezTo>
                    <a:pt x="2772439" y="1973051"/>
                    <a:pt x="2753340" y="1992149"/>
                    <a:pt x="2729782" y="1992149"/>
                  </a:cubicBezTo>
                  <a:lnTo>
                    <a:pt x="42657" y="1992149"/>
                  </a:lnTo>
                  <a:cubicBezTo>
                    <a:pt x="19098" y="1992149"/>
                    <a:pt x="0" y="1973051"/>
                    <a:pt x="0" y="1949492"/>
                  </a:cubicBezTo>
                  <a:lnTo>
                    <a:pt x="0" y="42657"/>
                  </a:lnTo>
                  <a:cubicBezTo>
                    <a:pt x="0" y="19098"/>
                    <a:pt x="19098" y="0"/>
                    <a:pt x="42657" y="0"/>
                  </a:cubicBezTo>
                  <a:close/>
                </a:path>
              </a:pathLst>
            </a:custGeom>
            <a:solidFill>
              <a:srgbClr val="68553C">
                <a:alpha val="15686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72439" cy="203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80836" y="1261518"/>
            <a:ext cx="10526603" cy="7563940"/>
            <a:chOff x="0" y="0"/>
            <a:chExt cx="2772439" cy="19921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72439" cy="1992149"/>
            </a:xfrm>
            <a:custGeom>
              <a:avLst/>
              <a:gdLst/>
              <a:ahLst/>
              <a:cxnLst/>
              <a:rect l="l" t="t" r="r" b="b"/>
              <a:pathLst>
                <a:path w="2772439" h="1992149">
                  <a:moveTo>
                    <a:pt x="37509" y="0"/>
                  </a:moveTo>
                  <a:lnTo>
                    <a:pt x="2734930" y="0"/>
                  </a:lnTo>
                  <a:cubicBezTo>
                    <a:pt x="2755645" y="0"/>
                    <a:pt x="2772439" y="16793"/>
                    <a:pt x="2772439" y="37509"/>
                  </a:cubicBezTo>
                  <a:lnTo>
                    <a:pt x="2772439" y="1954640"/>
                  </a:lnTo>
                  <a:cubicBezTo>
                    <a:pt x="2772439" y="1964588"/>
                    <a:pt x="2768487" y="1974129"/>
                    <a:pt x="2761453" y="1981163"/>
                  </a:cubicBezTo>
                  <a:cubicBezTo>
                    <a:pt x="2754418" y="1988197"/>
                    <a:pt x="2744878" y="1992149"/>
                    <a:pt x="2734930" y="1992149"/>
                  </a:cubicBezTo>
                  <a:lnTo>
                    <a:pt x="37509" y="1992149"/>
                  </a:lnTo>
                  <a:cubicBezTo>
                    <a:pt x="27561" y="1992149"/>
                    <a:pt x="18020" y="1988197"/>
                    <a:pt x="10986" y="1981163"/>
                  </a:cubicBezTo>
                  <a:cubicBezTo>
                    <a:pt x="3952" y="1974129"/>
                    <a:pt x="0" y="1964588"/>
                    <a:pt x="0" y="1954640"/>
                  </a:cubicBezTo>
                  <a:lnTo>
                    <a:pt x="0" y="37509"/>
                  </a:lnTo>
                  <a:cubicBezTo>
                    <a:pt x="0" y="16793"/>
                    <a:pt x="16793" y="0"/>
                    <a:pt x="375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72439" cy="2030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208117" y="1478337"/>
            <a:ext cx="10072041" cy="7130302"/>
            <a:chOff x="0" y="0"/>
            <a:chExt cx="2652718" cy="18779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52719" cy="1877940"/>
            </a:xfrm>
            <a:custGeom>
              <a:avLst/>
              <a:gdLst/>
              <a:ahLst/>
              <a:cxnLst/>
              <a:rect l="l" t="t" r="r" b="b"/>
              <a:pathLst>
                <a:path w="2652719" h="1877940">
                  <a:moveTo>
                    <a:pt x="39201" y="0"/>
                  </a:moveTo>
                  <a:lnTo>
                    <a:pt x="2613517" y="0"/>
                  </a:lnTo>
                  <a:cubicBezTo>
                    <a:pt x="2635167" y="0"/>
                    <a:pt x="2652719" y="17551"/>
                    <a:pt x="2652719" y="39201"/>
                  </a:cubicBezTo>
                  <a:lnTo>
                    <a:pt x="2652719" y="1838738"/>
                  </a:lnTo>
                  <a:cubicBezTo>
                    <a:pt x="2652719" y="1860389"/>
                    <a:pt x="2635167" y="1877940"/>
                    <a:pt x="2613517" y="1877940"/>
                  </a:cubicBezTo>
                  <a:lnTo>
                    <a:pt x="39201" y="1877940"/>
                  </a:lnTo>
                  <a:cubicBezTo>
                    <a:pt x="17551" y="1877940"/>
                    <a:pt x="0" y="1860389"/>
                    <a:pt x="0" y="1838738"/>
                  </a:cubicBezTo>
                  <a:lnTo>
                    <a:pt x="0" y="39201"/>
                  </a:lnTo>
                  <a:cubicBezTo>
                    <a:pt x="0" y="17551"/>
                    <a:pt x="17551" y="0"/>
                    <a:pt x="39201" y="0"/>
                  </a:cubicBezTo>
                  <a:close/>
                </a:path>
              </a:pathLst>
            </a:custGeom>
            <a:solidFill>
              <a:srgbClr val="FED0B9"/>
            </a:solidFill>
            <a:ln w="47625" cap="rnd">
              <a:solidFill>
                <a:srgbClr val="68553C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652718" cy="191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619033" y="1889252"/>
            <a:ext cx="9250209" cy="6308470"/>
            <a:chOff x="0" y="0"/>
            <a:chExt cx="2436269" cy="16614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6269" cy="1661490"/>
            </a:xfrm>
            <a:custGeom>
              <a:avLst/>
              <a:gdLst/>
              <a:ahLst/>
              <a:cxnLst/>
              <a:rect l="l" t="t" r="r" b="b"/>
              <a:pathLst>
                <a:path w="2436269" h="1661490">
                  <a:moveTo>
                    <a:pt x="25945" y="0"/>
                  </a:moveTo>
                  <a:lnTo>
                    <a:pt x="2410324" y="0"/>
                  </a:lnTo>
                  <a:cubicBezTo>
                    <a:pt x="2417205" y="0"/>
                    <a:pt x="2423804" y="2734"/>
                    <a:pt x="2428670" y="7599"/>
                  </a:cubicBezTo>
                  <a:cubicBezTo>
                    <a:pt x="2433536" y="12465"/>
                    <a:pt x="2436269" y="19064"/>
                    <a:pt x="2436269" y="25945"/>
                  </a:cubicBezTo>
                  <a:lnTo>
                    <a:pt x="2436269" y="1635545"/>
                  </a:lnTo>
                  <a:cubicBezTo>
                    <a:pt x="2436269" y="1649874"/>
                    <a:pt x="2424653" y="1661490"/>
                    <a:pt x="2410324" y="1661490"/>
                  </a:cubicBezTo>
                  <a:lnTo>
                    <a:pt x="25945" y="1661490"/>
                  </a:lnTo>
                  <a:cubicBezTo>
                    <a:pt x="11616" y="1661490"/>
                    <a:pt x="0" y="1649874"/>
                    <a:pt x="0" y="1635545"/>
                  </a:cubicBezTo>
                  <a:lnTo>
                    <a:pt x="0" y="25945"/>
                  </a:lnTo>
                  <a:cubicBezTo>
                    <a:pt x="0" y="11616"/>
                    <a:pt x="11616" y="0"/>
                    <a:pt x="2594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68553C"/>
              </a:solidFill>
              <a:prstDash val="dash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36269" cy="1699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991806" y="620796"/>
            <a:ext cx="2919126" cy="3256632"/>
          </a:xfrm>
          <a:custGeom>
            <a:avLst/>
            <a:gdLst/>
            <a:ahLst/>
            <a:cxnLst/>
            <a:rect l="l" t="t" r="r" b="b"/>
            <a:pathLst>
              <a:path w="2919126" h="3256632">
                <a:moveTo>
                  <a:pt x="0" y="0"/>
                </a:moveTo>
                <a:lnTo>
                  <a:pt x="2919127" y="0"/>
                </a:lnTo>
                <a:lnTo>
                  <a:pt x="2919127" y="3256632"/>
                </a:lnTo>
                <a:lnTo>
                  <a:pt x="0" y="3256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039683" y="3046232"/>
            <a:ext cx="8408908" cy="399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4"/>
              </a:lnSpc>
            </a:pPr>
            <a:r>
              <a:rPr lang="en-US" sz="7624" b="1">
                <a:solidFill>
                  <a:srgbClr val="68553C"/>
                </a:solidFill>
                <a:latin typeface="Nunito Heavy"/>
                <a:ea typeface="Nunito Heavy"/>
                <a:cs typeface="Nunito Heavy"/>
                <a:sym typeface="Nunito Heavy"/>
              </a:rPr>
              <a:t>BẠN HÃY KỂ LẠI MỘT KỈ NIỆM KHÓ QUÊN </a:t>
            </a:r>
          </a:p>
        </p:txBody>
      </p:sp>
      <p:sp>
        <p:nvSpPr>
          <p:cNvPr id="27" name="Freeform 27">
            <a:hlinkClick r:id="rId8" action="ppaction://hlinksldjump"/>
          </p:cNvPr>
          <p:cNvSpPr/>
          <p:nvPr/>
        </p:nvSpPr>
        <p:spPr>
          <a:xfrm rot="703117">
            <a:off x="12808206" y="6702304"/>
            <a:ext cx="3398467" cy="2348031"/>
          </a:xfrm>
          <a:custGeom>
            <a:avLst/>
            <a:gdLst/>
            <a:ahLst/>
            <a:cxnLst/>
            <a:rect l="l" t="t" r="r" b="b"/>
            <a:pathLst>
              <a:path w="3398467" h="2348031">
                <a:moveTo>
                  <a:pt x="0" y="0"/>
                </a:moveTo>
                <a:lnTo>
                  <a:pt x="3398466" y="0"/>
                </a:lnTo>
                <a:lnTo>
                  <a:pt x="3398466" y="2348031"/>
                </a:lnTo>
                <a:lnTo>
                  <a:pt x="0" y="23480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134</Words>
  <Application>Microsoft Office PowerPoint</Application>
  <PresentationFormat>Custom</PresentationFormat>
  <Paragraphs>33</Paragraphs>
  <Slides>11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Nunito Ultra-Bold</vt:lpstr>
      <vt:lpstr>Nunito Bold</vt:lpstr>
      <vt:lpstr>Calibri</vt:lpstr>
      <vt:lpstr>Arial</vt:lpstr>
      <vt:lpstr>Nunito Heavy</vt:lpstr>
      <vt:lpstr>Cherry Bomb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Hộp quà bí mật</dc:title>
  <cp:lastModifiedBy>Quỳnh Lê Như</cp:lastModifiedBy>
  <cp:revision>25</cp:revision>
  <dcterms:created xsi:type="dcterms:W3CDTF">2006-08-16T00:00:00Z</dcterms:created>
  <dcterms:modified xsi:type="dcterms:W3CDTF">2024-11-22T05:49:33Z</dcterms:modified>
  <dc:identifier>DAGW5Z4op8Q</dc:identifier>
</cp:coreProperties>
</file>