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1" r:id="rId6"/>
    <p:sldId id="267" r:id="rId7"/>
    <p:sldId id="268" r:id="rId8"/>
    <p:sldId id="259" r:id="rId9"/>
    <p:sldId id="260" r:id="rId10"/>
    <p:sldId id="265" r:id="rId11"/>
    <p:sldId id="266" r:id="rId12"/>
  </p:sldIdLst>
  <p:sldSz cx="18288000" cy="10287000"/>
  <p:notesSz cx="6858000" cy="9144000"/>
  <p:embeddedFontLst>
    <p:embeddedFont>
      <p:font typeface="Lobster" panose="00000500000000000000" pitchFamily="2" charset="0"/>
      <p:regular r:id="rId13"/>
    </p:embeddedFont>
    <p:embeddedFont>
      <p:font typeface="Nunito Ultra-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10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9.xml"/><Relationship Id="rId3" Type="http://schemas.openxmlformats.org/officeDocument/2006/relationships/image" Target="../media/image12.svg"/><Relationship Id="rId7" Type="http://schemas.openxmlformats.org/officeDocument/2006/relationships/image" Target="../media/image13.png"/><Relationship Id="rId12" Type="http://schemas.openxmlformats.org/officeDocument/2006/relationships/slide" Target="slide5.xml"/><Relationship Id="rId17" Type="http://schemas.openxmlformats.org/officeDocument/2006/relationships/slide" Target="slide11.xml"/><Relationship Id="rId2" Type="http://schemas.openxmlformats.org/officeDocument/2006/relationships/image" Target="../media/image11.png"/><Relationship Id="rId16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slide" Target="slide4.xml"/><Relationship Id="rId5" Type="http://schemas.openxmlformats.org/officeDocument/2006/relationships/image" Target="../media/image3.png"/><Relationship Id="rId15" Type="http://schemas.openxmlformats.org/officeDocument/2006/relationships/slide" Target="slide10.xml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slide" Target="slide8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0620932" y="8999956"/>
            <a:ext cx="4045718" cy="2574088"/>
          </a:xfrm>
          <a:custGeom>
            <a:avLst/>
            <a:gdLst/>
            <a:ahLst/>
            <a:cxnLst/>
            <a:rect l="l" t="t" r="r" b="b"/>
            <a:pathLst>
              <a:path w="4045718" h="2574088">
                <a:moveTo>
                  <a:pt x="4045719" y="0"/>
                </a:moveTo>
                <a:lnTo>
                  <a:pt x="0" y="0"/>
                </a:lnTo>
                <a:lnTo>
                  <a:pt x="0" y="2574088"/>
                </a:lnTo>
                <a:lnTo>
                  <a:pt x="4045719" y="2574088"/>
                </a:lnTo>
                <a:lnTo>
                  <a:pt x="4045719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370917" y="5225374"/>
            <a:ext cx="2256133" cy="1435465"/>
          </a:xfrm>
          <a:custGeom>
            <a:avLst/>
            <a:gdLst/>
            <a:ahLst/>
            <a:cxnLst/>
            <a:rect l="l" t="t" r="r" b="b"/>
            <a:pathLst>
              <a:path w="2256133" h="1435465">
                <a:moveTo>
                  <a:pt x="2256133" y="0"/>
                </a:moveTo>
                <a:lnTo>
                  <a:pt x="0" y="0"/>
                </a:lnTo>
                <a:lnTo>
                  <a:pt x="0" y="1435464"/>
                </a:lnTo>
                <a:lnTo>
                  <a:pt x="2256133" y="1435464"/>
                </a:lnTo>
                <a:lnTo>
                  <a:pt x="225613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22376" y="5693750"/>
            <a:ext cx="1946242" cy="1238297"/>
          </a:xfrm>
          <a:custGeom>
            <a:avLst/>
            <a:gdLst/>
            <a:ahLst/>
            <a:cxnLst/>
            <a:rect l="l" t="t" r="r" b="b"/>
            <a:pathLst>
              <a:path w="1946242" h="1238297">
                <a:moveTo>
                  <a:pt x="0" y="0"/>
                </a:moveTo>
                <a:lnTo>
                  <a:pt x="1946243" y="0"/>
                </a:lnTo>
                <a:lnTo>
                  <a:pt x="1946243" y="1238297"/>
                </a:lnTo>
                <a:lnTo>
                  <a:pt x="0" y="12382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620911" y="9114408"/>
            <a:ext cx="3429302" cy="2100448"/>
          </a:xfrm>
          <a:custGeom>
            <a:avLst/>
            <a:gdLst/>
            <a:ahLst/>
            <a:cxnLst/>
            <a:rect l="l" t="t" r="r" b="b"/>
            <a:pathLst>
              <a:path w="3429302" h="2100448">
                <a:moveTo>
                  <a:pt x="0" y="0"/>
                </a:moveTo>
                <a:lnTo>
                  <a:pt x="3429303" y="0"/>
                </a:lnTo>
                <a:lnTo>
                  <a:pt x="3429303" y="2100447"/>
                </a:lnTo>
                <a:lnTo>
                  <a:pt x="0" y="21004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136322" y="572648"/>
            <a:ext cx="2256133" cy="1435465"/>
          </a:xfrm>
          <a:custGeom>
            <a:avLst/>
            <a:gdLst/>
            <a:ahLst/>
            <a:cxnLst/>
            <a:rect l="l" t="t" r="r" b="b"/>
            <a:pathLst>
              <a:path w="2256133" h="1435465">
                <a:moveTo>
                  <a:pt x="2256133" y="0"/>
                </a:moveTo>
                <a:lnTo>
                  <a:pt x="0" y="0"/>
                </a:lnTo>
                <a:lnTo>
                  <a:pt x="0" y="1435464"/>
                </a:lnTo>
                <a:lnTo>
                  <a:pt x="2256133" y="1435464"/>
                </a:lnTo>
                <a:lnTo>
                  <a:pt x="225613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722376" y="524357"/>
            <a:ext cx="3429302" cy="2100448"/>
          </a:xfrm>
          <a:custGeom>
            <a:avLst/>
            <a:gdLst/>
            <a:ahLst/>
            <a:cxnLst/>
            <a:rect l="l" t="t" r="r" b="b"/>
            <a:pathLst>
              <a:path w="3429302" h="2100448">
                <a:moveTo>
                  <a:pt x="0" y="0"/>
                </a:moveTo>
                <a:lnTo>
                  <a:pt x="3429303" y="0"/>
                </a:lnTo>
                <a:lnTo>
                  <a:pt x="3429303" y="2100448"/>
                </a:lnTo>
                <a:lnTo>
                  <a:pt x="0" y="21004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632308" y="4426625"/>
            <a:ext cx="1027346" cy="1006408"/>
          </a:xfrm>
          <a:custGeom>
            <a:avLst/>
            <a:gdLst/>
            <a:ahLst/>
            <a:cxnLst/>
            <a:rect l="l" t="t" r="r" b="b"/>
            <a:pathLst>
              <a:path w="1027346" h="1006408">
                <a:moveTo>
                  <a:pt x="0" y="0"/>
                </a:moveTo>
                <a:lnTo>
                  <a:pt x="1027346" y="0"/>
                </a:lnTo>
                <a:lnTo>
                  <a:pt x="1027346" y="1006409"/>
                </a:lnTo>
                <a:lnTo>
                  <a:pt x="0" y="10064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76751" y="1350543"/>
            <a:ext cx="613582" cy="601077"/>
          </a:xfrm>
          <a:custGeom>
            <a:avLst/>
            <a:gdLst/>
            <a:ahLst/>
            <a:cxnLst/>
            <a:rect l="l" t="t" r="r" b="b"/>
            <a:pathLst>
              <a:path w="613582" h="601077">
                <a:moveTo>
                  <a:pt x="0" y="0"/>
                </a:moveTo>
                <a:lnTo>
                  <a:pt x="613582" y="0"/>
                </a:lnTo>
                <a:lnTo>
                  <a:pt x="613582" y="601077"/>
                </a:lnTo>
                <a:lnTo>
                  <a:pt x="0" y="6010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291246" y="3736934"/>
            <a:ext cx="862260" cy="844687"/>
          </a:xfrm>
          <a:custGeom>
            <a:avLst/>
            <a:gdLst/>
            <a:ahLst/>
            <a:cxnLst/>
            <a:rect l="l" t="t" r="r" b="b"/>
            <a:pathLst>
              <a:path w="862260" h="844687">
                <a:moveTo>
                  <a:pt x="0" y="0"/>
                </a:moveTo>
                <a:lnTo>
                  <a:pt x="862261" y="0"/>
                </a:lnTo>
                <a:lnTo>
                  <a:pt x="862261" y="844687"/>
                </a:lnTo>
                <a:lnTo>
                  <a:pt x="0" y="8446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420559" y="8119379"/>
            <a:ext cx="801982" cy="785637"/>
          </a:xfrm>
          <a:custGeom>
            <a:avLst/>
            <a:gdLst/>
            <a:ahLst/>
            <a:cxnLst/>
            <a:rect l="l" t="t" r="r" b="b"/>
            <a:pathLst>
              <a:path w="801982" h="785637">
                <a:moveTo>
                  <a:pt x="0" y="0"/>
                </a:moveTo>
                <a:lnTo>
                  <a:pt x="801982" y="0"/>
                </a:lnTo>
                <a:lnTo>
                  <a:pt x="801982" y="785637"/>
                </a:lnTo>
                <a:lnTo>
                  <a:pt x="0" y="785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656827" y="944408"/>
            <a:ext cx="439378" cy="430423"/>
          </a:xfrm>
          <a:custGeom>
            <a:avLst/>
            <a:gdLst/>
            <a:ahLst/>
            <a:cxnLst/>
            <a:rect l="l" t="t" r="r" b="b"/>
            <a:pathLst>
              <a:path w="439378" h="430423">
                <a:moveTo>
                  <a:pt x="0" y="0"/>
                </a:moveTo>
                <a:lnTo>
                  <a:pt x="439378" y="0"/>
                </a:lnTo>
                <a:lnTo>
                  <a:pt x="439378" y="430424"/>
                </a:lnTo>
                <a:lnTo>
                  <a:pt x="0" y="430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354535" y="572648"/>
            <a:ext cx="508945" cy="498572"/>
          </a:xfrm>
          <a:custGeom>
            <a:avLst/>
            <a:gdLst/>
            <a:ahLst/>
            <a:cxnLst/>
            <a:rect l="l" t="t" r="r" b="b"/>
            <a:pathLst>
              <a:path w="508945" h="498572">
                <a:moveTo>
                  <a:pt x="0" y="0"/>
                </a:moveTo>
                <a:lnTo>
                  <a:pt x="508945" y="0"/>
                </a:lnTo>
                <a:lnTo>
                  <a:pt x="508945" y="498573"/>
                </a:lnTo>
                <a:lnTo>
                  <a:pt x="0" y="4985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427312" y="8732142"/>
            <a:ext cx="439378" cy="430423"/>
          </a:xfrm>
          <a:custGeom>
            <a:avLst/>
            <a:gdLst/>
            <a:ahLst/>
            <a:cxnLst/>
            <a:rect l="l" t="t" r="r" b="b"/>
            <a:pathLst>
              <a:path w="439378" h="430423">
                <a:moveTo>
                  <a:pt x="0" y="0"/>
                </a:moveTo>
                <a:lnTo>
                  <a:pt x="439379" y="0"/>
                </a:lnTo>
                <a:lnTo>
                  <a:pt x="439379" y="430423"/>
                </a:lnTo>
                <a:lnTo>
                  <a:pt x="0" y="4304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2278401" y="8947353"/>
            <a:ext cx="439378" cy="430423"/>
          </a:xfrm>
          <a:custGeom>
            <a:avLst/>
            <a:gdLst/>
            <a:ahLst/>
            <a:cxnLst/>
            <a:rect l="l" t="t" r="r" b="b"/>
            <a:pathLst>
              <a:path w="439378" h="430423">
                <a:moveTo>
                  <a:pt x="0" y="0"/>
                </a:moveTo>
                <a:lnTo>
                  <a:pt x="439378" y="0"/>
                </a:lnTo>
                <a:lnTo>
                  <a:pt x="439378" y="430424"/>
                </a:lnTo>
                <a:lnTo>
                  <a:pt x="0" y="430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27979" y="4411150"/>
            <a:ext cx="439378" cy="430423"/>
          </a:xfrm>
          <a:custGeom>
            <a:avLst/>
            <a:gdLst/>
            <a:ahLst/>
            <a:cxnLst/>
            <a:rect l="l" t="t" r="r" b="b"/>
            <a:pathLst>
              <a:path w="439378" h="430423">
                <a:moveTo>
                  <a:pt x="0" y="0"/>
                </a:moveTo>
                <a:lnTo>
                  <a:pt x="439378" y="0"/>
                </a:lnTo>
                <a:lnTo>
                  <a:pt x="439378" y="430423"/>
                </a:lnTo>
                <a:lnTo>
                  <a:pt x="0" y="4304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FD5EB20A-0B72-7D2E-1028-CCF4CA8277B6}"/>
              </a:ext>
            </a:extLst>
          </p:cNvPr>
          <p:cNvSpPr/>
          <p:nvPr/>
        </p:nvSpPr>
        <p:spPr>
          <a:xfrm>
            <a:off x="7288888" y="4175150"/>
            <a:ext cx="3429302" cy="2100448"/>
          </a:xfrm>
          <a:custGeom>
            <a:avLst/>
            <a:gdLst/>
            <a:ahLst/>
            <a:cxnLst/>
            <a:rect l="l" t="t" r="r" b="b"/>
            <a:pathLst>
              <a:path w="3429302" h="2100448">
                <a:moveTo>
                  <a:pt x="0" y="0"/>
                </a:moveTo>
                <a:lnTo>
                  <a:pt x="3429303" y="0"/>
                </a:lnTo>
                <a:lnTo>
                  <a:pt x="3429303" y="2100447"/>
                </a:lnTo>
                <a:lnTo>
                  <a:pt x="0" y="21004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8" name="Freeform 17">
            <a:extLst>
              <a:ext uri="{FF2B5EF4-FFF2-40B4-BE49-F238E27FC236}">
                <a16:creationId xmlns:a16="http://schemas.microsoft.com/office/drawing/2014/main" id="{F8287C13-545F-1E81-1383-3572AB49FA8D}"/>
              </a:ext>
            </a:extLst>
          </p:cNvPr>
          <p:cNvSpPr/>
          <p:nvPr/>
        </p:nvSpPr>
        <p:spPr>
          <a:xfrm>
            <a:off x="17559444" y="1665735"/>
            <a:ext cx="439378" cy="430423"/>
          </a:xfrm>
          <a:custGeom>
            <a:avLst/>
            <a:gdLst/>
            <a:ahLst/>
            <a:cxnLst/>
            <a:rect l="l" t="t" r="r" b="b"/>
            <a:pathLst>
              <a:path w="439378" h="430423">
                <a:moveTo>
                  <a:pt x="0" y="0"/>
                </a:moveTo>
                <a:lnTo>
                  <a:pt x="439378" y="0"/>
                </a:lnTo>
                <a:lnTo>
                  <a:pt x="439378" y="430424"/>
                </a:lnTo>
                <a:lnTo>
                  <a:pt x="0" y="430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DD07FFB4-FD40-88CF-EE55-AA03FDD3B92D}"/>
              </a:ext>
            </a:extLst>
          </p:cNvPr>
          <p:cNvSpPr/>
          <p:nvPr/>
        </p:nvSpPr>
        <p:spPr>
          <a:xfrm>
            <a:off x="726986" y="8549802"/>
            <a:ext cx="801982" cy="785637"/>
          </a:xfrm>
          <a:custGeom>
            <a:avLst/>
            <a:gdLst/>
            <a:ahLst/>
            <a:cxnLst/>
            <a:rect l="l" t="t" r="r" b="b"/>
            <a:pathLst>
              <a:path w="801982" h="785637">
                <a:moveTo>
                  <a:pt x="0" y="0"/>
                </a:moveTo>
                <a:lnTo>
                  <a:pt x="801982" y="0"/>
                </a:lnTo>
                <a:lnTo>
                  <a:pt x="801982" y="785637"/>
                </a:lnTo>
                <a:lnTo>
                  <a:pt x="0" y="785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86F06-CCDB-FD4E-B7CA-43E10E9DB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7FF6927-DB34-9FF8-51EE-861A9A2C3BED}"/>
              </a:ext>
            </a:extLst>
          </p:cNvPr>
          <p:cNvSpPr/>
          <p:nvPr/>
        </p:nvSpPr>
        <p:spPr>
          <a:xfrm flipH="1">
            <a:off x="14816324" y="8727410"/>
            <a:ext cx="4045718" cy="2574088"/>
          </a:xfrm>
          <a:custGeom>
            <a:avLst/>
            <a:gdLst/>
            <a:ahLst/>
            <a:cxnLst/>
            <a:rect l="l" t="t" r="r" b="b"/>
            <a:pathLst>
              <a:path w="4045718" h="2574088">
                <a:moveTo>
                  <a:pt x="4045718" y="0"/>
                </a:moveTo>
                <a:lnTo>
                  <a:pt x="0" y="0"/>
                </a:lnTo>
                <a:lnTo>
                  <a:pt x="0" y="2574088"/>
                </a:lnTo>
                <a:lnTo>
                  <a:pt x="4045718" y="2574088"/>
                </a:lnTo>
                <a:lnTo>
                  <a:pt x="404571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5D6E120-E27F-CEEA-76DD-035965EC7AE2}"/>
              </a:ext>
            </a:extLst>
          </p:cNvPr>
          <p:cNvSpPr/>
          <p:nvPr/>
        </p:nvSpPr>
        <p:spPr>
          <a:xfrm flipH="1">
            <a:off x="3465008" y="4944616"/>
            <a:ext cx="2495784" cy="1587942"/>
          </a:xfrm>
          <a:custGeom>
            <a:avLst/>
            <a:gdLst/>
            <a:ahLst/>
            <a:cxnLst/>
            <a:rect l="l" t="t" r="r" b="b"/>
            <a:pathLst>
              <a:path w="2495784" h="1587942">
                <a:moveTo>
                  <a:pt x="2495783" y="0"/>
                </a:moveTo>
                <a:lnTo>
                  <a:pt x="0" y="0"/>
                </a:lnTo>
                <a:lnTo>
                  <a:pt x="0" y="1587942"/>
                </a:lnTo>
                <a:lnTo>
                  <a:pt x="2495783" y="1587942"/>
                </a:lnTo>
                <a:lnTo>
                  <a:pt x="249578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55C2BBA-3E00-13A9-2011-AED9CB3AE8A7}"/>
              </a:ext>
            </a:extLst>
          </p:cNvPr>
          <p:cNvSpPr/>
          <p:nvPr/>
        </p:nvSpPr>
        <p:spPr>
          <a:xfrm flipH="1">
            <a:off x="1721777" y="735621"/>
            <a:ext cx="2256133" cy="1435465"/>
          </a:xfrm>
          <a:custGeom>
            <a:avLst/>
            <a:gdLst/>
            <a:ahLst/>
            <a:cxnLst/>
            <a:rect l="l" t="t" r="r" b="b"/>
            <a:pathLst>
              <a:path w="2256133" h="1435465">
                <a:moveTo>
                  <a:pt x="2256133" y="0"/>
                </a:moveTo>
                <a:lnTo>
                  <a:pt x="0" y="0"/>
                </a:lnTo>
                <a:lnTo>
                  <a:pt x="0" y="1435464"/>
                </a:lnTo>
                <a:lnTo>
                  <a:pt x="2256133" y="1435464"/>
                </a:lnTo>
                <a:lnTo>
                  <a:pt x="225613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C072E9C-5C4D-E687-E8AF-6A22D74224BF}"/>
              </a:ext>
            </a:extLst>
          </p:cNvPr>
          <p:cNvSpPr/>
          <p:nvPr/>
        </p:nvSpPr>
        <p:spPr>
          <a:xfrm>
            <a:off x="-91563" y="21960"/>
            <a:ext cx="2941407" cy="5372433"/>
          </a:xfrm>
          <a:custGeom>
            <a:avLst/>
            <a:gdLst/>
            <a:ahLst/>
            <a:cxnLst/>
            <a:rect l="l" t="t" r="r" b="b"/>
            <a:pathLst>
              <a:path w="2941407" h="5372433">
                <a:moveTo>
                  <a:pt x="0" y="0"/>
                </a:moveTo>
                <a:lnTo>
                  <a:pt x="2941407" y="0"/>
                </a:lnTo>
                <a:lnTo>
                  <a:pt x="2941407" y="5372433"/>
                </a:lnTo>
                <a:lnTo>
                  <a:pt x="0" y="53724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5AB680F-8D06-C348-64A7-D5A0D2BCBFAC}"/>
              </a:ext>
            </a:extLst>
          </p:cNvPr>
          <p:cNvSpPr/>
          <p:nvPr/>
        </p:nvSpPr>
        <p:spPr>
          <a:xfrm>
            <a:off x="13547453" y="607729"/>
            <a:ext cx="3429302" cy="2100448"/>
          </a:xfrm>
          <a:custGeom>
            <a:avLst/>
            <a:gdLst/>
            <a:ahLst/>
            <a:cxnLst/>
            <a:rect l="l" t="t" r="r" b="b"/>
            <a:pathLst>
              <a:path w="3429302" h="2100448">
                <a:moveTo>
                  <a:pt x="0" y="0"/>
                </a:moveTo>
                <a:lnTo>
                  <a:pt x="3429302" y="0"/>
                </a:lnTo>
                <a:lnTo>
                  <a:pt x="3429302" y="2100448"/>
                </a:lnTo>
                <a:lnTo>
                  <a:pt x="0" y="21004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2B2FF4E-39E3-742F-6568-14BF84E2AC8E}"/>
              </a:ext>
            </a:extLst>
          </p:cNvPr>
          <p:cNvSpPr/>
          <p:nvPr/>
        </p:nvSpPr>
        <p:spPr>
          <a:xfrm>
            <a:off x="13867607" y="63933"/>
            <a:ext cx="1635369" cy="2570324"/>
          </a:xfrm>
          <a:custGeom>
            <a:avLst/>
            <a:gdLst/>
            <a:ahLst/>
            <a:cxnLst/>
            <a:rect l="l" t="t" r="r" b="b"/>
            <a:pathLst>
              <a:path w="1635369" h="2570324">
                <a:moveTo>
                  <a:pt x="0" y="0"/>
                </a:moveTo>
                <a:lnTo>
                  <a:pt x="1635369" y="0"/>
                </a:lnTo>
                <a:lnTo>
                  <a:pt x="1635369" y="2570324"/>
                </a:lnTo>
                <a:lnTo>
                  <a:pt x="0" y="25703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B6A3613-3D63-CCCD-BDE7-9E1BE2A1910A}"/>
              </a:ext>
            </a:extLst>
          </p:cNvPr>
          <p:cNvSpPr/>
          <p:nvPr/>
        </p:nvSpPr>
        <p:spPr>
          <a:xfrm>
            <a:off x="4406109" y="3221124"/>
            <a:ext cx="613582" cy="601077"/>
          </a:xfrm>
          <a:custGeom>
            <a:avLst/>
            <a:gdLst/>
            <a:ahLst/>
            <a:cxnLst/>
            <a:rect l="l" t="t" r="r" b="b"/>
            <a:pathLst>
              <a:path w="613582" h="601077">
                <a:moveTo>
                  <a:pt x="0" y="0"/>
                </a:moveTo>
                <a:lnTo>
                  <a:pt x="613582" y="0"/>
                </a:lnTo>
                <a:lnTo>
                  <a:pt x="613582" y="601077"/>
                </a:lnTo>
                <a:lnTo>
                  <a:pt x="0" y="6010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F9BAF45-49D9-C711-B68E-9578A309B646}"/>
              </a:ext>
            </a:extLst>
          </p:cNvPr>
          <p:cNvSpPr/>
          <p:nvPr/>
        </p:nvSpPr>
        <p:spPr>
          <a:xfrm>
            <a:off x="13547453" y="3968924"/>
            <a:ext cx="862260" cy="844687"/>
          </a:xfrm>
          <a:custGeom>
            <a:avLst/>
            <a:gdLst/>
            <a:ahLst/>
            <a:cxnLst/>
            <a:rect l="l" t="t" r="r" b="b"/>
            <a:pathLst>
              <a:path w="862260" h="844687">
                <a:moveTo>
                  <a:pt x="0" y="0"/>
                </a:moveTo>
                <a:lnTo>
                  <a:pt x="862260" y="0"/>
                </a:lnTo>
                <a:lnTo>
                  <a:pt x="862260" y="844687"/>
                </a:lnTo>
                <a:lnTo>
                  <a:pt x="0" y="8446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5611B11-7A78-C5C6-DAA5-D8910C4FA5F1}"/>
              </a:ext>
            </a:extLst>
          </p:cNvPr>
          <p:cNvSpPr/>
          <p:nvPr/>
        </p:nvSpPr>
        <p:spPr>
          <a:xfrm>
            <a:off x="16438193" y="6532558"/>
            <a:ext cx="801982" cy="785637"/>
          </a:xfrm>
          <a:custGeom>
            <a:avLst/>
            <a:gdLst/>
            <a:ahLst/>
            <a:cxnLst/>
            <a:rect l="l" t="t" r="r" b="b"/>
            <a:pathLst>
              <a:path w="801982" h="785637">
                <a:moveTo>
                  <a:pt x="0" y="0"/>
                </a:moveTo>
                <a:lnTo>
                  <a:pt x="801981" y="0"/>
                </a:lnTo>
                <a:lnTo>
                  <a:pt x="801981" y="785637"/>
                </a:lnTo>
                <a:lnTo>
                  <a:pt x="0" y="7856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CE992EA-5E3A-1DCA-53FE-2AAA1B48B948}"/>
              </a:ext>
            </a:extLst>
          </p:cNvPr>
          <p:cNvSpPr/>
          <p:nvPr/>
        </p:nvSpPr>
        <p:spPr>
          <a:xfrm>
            <a:off x="2647323" y="-51959"/>
            <a:ext cx="1635369" cy="2570324"/>
          </a:xfrm>
          <a:custGeom>
            <a:avLst/>
            <a:gdLst/>
            <a:ahLst/>
            <a:cxnLst/>
            <a:rect l="l" t="t" r="r" b="b"/>
            <a:pathLst>
              <a:path w="1635369" h="2570324">
                <a:moveTo>
                  <a:pt x="0" y="0"/>
                </a:moveTo>
                <a:lnTo>
                  <a:pt x="1635369" y="0"/>
                </a:lnTo>
                <a:lnTo>
                  <a:pt x="1635369" y="2570324"/>
                </a:lnTo>
                <a:lnTo>
                  <a:pt x="0" y="25703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7B0BBD9-32E7-22D2-EB37-233B3CA2394B}"/>
              </a:ext>
            </a:extLst>
          </p:cNvPr>
          <p:cNvSpPr/>
          <p:nvPr/>
        </p:nvSpPr>
        <p:spPr>
          <a:xfrm flipH="1">
            <a:off x="50303" y="8478124"/>
            <a:ext cx="3972281" cy="2527364"/>
          </a:xfrm>
          <a:custGeom>
            <a:avLst/>
            <a:gdLst/>
            <a:ahLst/>
            <a:cxnLst/>
            <a:rect l="l" t="t" r="r" b="b"/>
            <a:pathLst>
              <a:path w="3972281" h="2527364">
                <a:moveTo>
                  <a:pt x="3972282" y="0"/>
                </a:moveTo>
                <a:lnTo>
                  <a:pt x="0" y="0"/>
                </a:lnTo>
                <a:lnTo>
                  <a:pt x="0" y="2527364"/>
                </a:lnTo>
                <a:lnTo>
                  <a:pt x="3972282" y="2527364"/>
                </a:lnTo>
                <a:lnTo>
                  <a:pt x="397228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187A8D87-0B3B-03C8-E739-D5BA2958FFC5}"/>
              </a:ext>
            </a:extLst>
          </p:cNvPr>
          <p:cNvSpPr/>
          <p:nvPr/>
        </p:nvSpPr>
        <p:spPr>
          <a:xfrm>
            <a:off x="3977910" y="9149783"/>
            <a:ext cx="439378" cy="430423"/>
          </a:xfrm>
          <a:custGeom>
            <a:avLst/>
            <a:gdLst/>
            <a:ahLst/>
            <a:cxnLst/>
            <a:rect l="l" t="t" r="r" b="b"/>
            <a:pathLst>
              <a:path w="439378" h="430423">
                <a:moveTo>
                  <a:pt x="0" y="0"/>
                </a:moveTo>
                <a:lnTo>
                  <a:pt x="439378" y="0"/>
                </a:lnTo>
                <a:lnTo>
                  <a:pt x="439378" y="430424"/>
                </a:lnTo>
                <a:lnTo>
                  <a:pt x="0" y="4304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C1B20265-25E9-0F6B-5A2E-AD1AFB6F2653}"/>
              </a:ext>
            </a:extLst>
          </p:cNvPr>
          <p:cNvSpPr/>
          <p:nvPr/>
        </p:nvSpPr>
        <p:spPr>
          <a:xfrm>
            <a:off x="13978583" y="8866423"/>
            <a:ext cx="508945" cy="498572"/>
          </a:xfrm>
          <a:custGeom>
            <a:avLst/>
            <a:gdLst/>
            <a:ahLst/>
            <a:cxnLst/>
            <a:rect l="l" t="t" r="r" b="b"/>
            <a:pathLst>
              <a:path w="508945" h="498572">
                <a:moveTo>
                  <a:pt x="0" y="0"/>
                </a:moveTo>
                <a:lnTo>
                  <a:pt x="508945" y="0"/>
                </a:lnTo>
                <a:lnTo>
                  <a:pt x="508945" y="498572"/>
                </a:lnTo>
                <a:lnTo>
                  <a:pt x="0" y="4985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F1B3E5DB-03AB-B317-88DE-4293D3DF9B01}"/>
              </a:ext>
            </a:extLst>
          </p:cNvPr>
          <p:cNvSpPr/>
          <p:nvPr/>
        </p:nvSpPr>
        <p:spPr>
          <a:xfrm>
            <a:off x="1389973" y="6532558"/>
            <a:ext cx="663608" cy="650083"/>
          </a:xfrm>
          <a:custGeom>
            <a:avLst/>
            <a:gdLst/>
            <a:ahLst/>
            <a:cxnLst/>
            <a:rect l="l" t="t" r="r" b="b"/>
            <a:pathLst>
              <a:path w="663608" h="650083">
                <a:moveTo>
                  <a:pt x="0" y="0"/>
                </a:moveTo>
                <a:lnTo>
                  <a:pt x="663608" y="0"/>
                </a:lnTo>
                <a:lnTo>
                  <a:pt x="663608" y="650083"/>
                </a:lnTo>
                <a:lnTo>
                  <a:pt x="0" y="6500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644913C9-F139-7A16-7DCC-0107C204AABA}"/>
              </a:ext>
            </a:extLst>
          </p:cNvPr>
          <p:cNvSpPr/>
          <p:nvPr/>
        </p:nvSpPr>
        <p:spPr>
          <a:xfrm flipH="1">
            <a:off x="11530695" y="5738587"/>
            <a:ext cx="2879019" cy="1831776"/>
          </a:xfrm>
          <a:custGeom>
            <a:avLst/>
            <a:gdLst/>
            <a:ahLst/>
            <a:cxnLst/>
            <a:rect l="l" t="t" r="r" b="b"/>
            <a:pathLst>
              <a:path w="2879019" h="1831776">
                <a:moveTo>
                  <a:pt x="2879018" y="0"/>
                </a:moveTo>
                <a:lnTo>
                  <a:pt x="0" y="0"/>
                </a:lnTo>
                <a:lnTo>
                  <a:pt x="0" y="1831776"/>
                </a:lnTo>
                <a:lnTo>
                  <a:pt x="2879018" y="1831776"/>
                </a:lnTo>
                <a:lnTo>
                  <a:pt x="287901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875744CB-9F2D-85CC-F717-88B2949DB9AF}"/>
              </a:ext>
            </a:extLst>
          </p:cNvPr>
          <p:cNvGrpSpPr/>
          <p:nvPr/>
        </p:nvGrpSpPr>
        <p:grpSpPr>
          <a:xfrm rot="-10800000">
            <a:off x="5699313" y="922005"/>
            <a:ext cx="6889373" cy="8442990"/>
            <a:chOff x="0" y="0"/>
            <a:chExt cx="1692078" cy="2073657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176B0A24-0657-C8D9-F817-7B33F7B077A6}"/>
                </a:ext>
              </a:extLst>
            </p:cNvPr>
            <p:cNvSpPr/>
            <p:nvPr/>
          </p:nvSpPr>
          <p:spPr>
            <a:xfrm>
              <a:off x="0" y="0"/>
              <a:ext cx="1692078" cy="2073657"/>
            </a:xfrm>
            <a:custGeom>
              <a:avLst/>
              <a:gdLst/>
              <a:ahLst/>
              <a:cxnLst/>
              <a:rect l="l" t="t" r="r" b="b"/>
              <a:pathLst>
                <a:path w="1692078" h="2073657">
                  <a:moveTo>
                    <a:pt x="14609" y="0"/>
                  </a:moveTo>
                  <a:lnTo>
                    <a:pt x="1677469" y="0"/>
                  </a:lnTo>
                  <a:cubicBezTo>
                    <a:pt x="1685538" y="0"/>
                    <a:pt x="1692078" y="6541"/>
                    <a:pt x="1692078" y="14609"/>
                  </a:cubicBezTo>
                  <a:lnTo>
                    <a:pt x="1692078" y="2059049"/>
                  </a:lnTo>
                  <a:cubicBezTo>
                    <a:pt x="1692078" y="2067117"/>
                    <a:pt x="1685538" y="2073657"/>
                    <a:pt x="1677469" y="2073657"/>
                  </a:cubicBezTo>
                  <a:lnTo>
                    <a:pt x="14609" y="2073657"/>
                  </a:lnTo>
                  <a:cubicBezTo>
                    <a:pt x="6541" y="2073657"/>
                    <a:pt x="0" y="2067117"/>
                    <a:pt x="0" y="2059049"/>
                  </a:cubicBezTo>
                  <a:lnTo>
                    <a:pt x="0" y="14609"/>
                  </a:lnTo>
                  <a:cubicBezTo>
                    <a:pt x="0" y="6541"/>
                    <a:pt x="6541" y="0"/>
                    <a:pt x="1460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46457">
                    <a:alpha val="100000"/>
                  </a:srgbClr>
                </a:gs>
                <a:gs pos="100000">
                  <a:srgbClr val="FA9483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D432B140-38CC-2A73-4BF8-B0BED35A8D34}"/>
                </a:ext>
              </a:extLst>
            </p:cNvPr>
            <p:cNvSpPr txBox="1"/>
            <p:nvPr/>
          </p:nvSpPr>
          <p:spPr>
            <a:xfrm>
              <a:off x="0" y="-38100"/>
              <a:ext cx="1692078" cy="2111757"/>
            </a:xfrm>
            <a:prstGeom prst="rect">
              <a:avLst/>
            </a:prstGeom>
          </p:spPr>
          <p:txBody>
            <a:bodyPr lIns="54475" tIns="54475" rIns="54475" bIns="54475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C4C68DCD-3029-F0B3-5728-206BFE5326FA}"/>
              </a:ext>
            </a:extLst>
          </p:cNvPr>
          <p:cNvGrpSpPr/>
          <p:nvPr/>
        </p:nvGrpSpPr>
        <p:grpSpPr>
          <a:xfrm>
            <a:off x="5960791" y="1187549"/>
            <a:ext cx="6366417" cy="7911901"/>
            <a:chOff x="0" y="0"/>
            <a:chExt cx="8488556" cy="10549202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500B8E18-4417-2CCA-BC60-5C76E5347EEA}"/>
                </a:ext>
              </a:extLst>
            </p:cNvPr>
            <p:cNvSpPr/>
            <p:nvPr/>
          </p:nvSpPr>
          <p:spPr>
            <a:xfrm rot="-10800000">
              <a:off x="0" y="0"/>
              <a:ext cx="8488556" cy="5899547"/>
            </a:xfrm>
            <a:custGeom>
              <a:avLst/>
              <a:gdLst/>
              <a:ahLst/>
              <a:cxnLst/>
              <a:rect l="l" t="t" r="r" b="b"/>
              <a:pathLst>
                <a:path w="8488556" h="5899547">
                  <a:moveTo>
                    <a:pt x="0" y="0"/>
                  </a:moveTo>
                  <a:lnTo>
                    <a:pt x="8488556" y="0"/>
                  </a:lnTo>
                  <a:lnTo>
                    <a:pt x="8488556" y="5899547"/>
                  </a:lnTo>
                  <a:lnTo>
                    <a:pt x="0" y="5899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49D0E5EF-D6C7-7601-B521-0EDB481E6179}"/>
                </a:ext>
              </a:extLst>
            </p:cNvPr>
            <p:cNvSpPr/>
            <p:nvPr/>
          </p:nvSpPr>
          <p:spPr>
            <a:xfrm>
              <a:off x="0" y="4649655"/>
              <a:ext cx="8488556" cy="5899547"/>
            </a:xfrm>
            <a:custGeom>
              <a:avLst/>
              <a:gdLst/>
              <a:ahLst/>
              <a:cxnLst/>
              <a:rect l="l" t="t" r="r" b="b"/>
              <a:pathLst>
                <a:path w="8488556" h="5899547">
                  <a:moveTo>
                    <a:pt x="0" y="0"/>
                  </a:moveTo>
                  <a:lnTo>
                    <a:pt x="8488556" y="0"/>
                  </a:lnTo>
                  <a:lnTo>
                    <a:pt x="8488556" y="5899547"/>
                  </a:lnTo>
                  <a:lnTo>
                    <a:pt x="0" y="5899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25" name="Freeform 12">
            <a:hlinkClick r:id="rId9" action="ppaction://hlinksldjump"/>
            <a:extLst>
              <a:ext uri="{FF2B5EF4-FFF2-40B4-BE49-F238E27FC236}">
                <a16:creationId xmlns:a16="http://schemas.microsoft.com/office/drawing/2014/main" id="{37CBEBE5-EC6C-6D51-E913-7C3F555FF8BB}"/>
              </a:ext>
            </a:extLst>
          </p:cNvPr>
          <p:cNvSpPr/>
          <p:nvPr/>
        </p:nvSpPr>
        <p:spPr>
          <a:xfrm>
            <a:off x="15368480" y="-51959"/>
            <a:ext cx="2941407" cy="5372433"/>
          </a:xfrm>
          <a:custGeom>
            <a:avLst/>
            <a:gdLst/>
            <a:ahLst/>
            <a:cxnLst/>
            <a:rect l="l" t="t" r="r" b="b"/>
            <a:pathLst>
              <a:path w="2941407" h="5372433">
                <a:moveTo>
                  <a:pt x="0" y="0"/>
                </a:moveTo>
                <a:lnTo>
                  <a:pt x="2941407" y="0"/>
                </a:lnTo>
                <a:lnTo>
                  <a:pt x="2941407" y="5372433"/>
                </a:lnTo>
                <a:lnTo>
                  <a:pt x="0" y="53724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FB13868E-536F-A81D-38AE-C4AD42B585E1}"/>
              </a:ext>
            </a:extLst>
          </p:cNvPr>
          <p:cNvSpPr txBox="1"/>
          <p:nvPr/>
        </p:nvSpPr>
        <p:spPr>
          <a:xfrm>
            <a:off x="6143221" y="3337844"/>
            <a:ext cx="6001557" cy="361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9"/>
              </a:lnSpc>
            </a:pPr>
            <a:r>
              <a:rPr lang="en-US" sz="6785" b="1">
                <a:solidFill>
                  <a:srgbClr val="FFFFFF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BẠN GÕ</a:t>
            </a:r>
          </a:p>
          <a:p>
            <a:pPr algn="ctr">
              <a:lnSpc>
                <a:spcPts val="9499"/>
              </a:lnSpc>
            </a:pPr>
            <a:r>
              <a:rPr lang="en-US" sz="6785" b="1">
                <a:solidFill>
                  <a:srgbClr val="FFFFFF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CÂU CHÚC VÀO ĐÂY</a:t>
            </a:r>
          </a:p>
        </p:txBody>
      </p:sp>
    </p:spTree>
    <p:extLst>
      <p:ext uri="{BB962C8B-B14F-4D97-AF65-F5344CB8AC3E}">
        <p14:creationId xmlns:p14="http://schemas.microsoft.com/office/powerpoint/2010/main" val="2637648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157B9A-B6B4-E2B9-01E3-EAF6D7F78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68A1A4A-9C2C-424C-CDC7-5072547A293A}"/>
              </a:ext>
            </a:extLst>
          </p:cNvPr>
          <p:cNvSpPr/>
          <p:nvPr/>
        </p:nvSpPr>
        <p:spPr>
          <a:xfrm flipH="1">
            <a:off x="14816324" y="8727410"/>
            <a:ext cx="4045718" cy="2574088"/>
          </a:xfrm>
          <a:custGeom>
            <a:avLst/>
            <a:gdLst/>
            <a:ahLst/>
            <a:cxnLst/>
            <a:rect l="l" t="t" r="r" b="b"/>
            <a:pathLst>
              <a:path w="4045718" h="2574088">
                <a:moveTo>
                  <a:pt x="4045718" y="0"/>
                </a:moveTo>
                <a:lnTo>
                  <a:pt x="0" y="0"/>
                </a:lnTo>
                <a:lnTo>
                  <a:pt x="0" y="2574088"/>
                </a:lnTo>
                <a:lnTo>
                  <a:pt x="4045718" y="2574088"/>
                </a:lnTo>
                <a:lnTo>
                  <a:pt x="404571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09AC05B-271C-67EB-48AD-E5B2F7B5D301}"/>
              </a:ext>
            </a:extLst>
          </p:cNvPr>
          <p:cNvSpPr/>
          <p:nvPr/>
        </p:nvSpPr>
        <p:spPr>
          <a:xfrm flipH="1">
            <a:off x="3465008" y="4944616"/>
            <a:ext cx="2495784" cy="1587942"/>
          </a:xfrm>
          <a:custGeom>
            <a:avLst/>
            <a:gdLst/>
            <a:ahLst/>
            <a:cxnLst/>
            <a:rect l="l" t="t" r="r" b="b"/>
            <a:pathLst>
              <a:path w="2495784" h="1587942">
                <a:moveTo>
                  <a:pt x="2495783" y="0"/>
                </a:moveTo>
                <a:lnTo>
                  <a:pt x="0" y="0"/>
                </a:lnTo>
                <a:lnTo>
                  <a:pt x="0" y="1587942"/>
                </a:lnTo>
                <a:lnTo>
                  <a:pt x="2495783" y="1587942"/>
                </a:lnTo>
                <a:lnTo>
                  <a:pt x="249578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F17C8E2-5578-84A8-BB91-66D97E9FE7F8}"/>
              </a:ext>
            </a:extLst>
          </p:cNvPr>
          <p:cNvSpPr/>
          <p:nvPr/>
        </p:nvSpPr>
        <p:spPr>
          <a:xfrm flipH="1">
            <a:off x="1721777" y="735621"/>
            <a:ext cx="2256133" cy="1435465"/>
          </a:xfrm>
          <a:custGeom>
            <a:avLst/>
            <a:gdLst/>
            <a:ahLst/>
            <a:cxnLst/>
            <a:rect l="l" t="t" r="r" b="b"/>
            <a:pathLst>
              <a:path w="2256133" h="1435465">
                <a:moveTo>
                  <a:pt x="2256133" y="0"/>
                </a:moveTo>
                <a:lnTo>
                  <a:pt x="0" y="0"/>
                </a:lnTo>
                <a:lnTo>
                  <a:pt x="0" y="1435464"/>
                </a:lnTo>
                <a:lnTo>
                  <a:pt x="2256133" y="1435464"/>
                </a:lnTo>
                <a:lnTo>
                  <a:pt x="225613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9517BAF-789F-164A-27B2-564657BDFE79}"/>
              </a:ext>
            </a:extLst>
          </p:cNvPr>
          <p:cNvSpPr/>
          <p:nvPr/>
        </p:nvSpPr>
        <p:spPr>
          <a:xfrm>
            <a:off x="-91563" y="21960"/>
            <a:ext cx="2941407" cy="5372433"/>
          </a:xfrm>
          <a:custGeom>
            <a:avLst/>
            <a:gdLst/>
            <a:ahLst/>
            <a:cxnLst/>
            <a:rect l="l" t="t" r="r" b="b"/>
            <a:pathLst>
              <a:path w="2941407" h="5372433">
                <a:moveTo>
                  <a:pt x="0" y="0"/>
                </a:moveTo>
                <a:lnTo>
                  <a:pt x="2941407" y="0"/>
                </a:lnTo>
                <a:lnTo>
                  <a:pt x="2941407" y="5372433"/>
                </a:lnTo>
                <a:lnTo>
                  <a:pt x="0" y="53724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22EACB7-4EB1-3FAB-4010-FF5AA60D9872}"/>
              </a:ext>
            </a:extLst>
          </p:cNvPr>
          <p:cNvSpPr/>
          <p:nvPr/>
        </p:nvSpPr>
        <p:spPr>
          <a:xfrm>
            <a:off x="13547453" y="607729"/>
            <a:ext cx="3429302" cy="2100448"/>
          </a:xfrm>
          <a:custGeom>
            <a:avLst/>
            <a:gdLst/>
            <a:ahLst/>
            <a:cxnLst/>
            <a:rect l="l" t="t" r="r" b="b"/>
            <a:pathLst>
              <a:path w="3429302" h="2100448">
                <a:moveTo>
                  <a:pt x="0" y="0"/>
                </a:moveTo>
                <a:lnTo>
                  <a:pt x="3429302" y="0"/>
                </a:lnTo>
                <a:lnTo>
                  <a:pt x="3429302" y="2100448"/>
                </a:lnTo>
                <a:lnTo>
                  <a:pt x="0" y="21004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DB5FE04-901E-6E59-8059-0F5C6E1A8DF5}"/>
              </a:ext>
            </a:extLst>
          </p:cNvPr>
          <p:cNvSpPr/>
          <p:nvPr/>
        </p:nvSpPr>
        <p:spPr>
          <a:xfrm>
            <a:off x="13867607" y="63933"/>
            <a:ext cx="1635369" cy="2570324"/>
          </a:xfrm>
          <a:custGeom>
            <a:avLst/>
            <a:gdLst/>
            <a:ahLst/>
            <a:cxnLst/>
            <a:rect l="l" t="t" r="r" b="b"/>
            <a:pathLst>
              <a:path w="1635369" h="2570324">
                <a:moveTo>
                  <a:pt x="0" y="0"/>
                </a:moveTo>
                <a:lnTo>
                  <a:pt x="1635369" y="0"/>
                </a:lnTo>
                <a:lnTo>
                  <a:pt x="1635369" y="2570324"/>
                </a:lnTo>
                <a:lnTo>
                  <a:pt x="0" y="25703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AF54493-90A6-E1EB-284B-25CDACA6AE77}"/>
              </a:ext>
            </a:extLst>
          </p:cNvPr>
          <p:cNvSpPr/>
          <p:nvPr/>
        </p:nvSpPr>
        <p:spPr>
          <a:xfrm>
            <a:off x="4406109" y="3221124"/>
            <a:ext cx="613582" cy="601077"/>
          </a:xfrm>
          <a:custGeom>
            <a:avLst/>
            <a:gdLst/>
            <a:ahLst/>
            <a:cxnLst/>
            <a:rect l="l" t="t" r="r" b="b"/>
            <a:pathLst>
              <a:path w="613582" h="601077">
                <a:moveTo>
                  <a:pt x="0" y="0"/>
                </a:moveTo>
                <a:lnTo>
                  <a:pt x="613582" y="0"/>
                </a:lnTo>
                <a:lnTo>
                  <a:pt x="613582" y="601077"/>
                </a:lnTo>
                <a:lnTo>
                  <a:pt x="0" y="6010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18C485D-7E0D-517D-8FAC-677C84650FAC}"/>
              </a:ext>
            </a:extLst>
          </p:cNvPr>
          <p:cNvSpPr/>
          <p:nvPr/>
        </p:nvSpPr>
        <p:spPr>
          <a:xfrm>
            <a:off x="13547453" y="3968924"/>
            <a:ext cx="862260" cy="844687"/>
          </a:xfrm>
          <a:custGeom>
            <a:avLst/>
            <a:gdLst/>
            <a:ahLst/>
            <a:cxnLst/>
            <a:rect l="l" t="t" r="r" b="b"/>
            <a:pathLst>
              <a:path w="862260" h="844687">
                <a:moveTo>
                  <a:pt x="0" y="0"/>
                </a:moveTo>
                <a:lnTo>
                  <a:pt x="862260" y="0"/>
                </a:lnTo>
                <a:lnTo>
                  <a:pt x="862260" y="844687"/>
                </a:lnTo>
                <a:lnTo>
                  <a:pt x="0" y="8446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247E86F-DCA5-CABA-30A6-EA86FADAF7D0}"/>
              </a:ext>
            </a:extLst>
          </p:cNvPr>
          <p:cNvSpPr/>
          <p:nvPr/>
        </p:nvSpPr>
        <p:spPr>
          <a:xfrm>
            <a:off x="16438193" y="6532558"/>
            <a:ext cx="801982" cy="785637"/>
          </a:xfrm>
          <a:custGeom>
            <a:avLst/>
            <a:gdLst/>
            <a:ahLst/>
            <a:cxnLst/>
            <a:rect l="l" t="t" r="r" b="b"/>
            <a:pathLst>
              <a:path w="801982" h="785637">
                <a:moveTo>
                  <a:pt x="0" y="0"/>
                </a:moveTo>
                <a:lnTo>
                  <a:pt x="801981" y="0"/>
                </a:lnTo>
                <a:lnTo>
                  <a:pt x="801981" y="785637"/>
                </a:lnTo>
                <a:lnTo>
                  <a:pt x="0" y="7856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CACD773-41B7-DEE1-0D1F-0458F21741E1}"/>
              </a:ext>
            </a:extLst>
          </p:cNvPr>
          <p:cNvSpPr/>
          <p:nvPr/>
        </p:nvSpPr>
        <p:spPr>
          <a:xfrm>
            <a:off x="2647323" y="-51959"/>
            <a:ext cx="1635369" cy="2570324"/>
          </a:xfrm>
          <a:custGeom>
            <a:avLst/>
            <a:gdLst/>
            <a:ahLst/>
            <a:cxnLst/>
            <a:rect l="l" t="t" r="r" b="b"/>
            <a:pathLst>
              <a:path w="1635369" h="2570324">
                <a:moveTo>
                  <a:pt x="0" y="0"/>
                </a:moveTo>
                <a:lnTo>
                  <a:pt x="1635369" y="0"/>
                </a:lnTo>
                <a:lnTo>
                  <a:pt x="1635369" y="2570324"/>
                </a:lnTo>
                <a:lnTo>
                  <a:pt x="0" y="25703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408CC3BE-8EA4-C328-3220-2C5FAF4257A2}"/>
              </a:ext>
            </a:extLst>
          </p:cNvPr>
          <p:cNvSpPr/>
          <p:nvPr/>
        </p:nvSpPr>
        <p:spPr>
          <a:xfrm flipH="1">
            <a:off x="50303" y="8478124"/>
            <a:ext cx="3972281" cy="2527364"/>
          </a:xfrm>
          <a:custGeom>
            <a:avLst/>
            <a:gdLst/>
            <a:ahLst/>
            <a:cxnLst/>
            <a:rect l="l" t="t" r="r" b="b"/>
            <a:pathLst>
              <a:path w="3972281" h="2527364">
                <a:moveTo>
                  <a:pt x="3972282" y="0"/>
                </a:moveTo>
                <a:lnTo>
                  <a:pt x="0" y="0"/>
                </a:lnTo>
                <a:lnTo>
                  <a:pt x="0" y="2527364"/>
                </a:lnTo>
                <a:lnTo>
                  <a:pt x="3972282" y="2527364"/>
                </a:lnTo>
                <a:lnTo>
                  <a:pt x="397228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3FD9BE1D-3E6A-D185-33DF-CF1D1DAB3B58}"/>
              </a:ext>
            </a:extLst>
          </p:cNvPr>
          <p:cNvSpPr/>
          <p:nvPr/>
        </p:nvSpPr>
        <p:spPr>
          <a:xfrm>
            <a:off x="3977910" y="9149783"/>
            <a:ext cx="439378" cy="430423"/>
          </a:xfrm>
          <a:custGeom>
            <a:avLst/>
            <a:gdLst/>
            <a:ahLst/>
            <a:cxnLst/>
            <a:rect l="l" t="t" r="r" b="b"/>
            <a:pathLst>
              <a:path w="439378" h="430423">
                <a:moveTo>
                  <a:pt x="0" y="0"/>
                </a:moveTo>
                <a:lnTo>
                  <a:pt x="439378" y="0"/>
                </a:lnTo>
                <a:lnTo>
                  <a:pt x="439378" y="430424"/>
                </a:lnTo>
                <a:lnTo>
                  <a:pt x="0" y="4304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649AC962-3011-03F6-923E-CC728E95E790}"/>
              </a:ext>
            </a:extLst>
          </p:cNvPr>
          <p:cNvSpPr/>
          <p:nvPr/>
        </p:nvSpPr>
        <p:spPr>
          <a:xfrm>
            <a:off x="13978583" y="8866423"/>
            <a:ext cx="508945" cy="498572"/>
          </a:xfrm>
          <a:custGeom>
            <a:avLst/>
            <a:gdLst/>
            <a:ahLst/>
            <a:cxnLst/>
            <a:rect l="l" t="t" r="r" b="b"/>
            <a:pathLst>
              <a:path w="508945" h="498572">
                <a:moveTo>
                  <a:pt x="0" y="0"/>
                </a:moveTo>
                <a:lnTo>
                  <a:pt x="508945" y="0"/>
                </a:lnTo>
                <a:lnTo>
                  <a:pt x="508945" y="498572"/>
                </a:lnTo>
                <a:lnTo>
                  <a:pt x="0" y="4985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30075677-9EE5-8056-E249-D98974E46852}"/>
              </a:ext>
            </a:extLst>
          </p:cNvPr>
          <p:cNvSpPr/>
          <p:nvPr/>
        </p:nvSpPr>
        <p:spPr>
          <a:xfrm>
            <a:off x="1389973" y="6532558"/>
            <a:ext cx="663608" cy="650083"/>
          </a:xfrm>
          <a:custGeom>
            <a:avLst/>
            <a:gdLst/>
            <a:ahLst/>
            <a:cxnLst/>
            <a:rect l="l" t="t" r="r" b="b"/>
            <a:pathLst>
              <a:path w="663608" h="650083">
                <a:moveTo>
                  <a:pt x="0" y="0"/>
                </a:moveTo>
                <a:lnTo>
                  <a:pt x="663608" y="0"/>
                </a:lnTo>
                <a:lnTo>
                  <a:pt x="663608" y="650083"/>
                </a:lnTo>
                <a:lnTo>
                  <a:pt x="0" y="6500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4D871516-4D42-AADA-C914-BA02D1431994}"/>
              </a:ext>
            </a:extLst>
          </p:cNvPr>
          <p:cNvSpPr/>
          <p:nvPr/>
        </p:nvSpPr>
        <p:spPr>
          <a:xfrm flipH="1">
            <a:off x="11530695" y="5738587"/>
            <a:ext cx="2879019" cy="1831776"/>
          </a:xfrm>
          <a:custGeom>
            <a:avLst/>
            <a:gdLst/>
            <a:ahLst/>
            <a:cxnLst/>
            <a:rect l="l" t="t" r="r" b="b"/>
            <a:pathLst>
              <a:path w="2879019" h="1831776">
                <a:moveTo>
                  <a:pt x="2879018" y="0"/>
                </a:moveTo>
                <a:lnTo>
                  <a:pt x="0" y="0"/>
                </a:lnTo>
                <a:lnTo>
                  <a:pt x="0" y="1831776"/>
                </a:lnTo>
                <a:lnTo>
                  <a:pt x="2879018" y="1831776"/>
                </a:lnTo>
                <a:lnTo>
                  <a:pt x="287901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8BE5D141-B17A-1949-FC26-C7445407F495}"/>
              </a:ext>
            </a:extLst>
          </p:cNvPr>
          <p:cNvGrpSpPr/>
          <p:nvPr/>
        </p:nvGrpSpPr>
        <p:grpSpPr>
          <a:xfrm rot="-10800000">
            <a:off x="5699313" y="922005"/>
            <a:ext cx="6889373" cy="8442990"/>
            <a:chOff x="0" y="0"/>
            <a:chExt cx="1692078" cy="2073657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A16FCD0-7298-4DCA-028A-FFAE676699D0}"/>
                </a:ext>
              </a:extLst>
            </p:cNvPr>
            <p:cNvSpPr/>
            <p:nvPr/>
          </p:nvSpPr>
          <p:spPr>
            <a:xfrm>
              <a:off x="0" y="0"/>
              <a:ext cx="1692078" cy="2073657"/>
            </a:xfrm>
            <a:custGeom>
              <a:avLst/>
              <a:gdLst/>
              <a:ahLst/>
              <a:cxnLst/>
              <a:rect l="l" t="t" r="r" b="b"/>
              <a:pathLst>
                <a:path w="1692078" h="2073657">
                  <a:moveTo>
                    <a:pt x="14609" y="0"/>
                  </a:moveTo>
                  <a:lnTo>
                    <a:pt x="1677469" y="0"/>
                  </a:lnTo>
                  <a:cubicBezTo>
                    <a:pt x="1685538" y="0"/>
                    <a:pt x="1692078" y="6541"/>
                    <a:pt x="1692078" y="14609"/>
                  </a:cubicBezTo>
                  <a:lnTo>
                    <a:pt x="1692078" y="2059049"/>
                  </a:lnTo>
                  <a:cubicBezTo>
                    <a:pt x="1692078" y="2067117"/>
                    <a:pt x="1685538" y="2073657"/>
                    <a:pt x="1677469" y="2073657"/>
                  </a:cubicBezTo>
                  <a:lnTo>
                    <a:pt x="14609" y="2073657"/>
                  </a:lnTo>
                  <a:cubicBezTo>
                    <a:pt x="6541" y="2073657"/>
                    <a:pt x="0" y="2067117"/>
                    <a:pt x="0" y="2059049"/>
                  </a:cubicBezTo>
                  <a:lnTo>
                    <a:pt x="0" y="14609"/>
                  </a:lnTo>
                  <a:cubicBezTo>
                    <a:pt x="0" y="6541"/>
                    <a:pt x="6541" y="0"/>
                    <a:pt x="1460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46457">
                    <a:alpha val="100000"/>
                  </a:srgbClr>
                </a:gs>
                <a:gs pos="100000">
                  <a:srgbClr val="FA9483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58CCB6C6-5FB0-D085-9159-BFC1D5D24BD1}"/>
                </a:ext>
              </a:extLst>
            </p:cNvPr>
            <p:cNvSpPr txBox="1"/>
            <p:nvPr/>
          </p:nvSpPr>
          <p:spPr>
            <a:xfrm>
              <a:off x="0" y="-38100"/>
              <a:ext cx="1692078" cy="2111757"/>
            </a:xfrm>
            <a:prstGeom prst="rect">
              <a:avLst/>
            </a:prstGeom>
          </p:spPr>
          <p:txBody>
            <a:bodyPr lIns="54475" tIns="54475" rIns="54475" bIns="54475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D5D54665-0D6E-66AE-029F-FFF95D861BC0}"/>
              </a:ext>
            </a:extLst>
          </p:cNvPr>
          <p:cNvGrpSpPr/>
          <p:nvPr/>
        </p:nvGrpSpPr>
        <p:grpSpPr>
          <a:xfrm>
            <a:off x="5960791" y="1187549"/>
            <a:ext cx="6366417" cy="7911901"/>
            <a:chOff x="0" y="0"/>
            <a:chExt cx="8488556" cy="10549202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3A92DCA2-6BDC-C644-C7B4-7837072B5BFB}"/>
                </a:ext>
              </a:extLst>
            </p:cNvPr>
            <p:cNvSpPr/>
            <p:nvPr/>
          </p:nvSpPr>
          <p:spPr>
            <a:xfrm rot="-10800000">
              <a:off x="0" y="0"/>
              <a:ext cx="8488556" cy="5899547"/>
            </a:xfrm>
            <a:custGeom>
              <a:avLst/>
              <a:gdLst/>
              <a:ahLst/>
              <a:cxnLst/>
              <a:rect l="l" t="t" r="r" b="b"/>
              <a:pathLst>
                <a:path w="8488556" h="5899547">
                  <a:moveTo>
                    <a:pt x="0" y="0"/>
                  </a:moveTo>
                  <a:lnTo>
                    <a:pt x="8488556" y="0"/>
                  </a:lnTo>
                  <a:lnTo>
                    <a:pt x="8488556" y="5899547"/>
                  </a:lnTo>
                  <a:lnTo>
                    <a:pt x="0" y="5899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D9A66953-D581-3DA5-A274-2E5B6EBE41D6}"/>
                </a:ext>
              </a:extLst>
            </p:cNvPr>
            <p:cNvSpPr/>
            <p:nvPr/>
          </p:nvSpPr>
          <p:spPr>
            <a:xfrm>
              <a:off x="0" y="4649655"/>
              <a:ext cx="8488556" cy="5899547"/>
            </a:xfrm>
            <a:custGeom>
              <a:avLst/>
              <a:gdLst/>
              <a:ahLst/>
              <a:cxnLst/>
              <a:rect l="l" t="t" r="r" b="b"/>
              <a:pathLst>
                <a:path w="8488556" h="5899547">
                  <a:moveTo>
                    <a:pt x="0" y="0"/>
                  </a:moveTo>
                  <a:lnTo>
                    <a:pt x="8488556" y="0"/>
                  </a:lnTo>
                  <a:lnTo>
                    <a:pt x="8488556" y="5899547"/>
                  </a:lnTo>
                  <a:lnTo>
                    <a:pt x="0" y="5899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24" name="TextBox 24">
            <a:extLst>
              <a:ext uri="{FF2B5EF4-FFF2-40B4-BE49-F238E27FC236}">
                <a16:creationId xmlns:a16="http://schemas.microsoft.com/office/drawing/2014/main" id="{455DFE2D-AE0C-7E06-2D6B-B983BEE3F854}"/>
              </a:ext>
            </a:extLst>
          </p:cNvPr>
          <p:cNvSpPr txBox="1"/>
          <p:nvPr/>
        </p:nvSpPr>
        <p:spPr>
          <a:xfrm>
            <a:off x="5921267" y="3144255"/>
            <a:ext cx="6445464" cy="3611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99"/>
              </a:lnSpc>
            </a:pPr>
            <a:r>
              <a:rPr lang="en-US" sz="6000" b="1">
                <a:solidFill>
                  <a:srgbClr val="FFFFFF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NĂM MỚI</a:t>
            </a:r>
          </a:p>
          <a:p>
            <a:pPr algn="ctr">
              <a:lnSpc>
                <a:spcPts val="9499"/>
              </a:lnSpc>
            </a:pPr>
            <a:r>
              <a:rPr lang="en-US" sz="6000" b="1">
                <a:solidFill>
                  <a:srgbClr val="FFFFFF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AN KHANG</a:t>
            </a:r>
          </a:p>
          <a:p>
            <a:pPr algn="ctr">
              <a:lnSpc>
                <a:spcPts val="9499"/>
              </a:lnSpc>
            </a:pPr>
            <a:r>
              <a:rPr lang="en-US" sz="6000" b="1">
                <a:solidFill>
                  <a:srgbClr val="FFFFFF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THỊNH VƯỢNG</a:t>
            </a:r>
          </a:p>
        </p:txBody>
      </p:sp>
      <p:sp>
        <p:nvSpPr>
          <p:cNvPr id="25" name="Freeform 12">
            <a:hlinkClick r:id="rId9" action="ppaction://hlinksldjump"/>
            <a:extLst>
              <a:ext uri="{FF2B5EF4-FFF2-40B4-BE49-F238E27FC236}">
                <a16:creationId xmlns:a16="http://schemas.microsoft.com/office/drawing/2014/main" id="{8AC7E47D-AB8F-38A9-D42A-73DFCC85C239}"/>
              </a:ext>
            </a:extLst>
          </p:cNvPr>
          <p:cNvSpPr/>
          <p:nvPr/>
        </p:nvSpPr>
        <p:spPr>
          <a:xfrm>
            <a:off x="15368480" y="-51959"/>
            <a:ext cx="2941407" cy="5372433"/>
          </a:xfrm>
          <a:custGeom>
            <a:avLst/>
            <a:gdLst/>
            <a:ahLst/>
            <a:cxnLst/>
            <a:rect l="l" t="t" r="r" b="b"/>
            <a:pathLst>
              <a:path w="2941407" h="5372433">
                <a:moveTo>
                  <a:pt x="0" y="0"/>
                </a:moveTo>
                <a:lnTo>
                  <a:pt x="2941407" y="0"/>
                </a:lnTo>
                <a:lnTo>
                  <a:pt x="2941407" y="5372433"/>
                </a:lnTo>
                <a:lnTo>
                  <a:pt x="0" y="53724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8795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EB7EE9-369A-E0F2-E873-8A9DBA7F4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8C07737-E779-3317-891A-361E6DE31B63}"/>
              </a:ext>
            </a:extLst>
          </p:cNvPr>
          <p:cNvSpPr/>
          <p:nvPr/>
        </p:nvSpPr>
        <p:spPr>
          <a:xfrm flipH="1">
            <a:off x="12309117" y="8727410"/>
            <a:ext cx="4045718" cy="2574088"/>
          </a:xfrm>
          <a:custGeom>
            <a:avLst/>
            <a:gdLst/>
            <a:ahLst/>
            <a:cxnLst/>
            <a:rect l="l" t="t" r="r" b="b"/>
            <a:pathLst>
              <a:path w="4045718" h="2574088">
                <a:moveTo>
                  <a:pt x="4045719" y="0"/>
                </a:moveTo>
                <a:lnTo>
                  <a:pt x="0" y="0"/>
                </a:lnTo>
                <a:lnTo>
                  <a:pt x="0" y="2574088"/>
                </a:lnTo>
                <a:lnTo>
                  <a:pt x="4045719" y="2574088"/>
                </a:lnTo>
                <a:lnTo>
                  <a:pt x="4045719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B62E5E7-91F4-E4C3-6043-2F7955C68F44}"/>
              </a:ext>
            </a:extLst>
          </p:cNvPr>
          <p:cNvSpPr/>
          <p:nvPr/>
        </p:nvSpPr>
        <p:spPr>
          <a:xfrm flipH="1">
            <a:off x="0" y="5549074"/>
            <a:ext cx="2256133" cy="1435465"/>
          </a:xfrm>
          <a:custGeom>
            <a:avLst/>
            <a:gdLst/>
            <a:ahLst/>
            <a:cxnLst/>
            <a:rect l="l" t="t" r="r" b="b"/>
            <a:pathLst>
              <a:path w="2256133" h="1435465">
                <a:moveTo>
                  <a:pt x="2256133" y="0"/>
                </a:moveTo>
                <a:lnTo>
                  <a:pt x="0" y="0"/>
                </a:lnTo>
                <a:lnTo>
                  <a:pt x="0" y="1435464"/>
                </a:lnTo>
                <a:lnTo>
                  <a:pt x="2256133" y="1435464"/>
                </a:lnTo>
                <a:lnTo>
                  <a:pt x="225613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6EA9EAD-4345-1E0A-BE41-E31735AE85B6}"/>
              </a:ext>
            </a:extLst>
          </p:cNvPr>
          <p:cNvSpPr/>
          <p:nvPr/>
        </p:nvSpPr>
        <p:spPr>
          <a:xfrm>
            <a:off x="13722376" y="5693750"/>
            <a:ext cx="1946242" cy="1238297"/>
          </a:xfrm>
          <a:custGeom>
            <a:avLst/>
            <a:gdLst/>
            <a:ahLst/>
            <a:cxnLst/>
            <a:rect l="l" t="t" r="r" b="b"/>
            <a:pathLst>
              <a:path w="1946242" h="1238297">
                <a:moveTo>
                  <a:pt x="0" y="0"/>
                </a:moveTo>
                <a:lnTo>
                  <a:pt x="1946243" y="0"/>
                </a:lnTo>
                <a:lnTo>
                  <a:pt x="1946243" y="1238297"/>
                </a:lnTo>
                <a:lnTo>
                  <a:pt x="0" y="12382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2DED3D7-49DC-C106-B0E4-2FC52B44FA09}"/>
              </a:ext>
            </a:extLst>
          </p:cNvPr>
          <p:cNvSpPr/>
          <p:nvPr/>
        </p:nvSpPr>
        <p:spPr>
          <a:xfrm>
            <a:off x="4140610" y="8942622"/>
            <a:ext cx="3429302" cy="2100448"/>
          </a:xfrm>
          <a:custGeom>
            <a:avLst/>
            <a:gdLst/>
            <a:ahLst/>
            <a:cxnLst/>
            <a:rect l="l" t="t" r="r" b="b"/>
            <a:pathLst>
              <a:path w="3429302" h="2100448">
                <a:moveTo>
                  <a:pt x="0" y="0"/>
                </a:moveTo>
                <a:lnTo>
                  <a:pt x="3429303" y="0"/>
                </a:lnTo>
                <a:lnTo>
                  <a:pt x="3429303" y="2100447"/>
                </a:lnTo>
                <a:lnTo>
                  <a:pt x="0" y="21004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CA9C46F-B785-7A1E-623E-14E82F73EC5E}"/>
              </a:ext>
            </a:extLst>
          </p:cNvPr>
          <p:cNvSpPr/>
          <p:nvPr/>
        </p:nvSpPr>
        <p:spPr>
          <a:xfrm>
            <a:off x="6372794" y="4334573"/>
            <a:ext cx="5542411" cy="5299931"/>
          </a:xfrm>
          <a:custGeom>
            <a:avLst/>
            <a:gdLst/>
            <a:ahLst/>
            <a:cxnLst/>
            <a:rect l="l" t="t" r="r" b="b"/>
            <a:pathLst>
              <a:path w="5542411" h="5299931">
                <a:moveTo>
                  <a:pt x="0" y="0"/>
                </a:moveTo>
                <a:lnTo>
                  <a:pt x="5542412" y="0"/>
                </a:lnTo>
                <a:lnTo>
                  <a:pt x="5542412" y="5299931"/>
                </a:lnTo>
                <a:lnTo>
                  <a:pt x="0" y="52999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024098E-2394-7B01-A6AD-60C3A8350F56}"/>
              </a:ext>
            </a:extLst>
          </p:cNvPr>
          <p:cNvSpPr/>
          <p:nvPr/>
        </p:nvSpPr>
        <p:spPr>
          <a:xfrm flipH="1">
            <a:off x="1721777" y="735621"/>
            <a:ext cx="2256133" cy="1435465"/>
          </a:xfrm>
          <a:custGeom>
            <a:avLst/>
            <a:gdLst/>
            <a:ahLst/>
            <a:cxnLst/>
            <a:rect l="l" t="t" r="r" b="b"/>
            <a:pathLst>
              <a:path w="2256133" h="1435465">
                <a:moveTo>
                  <a:pt x="2256133" y="0"/>
                </a:moveTo>
                <a:lnTo>
                  <a:pt x="0" y="0"/>
                </a:lnTo>
                <a:lnTo>
                  <a:pt x="0" y="1435464"/>
                </a:lnTo>
                <a:lnTo>
                  <a:pt x="2256133" y="1435464"/>
                </a:lnTo>
                <a:lnTo>
                  <a:pt x="225613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AE61A0E-0C6F-F3BC-A0CE-04356C4959DF}"/>
              </a:ext>
            </a:extLst>
          </p:cNvPr>
          <p:cNvSpPr/>
          <p:nvPr/>
        </p:nvSpPr>
        <p:spPr>
          <a:xfrm>
            <a:off x="0" y="-51959"/>
            <a:ext cx="2696834" cy="4925724"/>
          </a:xfrm>
          <a:custGeom>
            <a:avLst/>
            <a:gdLst/>
            <a:ahLst/>
            <a:cxnLst/>
            <a:rect l="l" t="t" r="r" b="b"/>
            <a:pathLst>
              <a:path w="2696834" h="4925724">
                <a:moveTo>
                  <a:pt x="0" y="0"/>
                </a:moveTo>
                <a:lnTo>
                  <a:pt x="2696834" y="0"/>
                </a:lnTo>
                <a:lnTo>
                  <a:pt x="2696834" y="4925724"/>
                </a:lnTo>
                <a:lnTo>
                  <a:pt x="0" y="49257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0E88239-02B1-7593-B6F6-DA0E1F80CD8F}"/>
              </a:ext>
            </a:extLst>
          </p:cNvPr>
          <p:cNvSpPr/>
          <p:nvPr/>
        </p:nvSpPr>
        <p:spPr>
          <a:xfrm>
            <a:off x="13722376" y="524357"/>
            <a:ext cx="3429302" cy="2100448"/>
          </a:xfrm>
          <a:custGeom>
            <a:avLst/>
            <a:gdLst/>
            <a:ahLst/>
            <a:cxnLst/>
            <a:rect l="l" t="t" r="r" b="b"/>
            <a:pathLst>
              <a:path w="3429302" h="2100448">
                <a:moveTo>
                  <a:pt x="0" y="0"/>
                </a:moveTo>
                <a:lnTo>
                  <a:pt x="3429303" y="0"/>
                </a:lnTo>
                <a:lnTo>
                  <a:pt x="3429303" y="2100448"/>
                </a:lnTo>
                <a:lnTo>
                  <a:pt x="0" y="21004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CEC031E-B20C-D1D3-CD84-4364F67468A2}"/>
              </a:ext>
            </a:extLst>
          </p:cNvPr>
          <p:cNvSpPr/>
          <p:nvPr/>
        </p:nvSpPr>
        <p:spPr>
          <a:xfrm>
            <a:off x="14331976" y="21960"/>
            <a:ext cx="1281076" cy="2013479"/>
          </a:xfrm>
          <a:custGeom>
            <a:avLst/>
            <a:gdLst/>
            <a:ahLst/>
            <a:cxnLst/>
            <a:rect l="l" t="t" r="r" b="b"/>
            <a:pathLst>
              <a:path w="1281076" h="2013479">
                <a:moveTo>
                  <a:pt x="0" y="0"/>
                </a:moveTo>
                <a:lnTo>
                  <a:pt x="1281077" y="0"/>
                </a:lnTo>
                <a:lnTo>
                  <a:pt x="1281077" y="2013480"/>
                </a:lnTo>
                <a:lnTo>
                  <a:pt x="0" y="20134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937D24AA-0478-F058-91DB-4E1257A1DE15}"/>
              </a:ext>
            </a:extLst>
          </p:cNvPr>
          <p:cNvSpPr/>
          <p:nvPr/>
        </p:nvSpPr>
        <p:spPr>
          <a:xfrm>
            <a:off x="4388537" y="6012427"/>
            <a:ext cx="1027346" cy="1006408"/>
          </a:xfrm>
          <a:custGeom>
            <a:avLst/>
            <a:gdLst/>
            <a:ahLst/>
            <a:cxnLst/>
            <a:rect l="l" t="t" r="r" b="b"/>
            <a:pathLst>
              <a:path w="1027346" h="1006408">
                <a:moveTo>
                  <a:pt x="0" y="0"/>
                </a:moveTo>
                <a:lnTo>
                  <a:pt x="1027346" y="0"/>
                </a:lnTo>
                <a:lnTo>
                  <a:pt x="1027346" y="1006409"/>
                </a:lnTo>
                <a:lnTo>
                  <a:pt x="0" y="10064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E3B56658-A964-3BAD-6BBD-8205652560D1}"/>
              </a:ext>
            </a:extLst>
          </p:cNvPr>
          <p:cNvSpPr/>
          <p:nvPr/>
        </p:nvSpPr>
        <p:spPr>
          <a:xfrm>
            <a:off x="3671119" y="3240472"/>
            <a:ext cx="613582" cy="601077"/>
          </a:xfrm>
          <a:custGeom>
            <a:avLst/>
            <a:gdLst/>
            <a:ahLst/>
            <a:cxnLst/>
            <a:rect l="l" t="t" r="r" b="b"/>
            <a:pathLst>
              <a:path w="613582" h="601077">
                <a:moveTo>
                  <a:pt x="0" y="0"/>
                </a:moveTo>
                <a:lnTo>
                  <a:pt x="613582" y="0"/>
                </a:lnTo>
                <a:lnTo>
                  <a:pt x="613582" y="601077"/>
                </a:lnTo>
                <a:lnTo>
                  <a:pt x="0" y="6010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0C903F0-17E8-AA91-900B-A72118BB6C92}"/>
              </a:ext>
            </a:extLst>
          </p:cNvPr>
          <p:cNvSpPr/>
          <p:nvPr/>
        </p:nvSpPr>
        <p:spPr>
          <a:xfrm>
            <a:off x="13722376" y="3781675"/>
            <a:ext cx="862260" cy="844687"/>
          </a:xfrm>
          <a:custGeom>
            <a:avLst/>
            <a:gdLst/>
            <a:ahLst/>
            <a:cxnLst/>
            <a:rect l="l" t="t" r="r" b="b"/>
            <a:pathLst>
              <a:path w="862260" h="844687">
                <a:moveTo>
                  <a:pt x="0" y="0"/>
                </a:moveTo>
                <a:lnTo>
                  <a:pt x="862261" y="0"/>
                </a:lnTo>
                <a:lnTo>
                  <a:pt x="862261" y="844687"/>
                </a:lnTo>
                <a:lnTo>
                  <a:pt x="0" y="8446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EFC51FF1-3757-B7FC-4FE1-90B1F4B5C3D5}"/>
              </a:ext>
            </a:extLst>
          </p:cNvPr>
          <p:cNvSpPr/>
          <p:nvPr/>
        </p:nvSpPr>
        <p:spPr>
          <a:xfrm>
            <a:off x="16457318" y="6012427"/>
            <a:ext cx="801982" cy="785637"/>
          </a:xfrm>
          <a:custGeom>
            <a:avLst/>
            <a:gdLst/>
            <a:ahLst/>
            <a:cxnLst/>
            <a:rect l="l" t="t" r="r" b="b"/>
            <a:pathLst>
              <a:path w="801982" h="785637">
                <a:moveTo>
                  <a:pt x="0" y="0"/>
                </a:moveTo>
                <a:lnTo>
                  <a:pt x="801982" y="0"/>
                </a:lnTo>
                <a:lnTo>
                  <a:pt x="801982" y="785637"/>
                </a:lnTo>
                <a:lnTo>
                  <a:pt x="0" y="7856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C447F19F-92CB-3287-F668-A87D7BF4DDC8}"/>
              </a:ext>
            </a:extLst>
          </p:cNvPr>
          <p:cNvSpPr/>
          <p:nvPr/>
        </p:nvSpPr>
        <p:spPr>
          <a:xfrm>
            <a:off x="2696834" y="-51959"/>
            <a:ext cx="1281076" cy="2013479"/>
          </a:xfrm>
          <a:custGeom>
            <a:avLst/>
            <a:gdLst/>
            <a:ahLst/>
            <a:cxnLst/>
            <a:rect l="l" t="t" r="r" b="b"/>
            <a:pathLst>
              <a:path w="1281076" h="2013479">
                <a:moveTo>
                  <a:pt x="0" y="0"/>
                </a:moveTo>
                <a:lnTo>
                  <a:pt x="1281076" y="0"/>
                </a:lnTo>
                <a:lnTo>
                  <a:pt x="1281076" y="2013479"/>
                </a:lnTo>
                <a:lnTo>
                  <a:pt x="0" y="20134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5E69608B-825B-F039-ADD0-CF82CE8E2D09}"/>
              </a:ext>
            </a:extLst>
          </p:cNvPr>
          <p:cNvSpPr/>
          <p:nvPr/>
        </p:nvSpPr>
        <p:spPr>
          <a:xfrm>
            <a:off x="15613053" y="-51959"/>
            <a:ext cx="2696834" cy="4925724"/>
          </a:xfrm>
          <a:custGeom>
            <a:avLst/>
            <a:gdLst/>
            <a:ahLst/>
            <a:cxnLst/>
            <a:rect l="l" t="t" r="r" b="b"/>
            <a:pathLst>
              <a:path w="2696834" h="4925724">
                <a:moveTo>
                  <a:pt x="0" y="0"/>
                </a:moveTo>
                <a:lnTo>
                  <a:pt x="2696834" y="0"/>
                </a:lnTo>
                <a:lnTo>
                  <a:pt x="2696834" y="4925724"/>
                </a:lnTo>
                <a:lnTo>
                  <a:pt x="0" y="49257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FFB5A652-8BD3-A054-D51A-A2254FEBB867}"/>
              </a:ext>
            </a:extLst>
          </p:cNvPr>
          <p:cNvSpPr/>
          <p:nvPr/>
        </p:nvSpPr>
        <p:spPr>
          <a:xfrm>
            <a:off x="5415883" y="309145"/>
            <a:ext cx="439378" cy="430423"/>
          </a:xfrm>
          <a:custGeom>
            <a:avLst/>
            <a:gdLst/>
            <a:ahLst/>
            <a:cxnLst/>
            <a:rect l="l" t="t" r="r" b="b"/>
            <a:pathLst>
              <a:path w="439378" h="430423">
                <a:moveTo>
                  <a:pt x="0" y="0"/>
                </a:moveTo>
                <a:lnTo>
                  <a:pt x="439378" y="0"/>
                </a:lnTo>
                <a:lnTo>
                  <a:pt x="439378" y="430424"/>
                </a:lnTo>
                <a:lnTo>
                  <a:pt x="0" y="430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C9EA325D-4DC9-E52C-E4EF-36BED1F9CA13}"/>
              </a:ext>
            </a:extLst>
          </p:cNvPr>
          <p:cNvSpPr/>
          <p:nvPr/>
        </p:nvSpPr>
        <p:spPr>
          <a:xfrm>
            <a:off x="12354535" y="572648"/>
            <a:ext cx="508945" cy="498572"/>
          </a:xfrm>
          <a:custGeom>
            <a:avLst/>
            <a:gdLst/>
            <a:ahLst/>
            <a:cxnLst/>
            <a:rect l="l" t="t" r="r" b="b"/>
            <a:pathLst>
              <a:path w="508945" h="498572">
                <a:moveTo>
                  <a:pt x="0" y="0"/>
                </a:moveTo>
                <a:lnTo>
                  <a:pt x="508945" y="0"/>
                </a:lnTo>
                <a:lnTo>
                  <a:pt x="508945" y="498573"/>
                </a:lnTo>
                <a:lnTo>
                  <a:pt x="0" y="4985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6338EF49-33E1-B654-D5A7-D5AECD918416}"/>
              </a:ext>
            </a:extLst>
          </p:cNvPr>
          <p:cNvSpPr/>
          <p:nvPr/>
        </p:nvSpPr>
        <p:spPr>
          <a:xfrm>
            <a:off x="5855261" y="9258300"/>
            <a:ext cx="439378" cy="430423"/>
          </a:xfrm>
          <a:custGeom>
            <a:avLst/>
            <a:gdLst/>
            <a:ahLst/>
            <a:cxnLst/>
            <a:rect l="l" t="t" r="r" b="b"/>
            <a:pathLst>
              <a:path w="439378" h="430423">
                <a:moveTo>
                  <a:pt x="0" y="0"/>
                </a:moveTo>
                <a:lnTo>
                  <a:pt x="439379" y="0"/>
                </a:lnTo>
                <a:lnTo>
                  <a:pt x="439379" y="430423"/>
                </a:lnTo>
                <a:lnTo>
                  <a:pt x="0" y="4304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3B4AF28C-186B-9416-0898-8D0733E8FCAC}"/>
              </a:ext>
            </a:extLst>
          </p:cNvPr>
          <p:cNvSpPr/>
          <p:nvPr/>
        </p:nvSpPr>
        <p:spPr>
          <a:xfrm>
            <a:off x="12643791" y="8512198"/>
            <a:ext cx="439378" cy="430423"/>
          </a:xfrm>
          <a:custGeom>
            <a:avLst/>
            <a:gdLst/>
            <a:ahLst/>
            <a:cxnLst/>
            <a:rect l="l" t="t" r="r" b="b"/>
            <a:pathLst>
              <a:path w="439378" h="430423">
                <a:moveTo>
                  <a:pt x="0" y="0"/>
                </a:moveTo>
                <a:lnTo>
                  <a:pt x="439378" y="0"/>
                </a:lnTo>
                <a:lnTo>
                  <a:pt x="439378" y="430424"/>
                </a:lnTo>
                <a:lnTo>
                  <a:pt x="0" y="430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2BE3E1A2-BF70-7B39-2F8E-667F60DDBAE3}"/>
              </a:ext>
            </a:extLst>
          </p:cNvPr>
          <p:cNvSpPr/>
          <p:nvPr/>
        </p:nvSpPr>
        <p:spPr>
          <a:xfrm rot="2399480">
            <a:off x="-2088766" y="7422458"/>
            <a:ext cx="5483374" cy="4756827"/>
          </a:xfrm>
          <a:custGeom>
            <a:avLst/>
            <a:gdLst/>
            <a:ahLst/>
            <a:cxnLst/>
            <a:rect l="l" t="t" r="r" b="b"/>
            <a:pathLst>
              <a:path w="5483374" h="4756827">
                <a:moveTo>
                  <a:pt x="0" y="0"/>
                </a:moveTo>
                <a:lnTo>
                  <a:pt x="5483375" y="0"/>
                </a:lnTo>
                <a:lnTo>
                  <a:pt x="5483375" y="4756828"/>
                </a:lnTo>
                <a:lnTo>
                  <a:pt x="0" y="475682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15C13AB4-23A7-7E0E-14DC-225560A33FBB}"/>
              </a:ext>
            </a:extLst>
          </p:cNvPr>
          <p:cNvSpPr/>
          <p:nvPr/>
        </p:nvSpPr>
        <p:spPr>
          <a:xfrm rot="-2389897">
            <a:off x="14884760" y="7422458"/>
            <a:ext cx="5483374" cy="4756827"/>
          </a:xfrm>
          <a:custGeom>
            <a:avLst/>
            <a:gdLst/>
            <a:ahLst/>
            <a:cxnLst/>
            <a:rect l="l" t="t" r="r" b="b"/>
            <a:pathLst>
              <a:path w="5483374" h="4756827">
                <a:moveTo>
                  <a:pt x="0" y="0"/>
                </a:moveTo>
                <a:lnTo>
                  <a:pt x="5483374" y="0"/>
                </a:lnTo>
                <a:lnTo>
                  <a:pt x="5483374" y="4756828"/>
                </a:lnTo>
                <a:lnTo>
                  <a:pt x="0" y="475682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00730269-26D4-44E1-CD38-F72076EE76AE}"/>
              </a:ext>
            </a:extLst>
          </p:cNvPr>
          <p:cNvSpPr/>
          <p:nvPr/>
        </p:nvSpPr>
        <p:spPr>
          <a:xfrm>
            <a:off x="4565624" y="1856518"/>
            <a:ext cx="9025757" cy="1805151"/>
          </a:xfrm>
          <a:custGeom>
            <a:avLst/>
            <a:gdLst/>
            <a:ahLst/>
            <a:cxnLst/>
            <a:rect l="l" t="t" r="r" b="b"/>
            <a:pathLst>
              <a:path w="9025757" h="1805151">
                <a:moveTo>
                  <a:pt x="0" y="0"/>
                </a:moveTo>
                <a:lnTo>
                  <a:pt x="9025756" y="0"/>
                </a:lnTo>
                <a:lnTo>
                  <a:pt x="9025756" y="1805152"/>
                </a:lnTo>
                <a:lnTo>
                  <a:pt x="0" y="18051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B9C9D716-8EC1-E30F-B432-F89A873CBE62}"/>
              </a:ext>
            </a:extLst>
          </p:cNvPr>
          <p:cNvSpPr txBox="1"/>
          <p:nvPr/>
        </p:nvSpPr>
        <p:spPr>
          <a:xfrm>
            <a:off x="4565624" y="1915189"/>
            <a:ext cx="9156753" cy="155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26"/>
              </a:lnSpc>
            </a:pPr>
            <a:r>
              <a:rPr lang="en-US" sz="10933">
                <a:solidFill>
                  <a:srgbClr val="780000"/>
                </a:solidFill>
                <a:latin typeface="Lobster"/>
                <a:ea typeface="Lobster"/>
                <a:cs typeface="Lobster"/>
                <a:sym typeface="Lobster"/>
              </a:rPr>
              <a:t>Lì xì may mắn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8D55357E-93E7-897B-A9BF-E9DE4B692658}"/>
              </a:ext>
            </a:extLst>
          </p:cNvPr>
          <p:cNvSpPr txBox="1"/>
          <p:nvPr/>
        </p:nvSpPr>
        <p:spPr>
          <a:xfrm>
            <a:off x="6801862" y="747176"/>
            <a:ext cx="4684277" cy="942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1"/>
              </a:lnSpc>
            </a:pPr>
            <a:r>
              <a:rPr lang="en-US" sz="6674" b="1">
                <a:solidFill>
                  <a:srgbClr val="780000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906324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639962" y="-3166766"/>
            <a:ext cx="9008075" cy="16620533"/>
          </a:xfrm>
          <a:custGeom>
            <a:avLst/>
            <a:gdLst/>
            <a:ahLst/>
            <a:cxnLst/>
            <a:rect l="l" t="t" r="r" b="b"/>
            <a:pathLst>
              <a:path w="9008075" h="16620533">
                <a:moveTo>
                  <a:pt x="0" y="0"/>
                </a:moveTo>
                <a:lnTo>
                  <a:pt x="9008076" y="0"/>
                </a:lnTo>
                <a:lnTo>
                  <a:pt x="9008076" y="16620532"/>
                </a:lnTo>
                <a:lnTo>
                  <a:pt x="0" y="16620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462607" y="5234431"/>
            <a:ext cx="2256133" cy="1435465"/>
          </a:xfrm>
          <a:custGeom>
            <a:avLst/>
            <a:gdLst/>
            <a:ahLst/>
            <a:cxnLst/>
            <a:rect l="l" t="t" r="r" b="b"/>
            <a:pathLst>
              <a:path w="2256133" h="1435465">
                <a:moveTo>
                  <a:pt x="2256133" y="0"/>
                </a:moveTo>
                <a:lnTo>
                  <a:pt x="0" y="0"/>
                </a:lnTo>
                <a:lnTo>
                  <a:pt x="0" y="1435465"/>
                </a:lnTo>
                <a:lnTo>
                  <a:pt x="2256133" y="1435465"/>
                </a:lnTo>
                <a:lnTo>
                  <a:pt x="225613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6545043" y="5174797"/>
            <a:ext cx="2256133" cy="1435465"/>
          </a:xfrm>
          <a:custGeom>
            <a:avLst/>
            <a:gdLst/>
            <a:ahLst/>
            <a:cxnLst/>
            <a:rect l="l" t="t" r="r" b="b"/>
            <a:pathLst>
              <a:path w="2256133" h="1435465">
                <a:moveTo>
                  <a:pt x="2256133" y="0"/>
                </a:moveTo>
                <a:lnTo>
                  <a:pt x="0" y="0"/>
                </a:lnTo>
                <a:lnTo>
                  <a:pt x="0" y="1435464"/>
                </a:lnTo>
                <a:lnTo>
                  <a:pt x="2256133" y="1435464"/>
                </a:lnTo>
                <a:lnTo>
                  <a:pt x="225613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hoa 1"/>
          <p:cNvSpPr/>
          <p:nvPr/>
        </p:nvSpPr>
        <p:spPr>
          <a:xfrm>
            <a:off x="1745429" y="4171114"/>
            <a:ext cx="536809" cy="525868"/>
          </a:xfrm>
          <a:custGeom>
            <a:avLst/>
            <a:gdLst/>
            <a:ahLst/>
            <a:cxnLst/>
            <a:rect l="l" t="t" r="r" b="b"/>
            <a:pathLst>
              <a:path w="439378" h="430423">
                <a:moveTo>
                  <a:pt x="0" y="0"/>
                </a:moveTo>
                <a:lnTo>
                  <a:pt x="439379" y="0"/>
                </a:lnTo>
                <a:lnTo>
                  <a:pt x="439379" y="430423"/>
                </a:lnTo>
                <a:lnTo>
                  <a:pt x="0" y="4304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395387" y="8677885"/>
            <a:ext cx="2458240" cy="2452095"/>
          </a:xfrm>
          <a:custGeom>
            <a:avLst/>
            <a:gdLst/>
            <a:ahLst/>
            <a:cxnLst/>
            <a:rect l="l" t="t" r="r" b="b"/>
            <a:pathLst>
              <a:path w="2458240" h="2452095">
                <a:moveTo>
                  <a:pt x="0" y="0"/>
                </a:moveTo>
                <a:lnTo>
                  <a:pt x="2458241" y="0"/>
                </a:lnTo>
                <a:lnTo>
                  <a:pt x="2458241" y="2452094"/>
                </a:lnTo>
                <a:lnTo>
                  <a:pt x="0" y="24520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443990" y="8677885"/>
            <a:ext cx="2458240" cy="2452095"/>
          </a:xfrm>
          <a:custGeom>
            <a:avLst/>
            <a:gdLst/>
            <a:ahLst/>
            <a:cxnLst/>
            <a:rect l="l" t="t" r="r" b="b"/>
            <a:pathLst>
              <a:path w="2458240" h="2452095">
                <a:moveTo>
                  <a:pt x="0" y="0"/>
                </a:moveTo>
                <a:lnTo>
                  <a:pt x="2458240" y="0"/>
                </a:lnTo>
                <a:lnTo>
                  <a:pt x="2458240" y="2452094"/>
                </a:lnTo>
                <a:lnTo>
                  <a:pt x="0" y="24520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0"/>
            <a:ext cx="1330919" cy="4381628"/>
          </a:xfrm>
          <a:custGeom>
            <a:avLst/>
            <a:gdLst/>
            <a:ahLst/>
            <a:cxnLst/>
            <a:rect l="l" t="t" r="r" b="b"/>
            <a:pathLst>
              <a:path w="1330919" h="4381628">
                <a:moveTo>
                  <a:pt x="0" y="0"/>
                </a:moveTo>
                <a:lnTo>
                  <a:pt x="1330919" y="0"/>
                </a:lnTo>
                <a:lnTo>
                  <a:pt x="1330919" y="4381628"/>
                </a:lnTo>
                <a:lnTo>
                  <a:pt x="0" y="43816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954618" y="0"/>
            <a:ext cx="1330919" cy="4381628"/>
          </a:xfrm>
          <a:custGeom>
            <a:avLst/>
            <a:gdLst/>
            <a:ahLst/>
            <a:cxnLst/>
            <a:rect l="l" t="t" r="r" b="b"/>
            <a:pathLst>
              <a:path w="1330919" h="4381628">
                <a:moveTo>
                  <a:pt x="0" y="0"/>
                </a:moveTo>
                <a:lnTo>
                  <a:pt x="1330920" y="0"/>
                </a:lnTo>
                <a:lnTo>
                  <a:pt x="1330920" y="4381628"/>
                </a:lnTo>
                <a:lnTo>
                  <a:pt x="0" y="43816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22" name="Lì xì 2"/>
          <p:cNvGrpSpPr/>
          <p:nvPr/>
        </p:nvGrpSpPr>
        <p:grpSpPr>
          <a:xfrm>
            <a:off x="5935988" y="1937225"/>
            <a:ext cx="2879830" cy="2753837"/>
            <a:chOff x="0" y="0"/>
            <a:chExt cx="3839773" cy="3671783"/>
          </a:xfrm>
        </p:grpSpPr>
        <p:sp>
          <p:nvSpPr>
            <p:cNvPr id="23" name="Freeform 23">
              <a:hlinkClick r:id="rId9" action="ppaction://hlinksldjump"/>
            </p:cNvPr>
            <p:cNvSpPr/>
            <p:nvPr/>
          </p:nvSpPr>
          <p:spPr>
            <a:xfrm>
              <a:off x="0" y="0"/>
              <a:ext cx="3839773" cy="3671783"/>
            </a:xfrm>
            <a:custGeom>
              <a:avLst/>
              <a:gdLst/>
              <a:ahLst/>
              <a:cxnLst/>
              <a:rect l="l" t="t" r="r" b="b"/>
              <a:pathLst>
                <a:path w="3839773" h="3671783">
                  <a:moveTo>
                    <a:pt x="0" y="0"/>
                  </a:moveTo>
                  <a:lnTo>
                    <a:pt x="3839773" y="0"/>
                  </a:lnTo>
                  <a:lnTo>
                    <a:pt x="3839773" y="3671783"/>
                  </a:lnTo>
                  <a:lnTo>
                    <a:pt x="0" y="3671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grpSp>
          <p:nvGrpSpPr>
            <p:cNvPr id="24" name="Group 24"/>
            <p:cNvGrpSpPr/>
            <p:nvPr/>
          </p:nvGrpSpPr>
          <p:grpSpPr>
            <a:xfrm rot="20481965">
              <a:off x="873956" y="1477353"/>
              <a:ext cx="1069541" cy="1404952"/>
              <a:chOff x="0" y="0"/>
              <a:chExt cx="211267" cy="277521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11267" cy="277521"/>
              </a:xfrm>
              <a:custGeom>
                <a:avLst/>
                <a:gdLst/>
                <a:ahLst/>
                <a:cxnLst/>
                <a:rect l="l" t="t" r="r" b="b"/>
                <a:pathLst>
                  <a:path w="211267" h="277521">
                    <a:moveTo>
                      <a:pt x="105634" y="0"/>
                    </a:moveTo>
                    <a:lnTo>
                      <a:pt x="105634" y="0"/>
                    </a:lnTo>
                    <a:cubicBezTo>
                      <a:pt x="133649" y="0"/>
                      <a:pt x="160518" y="11129"/>
                      <a:pt x="180328" y="30939"/>
                    </a:cubicBezTo>
                    <a:cubicBezTo>
                      <a:pt x="200138" y="50750"/>
                      <a:pt x="211267" y="77618"/>
                      <a:pt x="211267" y="105634"/>
                    </a:cubicBezTo>
                    <a:lnTo>
                      <a:pt x="211267" y="171888"/>
                    </a:lnTo>
                    <a:cubicBezTo>
                      <a:pt x="211267" y="199904"/>
                      <a:pt x="200138" y="226772"/>
                      <a:pt x="180328" y="246582"/>
                    </a:cubicBezTo>
                    <a:cubicBezTo>
                      <a:pt x="160518" y="266392"/>
                      <a:pt x="133649" y="277521"/>
                      <a:pt x="105634" y="277521"/>
                    </a:cubicBezTo>
                    <a:lnTo>
                      <a:pt x="105634" y="277521"/>
                    </a:lnTo>
                    <a:cubicBezTo>
                      <a:pt x="77618" y="277521"/>
                      <a:pt x="50750" y="266392"/>
                      <a:pt x="30939" y="246582"/>
                    </a:cubicBezTo>
                    <a:cubicBezTo>
                      <a:pt x="11129" y="226772"/>
                      <a:pt x="0" y="199904"/>
                      <a:pt x="0" y="171888"/>
                    </a:cubicBezTo>
                    <a:lnTo>
                      <a:pt x="0" y="105634"/>
                    </a:lnTo>
                    <a:cubicBezTo>
                      <a:pt x="0" y="77618"/>
                      <a:pt x="11129" y="50750"/>
                      <a:pt x="30939" y="30939"/>
                    </a:cubicBezTo>
                    <a:cubicBezTo>
                      <a:pt x="50750" y="11129"/>
                      <a:pt x="77618" y="0"/>
                      <a:pt x="1056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211267" cy="3156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7" name="2"/>
            <p:cNvSpPr txBox="1"/>
            <p:nvPr/>
          </p:nvSpPr>
          <p:spPr>
            <a:xfrm rot="20481965">
              <a:off x="794533" y="1717577"/>
              <a:ext cx="1315840" cy="1059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95"/>
                </a:lnSpc>
              </a:pPr>
              <a:r>
                <a:rPr lang="en-US" sz="5541" b="1">
                  <a:solidFill>
                    <a:srgbClr val="F0746C"/>
                  </a:solidFill>
                  <a:latin typeface="Nunito Ultra-Bold"/>
                  <a:ea typeface="Nunito Ultra-Bold"/>
                  <a:cs typeface="Nunito Ultra-Bold"/>
                  <a:sym typeface="Nunito Ultra-Bold"/>
                </a:rPr>
                <a:t>2</a:t>
              </a:r>
            </a:p>
          </p:txBody>
        </p:sp>
      </p:grpSp>
      <p:grpSp>
        <p:nvGrpSpPr>
          <p:cNvPr id="16" name="Lì xì 1"/>
          <p:cNvGrpSpPr/>
          <p:nvPr/>
        </p:nvGrpSpPr>
        <p:grpSpPr>
          <a:xfrm>
            <a:off x="2222190" y="1937225"/>
            <a:ext cx="2879830" cy="2753837"/>
            <a:chOff x="0" y="1"/>
            <a:chExt cx="3839773" cy="3671783"/>
          </a:xfrm>
        </p:grpSpPr>
        <p:sp>
          <p:nvSpPr>
            <p:cNvPr id="17" name="Freeform 17">
              <a:hlinkClick r:id="rId11" action="ppaction://hlinksldjump"/>
            </p:cNvPr>
            <p:cNvSpPr/>
            <p:nvPr/>
          </p:nvSpPr>
          <p:spPr>
            <a:xfrm>
              <a:off x="0" y="1"/>
              <a:ext cx="3839773" cy="3671783"/>
            </a:xfrm>
            <a:custGeom>
              <a:avLst/>
              <a:gdLst/>
              <a:ahLst/>
              <a:cxnLst/>
              <a:rect l="l" t="t" r="r" b="b"/>
              <a:pathLst>
                <a:path w="3839773" h="3671783">
                  <a:moveTo>
                    <a:pt x="0" y="0"/>
                  </a:moveTo>
                  <a:lnTo>
                    <a:pt x="3839773" y="0"/>
                  </a:lnTo>
                  <a:lnTo>
                    <a:pt x="3839773" y="3671783"/>
                  </a:lnTo>
                  <a:lnTo>
                    <a:pt x="0" y="3671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grpSp>
          <p:nvGrpSpPr>
            <p:cNvPr id="18" name="Group 18"/>
            <p:cNvGrpSpPr/>
            <p:nvPr/>
          </p:nvGrpSpPr>
          <p:grpSpPr>
            <a:xfrm rot="20481965">
              <a:off x="873956" y="1477354"/>
              <a:ext cx="1069541" cy="1404952"/>
              <a:chOff x="0" y="0"/>
              <a:chExt cx="211267" cy="277521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11267" cy="277521"/>
              </a:xfrm>
              <a:custGeom>
                <a:avLst/>
                <a:gdLst/>
                <a:ahLst/>
                <a:cxnLst/>
                <a:rect l="l" t="t" r="r" b="b"/>
                <a:pathLst>
                  <a:path w="211267" h="277521">
                    <a:moveTo>
                      <a:pt x="105634" y="0"/>
                    </a:moveTo>
                    <a:lnTo>
                      <a:pt x="105634" y="0"/>
                    </a:lnTo>
                    <a:cubicBezTo>
                      <a:pt x="133649" y="0"/>
                      <a:pt x="160518" y="11129"/>
                      <a:pt x="180328" y="30939"/>
                    </a:cubicBezTo>
                    <a:cubicBezTo>
                      <a:pt x="200138" y="50750"/>
                      <a:pt x="211267" y="77618"/>
                      <a:pt x="211267" y="105634"/>
                    </a:cubicBezTo>
                    <a:lnTo>
                      <a:pt x="211267" y="171888"/>
                    </a:lnTo>
                    <a:cubicBezTo>
                      <a:pt x="211267" y="199904"/>
                      <a:pt x="200138" y="226772"/>
                      <a:pt x="180328" y="246582"/>
                    </a:cubicBezTo>
                    <a:cubicBezTo>
                      <a:pt x="160518" y="266392"/>
                      <a:pt x="133649" y="277521"/>
                      <a:pt x="105634" y="277521"/>
                    </a:cubicBezTo>
                    <a:lnTo>
                      <a:pt x="105634" y="277521"/>
                    </a:lnTo>
                    <a:cubicBezTo>
                      <a:pt x="77618" y="277521"/>
                      <a:pt x="50750" y="266392"/>
                      <a:pt x="30939" y="246582"/>
                    </a:cubicBezTo>
                    <a:cubicBezTo>
                      <a:pt x="11129" y="226772"/>
                      <a:pt x="0" y="199904"/>
                      <a:pt x="0" y="171888"/>
                    </a:cubicBezTo>
                    <a:lnTo>
                      <a:pt x="0" y="105634"/>
                    </a:lnTo>
                    <a:cubicBezTo>
                      <a:pt x="0" y="77618"/>
                      <a:pt x="11129" y="50750"/>
                      <a:pt x="30939" y="30939"/>
                    </a:cubicBezTo>
                    <a:cubicBezTo>
                      <a:pt x="50750" y="11129"/>
                      <a:pt x="77618" y="0"/>
                      <a:pt x="1056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211267" cy="3156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1"/>
            <p:cNvSpPr txBox="1"/>
            <p:nvPr/>
          </p:nvSpPr>
          <p:spPr>
            <a:xfrm rot="20481965">
              <a:off x="777137" y="1717579"/>
              <a:ext cx="1315840" cy="1059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95"/>
                </a:lnSpc>
              </a:pPr>
              <a:r>
                <a:rPr lang="en-US" sz="5541" b="1">
                  <a:solidFill>
                    <a:srgbClr val="F0746C"/>
                  </a:solidFill>
                  <a:latin typeface="Nunito Ultra-Bold"/>
                  <a:ea typeface="Nunito Ultra-Bold"/>
                  <a:cs typeface="Nunito Ultra-Bold"/>
                  <a:sym typeface="Nunito Ultra-Bold"/>
                </a:rPr>
                <a:t>1</a:t>
              </a:r>
            </a:p>
          </p:txBody>
        </p:sp>
      </p:grpSp>
      <p:grpSp>
        <p:nvGrpSpPr>
          <p:cNvPr id="28" name="Lì xì 3"/>
          <p:cNvGrpSpPr/>
          <p:nvPr/>
        </p:nvGrpSpPr>
        <p:grpSpPr>
          <a:xfrm>
            <a:off x="9649786" y="1937225"/>
            <a:ext cx="2879830" cy="2753837"/>
            <a:chOff x="0" y="0"/>
            <a:chExt cx="3839773" cy="3671782"/>
          </a:xfrm>
        </p:grpSpPr>
        <p:sp>
          <p:nvSpPr>
            <p:cNvPr id="29" name="Freeform 29">
              <a:hlinkClick r:id="rId12" action="ppaction://hlinksldjump"/>
            </p:cNvPr>
            <p:cNvSpPr/>
            <p:nvPr/>
          </p:nvSpPr>
          <p:spPr>
            <a:xfrm>
              <a:off x="0" y="0"/>
              <a:ext cx="3839773" cy="3671782"/>
            </a:xfrm>
            <a:custGeom>
              <a:avLst/>
              <a:gdLst/>
              <a:ahLst/>
              <a:cxnLst/>
              <a:rect l="l" t="t" r="r" b="b"/>
              <a:pathLst>
                <a:path w="3839773" h="3671783">
                  <a:moveTo>
                    <a:pt x="0" y="0"/>
                  </a:moveTo>
                  <a:lnTo>
                    <a:pt x="3839773" y="0"/>
                  </a:lnTo>
                  <a:lnTo>
                    <a:pt x="3839773" y="3671783"/>
                  </a:lnTo>
                  <a:lnTo>
                    <a:pt x="0" y="3671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grpSp>
          <p:nvGrpSpPr>
            <p:cNvPr id="30" name="Group 30"/>
            <p:cNvGrpSpPr/>
            <p:nvPr/>
          </p:nvGrpSpPr>
          <p:grpSpPr>
            <a:xfrm rot="20481965">
              <a:off x="843142" y="1289528"/>
              <a:ext cx="1069541" cy="1597833"/>
              <a:chOff x="0" y="-38100"/>
              <a:chExt cx="211267" cy="315621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211267" cy="277521"/>
              </a:xfrm>
              <a:custGeom>
                <a:avLst/>
                <a:gdLst/>
                <a:ahLst/>
                <a:cxnLst/>
                <a:rect l="l" t="t" r="r" b="b"/>
                <a:pathLst>
                  <a:path w="211267" h="277521">
                    <a:moveTo>
                      <a:pt x="105634" y="0"/>
                    </a:moveTo>
                    <a:lnTo>
                      <a:pt x="105634" y="0"/>
                    </a:lnTo>
                    <a:cubicBezTo>
                      <a:pt x="133649" y="0"/>
                      <a:pt x="160518" y="11129"/>
                      <a:pt x="180328" y="30939"/>
                    </a:cubicBezTo>
                    <a:cubicBezTo>
                      <a:pt x="200138" y="50750"/>
                      <a:pt x="211267" y="77618"/>
                      <a:pt x="211267" y="105634"/>
                    </a:cubicBezTo>
                    <a:lnTo>
                      <a:pt x="211267" y="171888"/>
                    </a:lnTo>
                    <a:cubicBezTo>
                      <a:pt x="211267" y="199904"/>
                      <a:pt x="200138" y="226772"/>
                      <a:pt x="180328" y="246582"/>
                    </a:cubicBezTo>
                    <a:cubicBezTo>
                      <a:pt x="160518" y="266392"/>
                      <a:pt x="133649" y="277521"/>
                      <a:pt x="105634" y="277521"/>
                    </a:cubicBezTo>
                    <a:lnTo>
                      <a:pt x="105634" y="277521"/>
                    </a:lnTo>
                    <a:cubicBezTo>
                      <a:pt x="77618" y="277521"/>
                      <a:pt x="50750" y="266392"/>
                      <a:pt x="30939" y="246582"/>
                    </a:cubicBezTo>
                    <a:cubicBezTo>
                      <a:pt x="11129" y="226772"/>
                      <a:pt x="0" y="199904"/>
                      <a:pt x="0" y="171888"/>
                    </a:cubicBezTo>
                    <a:lnTo>
                      <a:pt x="0" y="105634"/>
                    </a:lnTo>
                    <a:cubicBezTo>
                      <a:pt x="0" y="77618"/>
                      <a:pt x="11129" y="50750"/>
                      <a:pt x="30939" y="30939"/>
                    </a:cubicBezTo>
                    <a:cubicBezTo>
                      <a:pt x="50750" y="11129"/>
                      <a:pt x="77618" y="0"/>
                      <a:pt x="1056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211267" cy="3156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3" name="3"/>
            <p:cNvSpPr txBox="1"/>
            <p:nvPr/>
          </p:nvSpPr>
          <p:spPr>
            <a:xfrm rot="20481965">
              <a:off x="794531" y="1727737"/>
              <a:ext cx="1315840" cy="1059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95"/>
                </a:lnSpc>
              </a:pPr>
              <a:r>
                <a:rPr lang="en-US" sz="5541" b="1">
                  <a:solidFill>
                    <a:srgbClr val="F0746C"/>
                  </a:solidFill>
                  <a:latin typeface="Nunito Ultra-Bold"/>
                  <a:ea typeface="Nunito Ultra-Bold"/>
                  <a:cs typeface="Nunito Ultra-Bold"/>
                  <a:sym typeface="Nunito Ultra-Bold"/>
                </a:rPr>
                <a:t>3</a:t>
              </a:r>
            </a:p>
          </p:txBody>
        </p:sp>
      </p:grpSp>
      <p:grpSp>
        <p:nvGrpSpPr>
          <p:cNvPr id="34" name="Lì xì 4"/>
          <p:cNvGrpSpPr/>
          <p:nvPr/>
        </p:nvGrpSpPr>
        <p:grpSpPr>
          <a:xfrm>
            <a:off x="13363584" y="1937766"/>
            <a:ext cx="2879830" cy="2753837"/>
            <a:chOff x="0" y="1"/>
            <a:chExt cx="3839773" cy="3671783"/>
          </a:xfrm>
        </p:grpSpPr>
        <p:sp>
          <p:nvSpPr>
            <p:cNvPr id="35" name="Freeform 35">
              <a:hlinkClick r:id="rId13" action="ppaction://hlinksldjump"/>
            </p:cNvPr>
            <p:cNvSpPr/>
            <p:nvPr/>
          </p:nvSpPr>
          <p:spPr>
            <a:xfrm>
              <a:off x="0" y="1"/>
              <a:ext cx="3839773" cy="3671783"/>
            </a:xfrm>
            <a:custGeom>
              <a:avLst/>
              <a:gdLst/>
              <a:ahLst/>
              <a:cxnLst/>
              <a:rect l="l" t="t" r="r" b="b"/>
              <a:pathLst>
                <a:path w="3839773" h="3671783">
                  <a:moveTo>
                    <a:pt x="0" y="0"/>
                  </a:moveTo>
                  <a:lnTo>
                    <a:pt x="3839773" y="0"/>
                  </a:lnTo>
                  <a:lnTo>
                    <a:pt x="3839773" y="3671783"/>
                  </a:lnTo>
                  <a:lnTo>
                    <a:pt x="0" y="3671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grpSp>
          <p:nvGrpSpPr>
            <p:cNvPr id="36" name="Group 36"/>
            <p:cNvGrpSpPr/>
            <p:nvPr/>
          </p:nvGrpSpPr>
          <p:grpSpPr>
            <a:xfrm rot="20481965">
              <a:off x="873956" y="1477354"/>
              <a:ext cx="1069541" cy="1404952"/>
              <a:chOff x="0" y="0"/>
              <a:chExt cx="211267" cy="277521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11267" cy="277521"/>
              </a:xfrm>
              <a:custGeom>
                <a:avLst/>
                <a:gdLst/>
                <a:ahLst/>
                <a:cxnLst/>
                <a:rect l="l" t="t" r="r" b="b"/>
                <a:pathLst>
                  <a:path w="211267" h="277521">
                    <a:moveTo>
                      <a:pt x="105634" y="0"/>
                    </a:moveTo>
                    <a:lnTo>
                      <a:pt x="105634" y="0"/>
                    </a:lnTo>
                    <a:cubicBezTo>
                      <a:pt x="133649" y="0"/>
                      <a:pt x="160518" y="11129"/>
                      <a:pt x="180328" y="30939"/>
                    </a:cubicBezTo>
                    <a:cubicBezTo>
                      <a:pt x="200138" y="50750"/>
                      <a:pt x="211267" y="77618"/>
                      <a:pt x="211267" y="105634"/>
                    </a:cubicBezTo>
                    <a:lnTo>
                      <a:pt x="211267" y="171888"/>
                    </a:lnTo>
                    <a:cubicBezTo>
                      <a:pt x="211267" y="199904"/>
                      <a:pt x="200138" y="226772"/>
                      <a:pt x="180328" y="246582"/>
                    </a:cubicBezTo>
                    <a:cubicBezTo>
                      <a:pt x="160518" y="266392"/>
                      <a:pt x="133649" y="277521"/>
                      <a:pt x="105634" y="277521"/>
                    </a:cubicBezTo>
                    <a:lnTo>
                      <a:pt x="105634" y="277521"/>
                    </a:lnTo>
                    <a:cubicBezTo>
                      <a:pt x="77618" y="277521"/>
                      <a:pt x="50750" y="266392"/>
                      <a:pt x="30939" y="246582"/>
                    </a:cubicBezTo>
                    <a:cubicBezTo>
                      <a:pt x="11129" y="226772"/>
                      <a:pt x="0" y="199904"/>
                      <a:pt x="0" y="171888"/>
                    </a:cubicBezTo>
                    <a:lnTo>
                      <a:pt x="0" y="105634"/>
                    </a:lnTo>
                    <a:cubicBezTo>
                      <a:pt x="0" y="77618"/>
                      <a:pt x="11129" y="50750"/>
                      <a:pt x="30939" y="30939"/>
                    </a:cubicBezTo>
                    <a:cubicBezTo>
                      <a:pt x="50750" y="11129"/>
                      <a:pt x="77618" y="0"/>
                      <a:pt x="1056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211267" cy="3156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9" name="4"/>
            <p:cNvSpPr txBox="1"/>
            <p:nvPr/>
          </p:nvSpPr>
          <p:spPr>
            <a:xfrm rot="20481965">
              <a:off x="767748" y="1735811"/>
              <a:ext cx="1315840" cy="1059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95"/>
                </a:lnSpc>
              </a:pPr>
              <a:r>
                <a:rPr lang="en-US" sz="5541" b="1">
                  <a:solidFill>
                    <a:srgbClr val="F0746C"/>
                  </a:solidFill>
                  <a:latin typeface="Nunito Ultra-Bold"/>
                  <a:ea typeface="Nunito Ultra-Bold"/>
                  <a:cs typeface="Nunito Ultra-Bold"/>
                  <a:sym typeface="Nunito Ultra-Bold"/>
                </a:rPr>
                <a:t>4</a:t>
              </a:r>
            </a:p>
          </p:txBody>
        </p:sp>
      </p:grpSp>
      <p:grpSp>
        <p:nvGrpSpPr>
          <p:cNvPr id="40" name="Lì xì 5"/>
          <p:cNvGrpSpPr/>
          <p:nvPr/>
        </p:nvGrpSpPr>
        <p:grpSpPr>
          <a:xfrm>
            <a:off x="2133388" y="5595938"/>
            <a:ext cx="2879830" cy="2753837"/>
            <a:chOff x="0" y="0"/>
            <a:chExt cx="3839773" cy="3671783"/>
          </a:xfrm>
        </p:grpSpPr>
        <p:sp>
          <p:nvSpPr>
            <p:cNvPr id="41" name="Freeform 41">
              <a:hlinkClick r:id="rId14" action="ppaction://hlinksldjump"/>
            </p:cNvPr>
            <p:cNvSpPr/>
            <p:nvPr/>
          </p:nvSpPr>
          <p:spPr>
            <a:xfrm>
              <a:off x="0" y="0"/>
              <a:ext cx="3839773" cy="3671783"/>
            </a:xfrm>
            <a:custGeom>
              <a:avLst/>
              <a:gdLst/>
              <a:ahLst/>
              <a:cxnLst/>
              <a:rect l="l" t="t" r="r" b="b"/>
              <a:pathLst>
                <a:path w="3839773" h="3671783">
                  <a:moveTo>
                    <a:pt x="0" y="0"/>
                  </a:moveTo>
                  <a:lnTo>
                    <a:pt x="3839773" y="0"/>
                  </a:lnTo>
                  <a:lnTo>
                    <a:pt x="3839773" y="3671783"/>
                  </a:lnTo>
                  <a:lnTo>
                    <a:pt x="0" y="3671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grpSp>
          <p:nvGrpSpPr>
            <p:cNvPr id="42" name="Group 42"/>
            <p:cNvGrpSpPr/>
            <p:nvPr/>
          </p:nvGrpSpPr>
          <p:grpSpPr>
            <a:xfrm rot="20481965">
              <a:off x="873956" y="1477353"/>
              <a:ext cx="1069541" cy="1404952"/>
              <a:chOff x="0" y="0"/>
              <a:chExt cx="211267" cy="277521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211267" cy="277521"/>
              </a:xfrm>
              <a:custGeom>
                <a:avLst/>
                <a:gdLst/>
                <a:ahLst/>
                <a:cxnLst/>
                <a:rect l="l" t="t" r="r" b="b"/>
                <a:pathLst>
                  <a:path w="211267" h="277521">
                    <a:moveTo>
                      <a:pt x="105634" y="0"/>
                    </a:moveTo>
                    <a:lnTo>
                      <a:pt x="105634" y="0"/>
                    </a:lnTo>
                    <a:cubicBezTo>
                      <a:pt x="133649" y="0"/>
                      <a:pt x="160518" y="11129"/>
                      <a:pt x="180328" y="30939"/>
                    </a:cubicBezTo>
                    <a:cubicBezTo>
                      <a:pt x="200138" y="50750"/>
                      <a:pt x="211267" y="77618"/>
                      <a:pt x="211267" y="105634"/>
                    </a:cubicBezTo>
                    <a:lnTo>
                      <a:pt x="211267" y="171888"/>
                    </a:lnTo>
                    <a:cubicBezTo>
                      <a:pt x="211267" y="199904"/>
                      <a:pt x="200138" y="226772"/>
                      <a:pt x="180328" y="246582"/>
                    </a:cubicBezTo>
                    <a:cubicBezTo>
                      <a:pt x="160518" y="266392"/>
                      <a:pt x="133649" y="277521"/>
                      <a:pt x="105634" y="277521"/>
                    </a:cubicBezTo>
                    <a:lnTo>
                      <a:pt x="105634" y="277521"/>
                    </a:lnTo>
                    <a:cubicBezTo>
                      <a:pt x="77618" y="277521"/>
                      <a:pt x="50750" y="266392"/>
                      <a:pt x="30939" y="246582"/>
                    </a:cubicBezTo>
                    <a:cubicBezTo>
                      <a:pt x="11129" y="226772"/>
                      <a:pt x="0" y="199904"/>
                      <a:pt x="0" y="171888"/>
                    </a:cubicBezTo>
                    <a:lnTo>
                      <a:pt x="0" y="105634"/>
                    </a:lnTo>
                    <a:cubicBezTo>
                      <a:pt x="0" y="77618"/>
                      <a:pt x="11129" y="50750"/>
                      <a:pt x="30939" y="30939"/>
                    </a:cubicBezTo>
                    <a:cubicBezTo>
                      <a:pt x="50750" y="11129"/>
                      <a:pt x="77618" y="0"/>
                      <a:pt x="1056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211267" cy="3156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5" name="5"/>
            <p:cNvSpPr txBox="1"/>
            <p:nvPr/>
          </p:nvSpPr>
          <p:spPr>
            <a:xfrm rot="20481965">
              <a:off x="769392" y="1737900"/>
              <a:ext cx="1315840" cy="1059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95"/>
                </a:lnSpc>
              </a:pPr>
              <a:r>
                <a:rPr lang="en-US" sz="5541" b="1">
                  <a:solidFill>
                    <a:srgbClr val="F0746C"/>
                  </a:solidFill>
                  <a:latin typeface="Nunito Ultra-Bold"/>
                  <a:ea typeface="Nunito Ultra-Bold"/>
                  <a:cs typeface="Nunito Ultra-Bold"/>
                  <a:sym typeface="Nunito Ultra-Bold"/>
                </a:rPr>
                <a:t>5</a:t>
              </a:r>
            </a:p>
          </p:txBody>
        </p:sp>
      </p:grpSp>
      <p:grpSp>
        <p:nvGrpSpPr>
          <p:cNvPr id="46" name="Lì xì 6"/>
          <p:cNvGrpSpPr/>
          <p:nvPr/>
        </p:nvGrpSpPr>
        <p:grpSpPr>
          <a:xfrm>
            <a:off x="5847186" y="5595938"/>
            <a:ext cx="2879830" cy="2753837"/>
            <a:chOff x="0" y="0"/>
            <a:chExt cx="3839773" cy="3671783"/>
          </a:xfrm>
        </p:grpSpPr>
        <p:sp>
          <p:nvSpPr>
            <p:cNvPr id="47" name="Freeform 47">
              <a:hlinkClick r:id="rId15" action="ppaction://hlinksldjump"/>
            </p:cNvPr>
            <p:cNvSpPr/>
            <p:nvPr/>
          </p:nvSpPr>
          <p:spPr>
            <a:xfrm>
              <a:off x="0" y="0"/>
              <a:ext cx="3839773" cy="3671783"/>
            </a:xfrm>
            <a:custGeom>
              <a:avLst/>
              <a:gdLst/>
              <a:ahLst/>
              <a:cxnLst/>
              <a:rect l="l" t="t" r="r" b="b"/>
              <a:pathLst>
                <a:path w="3839773" h="3671783">
                  <a:moveTo>
                    <a:pt x="0" y="0"/>
                  </a:moveTo>
                  <a:lnTo>
                    <a:pt x="3839773" y="0"/>
                  </a:lnTo>
                  <a:lnTo>
                    <a:pt x="3839773" y="3671783"/>
                  </a:lnTo>
                  <a:lnTo>
                    <a:pt x="0" y="3671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grpSp>
          <p:nvGrpSpPr>
            <p:cNvPr id="48" name="Group 48"/>
            <p:cNvGrpSpPr/>
            <p:nvPr/>
          </p:nvGrpSpPr>
          <p:grpSpPr>
            <a:xfrm rot="20481965">
              <a:off x="873956" y="1477353"/>
              <a:ext cx="1069541" cy="1404952"/>
              <a:chOff x="0" y="0"/>
              <a:chExt cx="211267" cy="277521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211267" cy="277521"/>
              </a:xfrm>
              <a:custGeom>
                <a:avLst/>
                <a:gdLst/>
                <a:ahLst/>
                <a:cxnLst/>
                <a:rect l="l" t="t" r="r" b="b"/>
                <a:pathLst>
                  <a:path w="211267" h="277521">
                    <a:moveTo>
                      <a:pt x="105634" y="0"/>
                    </a:moveTo>
                    <a:lnTo>
                      <a:pt x="105634" y="0"/>
                    </a:lnTo>
                    <a:cubicBezTo>
                      <a:pt x="133649" y="0"/>
                      <a:pt x="160518" y="11129"/>
                      <a:pt x="180328" y="30939"/>
                    </a:cubicBezTo>
                    <a:cubicBezTo>
                      <a:pt x="200138" y="50750"/>
                      <a:pt x="211267" y="77618"/>
                      <a:pt x="211267" y="105634"/>
                    </a:cubicBezTo>
                    <a:lnTo>
                      <a:pt x="211267" y="171888"/>
                    </a:lnTo>
                    <a:cubicBezTo>
                      <a:pt x="211267" y="199904"/>
                      <a:pt x="200138" y="226772"/>
                      <a:pt x="180328" y="246582"/>
                    </a:cubicBezTo>
                    <a:cubicBezTo>
                      <a:pt x="160518" y="266392"/>
                      <a:pt x="133649" y="277521"/>
                      <a:pt x="105634" y="277521"/>
                    </a:cubicBezTo>
                    <a:lnTo>
                      <a:pt x="105634" y="277521"/>
                    </a:lnTo>
                    <a:cubicBezTo>
                      <a:pt x="77618" y="277521"/>
                      <a:pt x="50750" y="266392"/>
                      <a:pt x="30939" y="246582"/>
                    </a:cubicBezTo>
                    <a:cubicBezTo>
                      <a:pt x="11129" y="226772"/>
                      <a:pt x="0" y="199904"/>
                      <a:pt x="0" y="171888"/>
                    </a:cubicBezTo>
                    <a:lnTo>
                      <a:pt x="0" y="105634"/>
                    </a:lnTo>
                    <a:cubicBezTo>
                      <a:pt x="0" y="77618"/>
                      <a:pt x="11129" y="50750"/>
                      <a:pt x="30939" y="30939"/>
                    </a:cubicBezTo>
                    <a:cubicBezTo>
                      <a:pt x="50750" y="11129"/>
                      <a:pt x="77618" y="0"/>
                      <a:pt x="1056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211267" cy="3156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1" name="6"/>
            <p:cNvSpPr txBox="1"/>
            <p:nvPr/>
          </p:nvSpPr>
          <p:spPr>
            <a:xfrm rot="20481965">
              <a:off x="794532" y="1737897"/>
              <a:ext cx="1315840" cy="1059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95"/>
                </a:lnSpc>
              </a:pPr>
              <a:r>
                <a:rPr lang="en-US" sz="5541" b="1">
                  <a:solidFill>
                    <a:srgbClr val="F0746C"/>
                  </a:solidFill>
                  <a:latin typeface="Nunito Ultra-Bold"/>
                  <a:ea typeface="Nunito Ultra-Bold"/>
                  <a:cs typeface="Nunito Ultra-Bold"/>
                  <a:sym typeface="Nunito Ultra-Bold"/>
                </a:rPr>
                <a:t>6</a:t>
              </a:r>
            </a:p>
          </p:txBody>
        </p:sp>
      </p:grpSp>
      <p:grpSp>
        <p:nvGrpSpPr>
          <p:cNvPr id="52" name="Lì xì 7"/>
          <p:cNvGrpSpPr/>
          <p:nvPr/>
        </p:nvGrpSpPr>
        <p:grpSpPr>
          <a:xfrm>
            <a:off x="9560984" y="5595938"/>
            <a:ext cx="2879830" cy="2753837"/>
            <a:chOff x="0" y="1"/>
            <a:chExt cx="3839773" cy="3671783"/>
          </a:xfrm>
        </p:grpSpPr>
        <p:sp>
          <p:nvSpPr>
            <p:cNvPr id="53" name="Freeform 53">
              <a:hlinkClick r:id="rId16" action="ppaction://hlinksldjump"/>
            </p:cNvPr>
            <p:cNvSpPr/>
            <p:nvPr/>
          </p:nvSpPr>
          <p:spPr>
            <a:xfrm>
              <a:off x="0" y="1"/>
              <a:ext cx="3839773" cy="3671783"/>
            </a:xfrm>
            <a:custGeom>
              <a:avLst/>
              <a:gdLst/>
              <a:ahLst/>
              <a:cxnLst/>
              <a:rect l="l" t="t" r="r" b="b"/>
              <a:pathLst>
                <a:path w="3839773" h="3671783">
                  <a:moveTo>
                    <a:pt x="0" y="0"/>
                  </a:moveTo>
                  <a:lnTo>
                    <a:pt x="3839773" y="0"/>
                  </a:lnTo>
                  <a:lnTo>
                    <a:pt x="3839773" y="3671783"/>
                  </a:lnTo>
                  <a:lnTo>
                    <a:pt x="0" y="3671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grpSp>
          <p:nvGrpSpPr>
            <p:cNvPr id="54" name="Group 54"/>
            <p:cNvGrpSpPr/>
            <p:nvPr/>
          </p:nvGrpSpPr>
          <p:grpSpPr>
            <a:xfrm rot="20481965">
              <a:off x="873956" y="1477354"/>
              <a:ext cx="1069541" cy="1404952"/>
              <a:chOff x="0" y="0"/>
              <a:chExt cx="211267" cy="27752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211267" cy="277521"/>
              </a:xfrm>
              <a:custGeom>
                <a:avLst/>
                <a:gdLst/>
                <a:ahLst/>
                <a:cxnLst/>
                <a:rect l="l" t="t" r="r" b="b"/>
                <a:pathLst>
                  <a:path w="211267" h="277521">
                    <a:moveTo>
                      <a:pt x="105634" y="0"/>
                    </a:moveTo>
                    <a:lnTo>
                      <a:pt x="105634" y="0"/>
                    </a:lnTo>
                    <a:cubicBezTo>
                      <a:pt x="133649" y="0"/>
                      <a:pt x="160518" y="11129"/>
                      <a:pt x="180328" y="30939"/>
                    </a:cubicBezTo>
                    <a:cubicBezTo>
                      <a:pt x="200138" y="50750"/>
                      <a:pt x="211267" y="77618"/>
                      <a:pt x="211267" y="105634"/>
                    </a:cubicBezTo>
                    <a:lnTo>
                      <a:pt x="211267" y="171888"/>
                    </a:lnTo>
                    <a:cubicBezTo>
                      <a:pt x="211267" y="199904"/>
                      <a:pt x="200138" y="226772"/>
                      <a:pt x="180328" y="246582"/>
                    </a:cubicBezTo>
                    <a:cubicBezTo>
                      <a:pt x="160518" y="266392"/>
                      <a:pt x="133649" y="277521"/>
                      <a:pt x="105634" y="277521"/>
                    </a:cubicBezTo>
                    <a:lnTo>
                      <a:pt x="105634" y="277521"/>
                    </a:lnTo>
                    <a:cubicBezTo>
                      <a:pt x="77618" y="277521"/>
                      <a:pt x="50750" y="266392"/>
                      <a:pt x="30939" y="246582"/>
                    </a:cubicBezTo>
                    <a:cubicBezTo>
                      <a:pt x="11129" y="226772"/>
                      <a:pt x="0" y="199904"/>
                      <a:pt x="0" y="171888"/>
                    </a:cubicBezTo>
                    <a:lnTo>
                      <a:pt x="0" y="105634"/>
                    </a:lnTo>
                    <a:cubicBezTo>
                      <a:pt x="0" y="77618"/>
                      <a:pt x="11129" y="50750"/>
                      <a:pt x="30939" y="30939"/>
                    </a:cubicBezTo>
                    <a:cubicBezTo>
                      <a:pt x="50750" y="11129"/>
                      <a:pt x="77618" y="0"/>
                      <a:pt x="1056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211267" cy="3156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7" name="7"/>
            <p:cNvSpPr txBox="1"/>
            <p:nvPr/>
          </p:nvSpPr>
          <p:spPr>
            <a:xfrm rot="20481965">
              <a:off x="821349" y="1737899"/>
              <a:ext cx="1315840" cy="1059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95"/>
                </a:lnSpc>
              </a:pPr>
              <a:r>
                <a:rPr lang="en-US" sz="5541" b="1">
                  <a:solidFill>
                    <a:srgbClr val="F0746C"/>
                  </a:solidFill>
                  <a:latin typeface="Nunito Ultra-Bold"/>
                  <a:ea typeface="Nunito Ultra-Bold"/>
                  <a:cs typeface="Nunito Ultra-Bold"/>
                  <a:sym typeface="Nunito Ultra-Bold"/>
                </a:rPr>
                <a:t>7</a:t>
              </a:r>
            </a:p>
          </p:txBody>
        </p:sp>
      </p:grpSp>
      <p:grpSp>
        <p:nvGrpSpPr>
          <p:cNvPr id="58" name="Lì xì 8"/>
          <p:cNvGrpSpPr/>
          <p:nvPr/>
        </p:nvGrpSpPr>
        <p:grpSpPr>
          <a:xfrm>
            <a:off x="13274782" y="5595938"/>
            <a:ext cx="2879830" cy="2753837"/>
            <a:chOff x="0" y="0"/>
            <a:chExt cx="3839773" cy="3671783"/>
          </a:xfrm>
        </p:grpSpPr>
        <p:sp>
          <p:nvSpPr>
            <p:cNvPr id="59" name="Freeform 59">
              <a:hlinkClick r:id="rId17" action="ppaction://hlinksldjump"/>
            </p:cNvPr>
            <p:cNvSpPr/>
            <p:nvPr/>
          </p:nvSpPr>
          <p:spPr>
            <a:xfrm>
              <a:off x="0" y="0"/>
              <a:ext cx="3839773" cy="3671783"/>
            </a:xfrm>
            <a:custGeom>
              <a:avLst/>
              <a:gdLst/>
              <a:ahLst/>
              <a:cxnLst/>
              <a:rect l="l" t="t" r="r" b="b"/>
              <a:pathLst>
                <a:path w="3839773" h="3671783">
                  <a:moveTo>
                    <a:pt x="0" y="0"/>
                  </a:moveTo>
                  <a:lnTo>
                    <a:pt x="3839773" y="0"/>
                  </a:lnTo>
                  <a:lnTo>
                    <a:pt x="3839773" y="3671783"/>
                  </a:lnTo>
                  <a:lnTo>
                    <a:pt x="0" y="3671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grpSp>
          <p:nvGrpSpPr>
            <p:cNvPr id="60" name="Group 60"/>
            <p:cNvGrpSpPr/>
            <p:nvPr/>
          </p:nvGrpSpPr>
          <p:grpSpPr>
            <a:xfrm rot="20481965">
              <a:off x="873956" y="1477353"/>
              <a:ext cx="1069541" cy="1404952"/>
              <a:chOff x="0" y="0"/>
              <a:chExt cx="211267" cy="277521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211267" cy="277521"/>
              </a:xfrm>
              <a:custGeom>
                <a:avLst/>
                <a:gdLst/>
                <a:ahLst/>
                <a:cxnLst/>
                <a:rect l="l" t="t" r="r" b="b"/>
                <a:pathLst>
                  <a:path w="211267" h="277521">
                    <a:moveTo>
                      <a:pt x="105634" y="0"/>
                    </a:moveTo>
                    <a:lnTo>
                      <a:pt x="105634" y="0"/>
                    </a:lnTo>
                    <a:cubicBezTo>
                      <a:pt x="133649" y="0"/>
                      <a:pt x="160518" y="11129"/>
                      <a:pt x="180328" y="30939"/>
                    </a:cubicBezTo>
                    <a:cubicBezTo>
                      <a:pt x="200138" y="50750"/>
                      <a:pt x="211267" y="77618"/>
                      <a:pt x="211267" y="105634"/>
                    </a:cubicBezTo>
                    <a:lnTo>
                      <a:pt x="211267" y="171888"/>
                    </a:lnTo>
                    <a:cubicBezTo>
                      <a:pt x="211267" y="199904"/>
                      <a:pt x="200138" y="226772"/>
                      <a:pt x="180328" y="246582"/>
                    </a:cubicBezTo>
                    <a:cubicBezTo>
                      <a:pt x="160518" y="266392"/>
                      <a:pt x="133649" y="277521"/>
                      <a:pt x="105634" y="277521"/>
                    </a:cubicBezTo>
                    <a:lnTo>
                      <a:pt x="105634" y="277521"/>
                    </a:lnTo>
                    <a:cubicBezTo>
                      <a:pt x="77618" y="277521"/>
                      <a:pt x="50750" y="266392"/>
                      <a:pt x="30939" y="246582"/>
                    </a:cubicBezTo>
                    <a:cubicBezTo>
                      <a:pt x="11129" y="226772"/>
                      <a:pt x="0" y="199904"/>
                      <a:pt x="0" y="171888"/>
                    </a:cubicBezTo>
                    <a:lnTo>
                      <a:pt x="0" y="105634"/>
                    </a:lnTo>
                    <a:cubicBezTo>
                      <a:pt x="0" y="77618"/>
                      <a:pt x="11129" y="50750"/>
                      <a:pt x="30939" y="30939"/>
                    </a:cubicBezTo>
                    <a:cubicBezTo>
                      <a:pt x="50750" y="11129"/>
                      <a:pt x="77618" y="0"/>
                      <a:pt x="1056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2" name="TextBox 62"/>
              <p:cNvSpPr txBox="1"/>
              <p:nvPr/>
            </p:nvSpPr>
            <p:spPr>
              <a:xfrm>
                <a:off x="0" y="-38100"/>
                <a:ext cx="211267" cy="3156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3" name="TextBox 63"/>
            <p:cNvSpPr txBox="1"/>
            <p:nvPr/>
          </p:nvSpPr>
          <p:spPr>
            <a:xfrm rot="20481965">
              <a:off x="794532" y="1737897"/>
              <a:ext cx="1315840" cy="1059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95"/>
                </a:lnSpc>
              </a:pPr>
              <a:r>
                <a:rPr lang="en-US" sz="5541" b="1">
                  <a:solidFill>
                    <a:srgbClr val="F0746C"/>
                  </a:solidFill>
                  <a:latin typeface="Nunito Ultra-Bold"/>
                  <a:ea typeface="Nunito Ultra-Bold"/>
                  <a:cs typeface="Nunito Ultra-Bold"/>
                  <a:sym typeface="Nunito Ultra-Bold"/>
                </a:rPr>
                <a:t>8</a:t>
              </a:r>
            </a:p>
          </p:txBody>
        </p:sp>
      </p:grpSp>
      <p:sp>
        <p:nvSpPr>
          <p:cNvPr id="65" name="hoa 2">
            <a:extLst>
              <a:ext uri="{FF2B5EF4-FFF2-40B4-BE49-F238E27FC236}">
                <a16:creationId xmlns:a16="http://schemas.microsoft.com/office/drawing/2014/main" id="{2C8DC0A7-AD2A-9674-4AA8-205E784BCD38}"/>
              </a:ext>
            </a:extLst>
          </p:cNvPr>
          <p:cNvSpPr/>
          <p:nvPr/>
        </p:nvSpPr>
        <p:spPr>
          <a:xfrm>
            <a:off x="5468657" y="4171114"/>
            <a:ext cx="536809" cy="525868"/>
          </a:xfrm>
          <a:custGeom>
            <a:avLst/>
            <a:gdLst/>
            <a:ahLst/>
            <a:cxnLst/>
            <a:rect l="l" t="t" r="r" b="b"/>
            <a:pathLst>
              <a:path w="439378" h="430423">
                <a:moveTo>
                  <a:pt x="0" y="0"/>
                </a:moveTo>
                <a:lnTo>
                  <a:pt x="439379" y="0"/>
                </a:lnTo>
                <a:lnTo>
                  <a:pt x="439379" y="430423"/>
                </a:lnTo>
                <a:lnTo>
                  <a:pt x="0" y="4304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6" name="hoa 3">
            <a:extLst>
              <a:ext uri="{FF2B5EF4-FFF2-40B4-BE49-F238E27FC236}">
                <a16:creationId xmlns:a16="http://schemas.microsoft.com/office/drawing/2014/main" id="{466F2FEB-FC1C-A1D0-B960-477867FE1DB9}"/>
              </a:ext>
            </a:extLst>
          </p:cNvPr>
          <p:cNvSpPr/>
          <p:nvPr/>
        </p:nvSpPr>
        <p:spPr>
          <a:xfrm>
            <a:off x="9191885" y="4171114"/>
            <a:ext cx="536809" cy="525868"/>
          </a:xfrm>
          <a:custGeom>
            <a:avLst/>
            <a:gdLst/>
            <a:ahLst/>
            <a:cxnLst/>
            <a:rect l="l" t="t" r="r" b="b"/>
            <a:pathLst>
              <a:path w="439378" h="430423">
                <a:moveTo>
                  <a:pt x="0" y="0"/>
                </a:moveTo>
                <a:lnTo>
                  <a:pt x="439379" y="0"/>
                </a:lnTo>
                <a:lnTo>
                  <a:pt x="439379" y="430423"/>
                </a:lnTo>
                <a:lnTo>
                  <a:pt x="0" y="4304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7" name="hoa 4">
            <a:extLst>
              <a:ext uri="{FF2B5EF4-FFF2-40B4-BE49-F238E27FC236}">
                <a16:creationId xmlns:a16="http://schemas.microsoft.com/office/drawing/2014/main" id="{D3D217BE-12E2-60A5-733A-BE90F1BDE50D}"/>
              </a:ext>
            </a:extLst>
          </p:cNvPr>
          <p:cNvSpPr/>
          <p:nvPr/>
        </p:nvSpPr>
        <p:spPr>
          <a:xfrm>
            <a:off x="12915112" y="4171114"/>
            <a:ext cx="536809" cy="525868"/>
          </a:xfrm>
          <a:custGeom>
            <a:avLst/>
            <a:gdLst/>
            <a:ahLst/>
            <a:cxnLst/>
            <a:rect l="l" t="t" r="r" b="b"/>
            <a:pathLst>
              <a:path w="439378" h="430423">
                <a:moveTo>
                  <a:pt x="0" y="0"/>
                </a:moveTo>
                <a:lnTo>
                  <a:pt x="439379" y="0"/>
                </a:lnTo>
                <a:lnTo>
                  <a:pt x="439379" y="430423"/>
                </a:lnTo>
                <a:lnTo>
                  <a:pt x="0" y="4304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2" name="hoa 5">
            <a:extLst>
              <a:ext uri="{FF2B5EF4-FFF2-40B4-BE49-F238E27FC236}">
                <a16:creationId xmlns:a16="http://schemas.microsoft.com/office/drawing/2014/main" id="{31F1A038-DB80-8E29-C019-CAF9F41774D9}"/>
              </a:ext>
            </a:extLst>
          </p:cNvPr>
          <p:cNvSpPr/>
          <p:nvPr/>
        </p:nvSpPr>
        <p:spPr>
          <a:xfrm>
            <a:off x="1745429" y="7874868"/>
            <a:ext cx="536809" cy="525868"/>
          </a:xfrm>
          <a:custGeom>
            <a:avLst/>
            <a:gdLst/>
            <a:ahLst/>
            <a:cxnLst/>
            <a:rect l="l" t="t" r="r" b="b"/>
            <a:pathLst>
              <a:path w="439378" h="430423">
                <a:moveTo>
                  <a:pt x="0" y="0"/>
                </a:moveTo>
                <a:lnTo>
                  <a:pt x="439379" y="0"/>
                </a:lnTo>
                <a:lnTo>
                  <a:pt x="439379" y="430423"/>
                </a:lnTo>
                <a:lnTo>
                  <a:pt x="0" y="4304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3" name="hoa 6">
            <a:extLst>
              <a:ext uri="{FF2B5EF4-FFF2-40B4-BE49-F238E27FC236}">
                <a16:creationId xmlns:a16="http://schemas.microsoft.com/office/drawing/2014/main" id="{E15C1101-4915-6642-8418-E3191E5F33A4}"/>
              </a:ext>
            </a:extLst>
          </p:cNvPr>
          <p:cNvSpPr/>
          <p:nvPr/>
        </p:nvSpPr>
        <p:spPr>
          <a:xfrm>
            <a:off x="5468657" y="7874868"/>
            <a:ext cx="536809" cy="525868"/>
          </a:xfrm>
          <a:custGeom>
            <a:avLst/>
            <a:gdLst/>
            <a:ahLst/>
            <a:cxnLst/>
            <a:rect l="l" t="t" r="r" b="b"/>
            <a:pathLst>
              <a:path w="439378" h="430423">
                <a:moveTo>
                  <a:pt x="0" y="0"/>
                </a:moveTo>
                <a:lnTo>
                  <a:pt x="439379" y="0"/>
                </a:lnTo>
                <a:lnTo>
                  <a:pt x="439379" y="430423"/>
                </a:lnTo>
                <a:lnTo>
                  <a:pt x="0" y="4304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4" name="hoa 7">
            <a:extLst>
              <a:ext uri="{FF2B5EF4-FFF2-40B4-BE49-F238E27FC236}">
                <a16:creationId xmlns:a16="http://schemas.microsoft.com/office/drawing/2014/main" id="{EDAA6741-436E-6B44-923F-5F755D4A72CD}"/>
              </a:ext>
            </a:extLst>
          </p:cNvPr>
          <p:cNvSpPr/>
          <p:nvPr/>
        </p:nvSpPr>
        <p:spPr>
          <a:xfrm>
            <a:off x="9191885" y="7874868"/>
            <a:ext cx="536809" cy="525868"/>
          </a:xfrm>
          <a:custGeom>
            <a:avLst/>
            <a:gdLst/>
            <a:ahLst/>
            <a:cxnLst/>
            <a:rect l="l" t="t" r="r" b="b"/>
            <a:pathLst>
              <a:path w="439378" h="430423">
                <a:moveTo>
                  <a:pt x="0" y="0"/>
                </a:moveTo>
                <a:lnTo>
                  <a:pt x="439379" y="0"/>
                </a:lnTo>
                <a:lnTo>
                  <a:pt x="439379" y="430423"/>
                </a:lnTo>
                <a:lnTo>
                  <a:pt x="0" y="4304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5" name="hoa 8">
            <a:extLst>
              <a:ext uri="{FF2B5EF4-FFF2-40B4-BE49-F238E27FC236}">
                <a16:creationId xmlns:a16="http://schemas.microsoft.com/office/drawing/2014/main" id="{4115DEF0-4EBB-66FE-9824-1C7DCDE05479}"/>
              </a:ext>
            </a:extLst>
          </p:cNvPr>
          <p:cNvSpPr/>
          <p:nvPr/>
        </p:nvSpPr>
        <p:spPr>
          <a:xfrm>
            <a:off x="12915112" y="7874868"/>
            <a:ext cx="536809" cy="525868"/>
          </a:xfrm>
          <a:custGeom>
            <a:avLst/>
            <a:gdLst/>
            <a:ahLst/>
            <a:cxnLst/>
            <a:rect l="l" t="t" r="r" b="b"/>
            <a:pathLst>
              <a:path w="439378" h="430423">
                <a:moveTo>
                  <a:pt x="0" y="0"/>
                </a:moveTo>
                <a:lnTo>
                  <a:pt x="439379" y="0"/>
                </a:lnTo>
                <a:lnTo>
                  <a:pt x="439379" y="430423"/>
                </a:lnTo>
                <a:lnTo>
                  <a:pt x="0" y="4304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7" name="Freeform 4">
            <a:extLst>
              <a:ext uri="{FF2B5EF4-FFF2-40B4-BE49-F238E27FC236}">
                <a16:creationId xmlns:a16="http://schemas.microsoft.com/office/drawing/2014/main" id="{817E6878-6E8D-3CA3-2A92-947AF840A485}"/>
              </a:ext>
            </a:extLst>
          </p:cNvPr>
          <p:cNvSpPr/>
          <p:nvPr/>
        </p:nvSpPr>
        <p:spPr>
          <a:xfrm flipH="1">
            <a:off x="11519679" y="9420113"/>
            <a:ext cx="1770343" cy="1126381"/>
          </a:xfrm>
          <a:custGeom>
            <a:avLst/>
            <a:gdLst/>
            <a:ahLst/>
            <a:cxnLst/>
            <a:rect l="l" t="t" r="r" b="b"/>
            <a:pathLst>
              <a:path w="2256133" h="1435465">
                <a:moveTo>
                  <a:pt x="2256133" y="0"/>
                </a:moveTo>
                <a:lnTo>
                  <a:pt x="0" y="0"/>
                </a:lnTo>
                <a:lnTo>
                  <a:pt x="0" y="1435464"/>
                </a:lnTo>
                <a:lnTo>
                  <a:pt x="2256133" y="1435464"/>
                </a:lnTo>
                <a:lnTo>
                  <a:pt x="225613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8" name="Freeform 4">
            <a:extLst>
              <a:ext uri="{FF2B5EF4-FFF2-40B4-BE49-F238E27FC236}">
                <a16:creationId xmlns:a16="http://schemas.microsoft.com/office/drawing/2014/main" id="{2CF910ED-B875-2A5C-7966-0BF628CA9757}"/>
              </a:ext>
            </a:extLst>
          </p:cNvPr>
          <p:cNvSpPr/>
          <p:nvPr/>
        </p:nvSpPr>
        <p:spPr>
          <a:xfrm flipH="1">
            <a:off x="4049679" y="-171454"/>
            <a:ext cx="1968524" cy="1252474"/>
          </a:xfrm>
          <a:custGeom>
            <a:avLst/>
            <a:gdLst/>
            <a:ahLst/>
            <a:cxnLst/>
            <a:rect l="l" t="t" r="r" b="b"/>
            <a:pathLst>
              <a:path w="2256133" h="1435465">
                <a:moveTo>
                  <a:pt x="2256133" y="0"/>
                </a:moveTo>
                <a:lnTo>
                  <a:pt x="0" y="0"/>
                </a:lnTo>
                <a:lnTo>
                  <a:pt x="0" y="1435464"/>
                </a:lnTo>
                <a:lnTo>
                  <a:pt x="2256133" y="1435464"/>
                </a:lnTo>
                <a:lnTo>
                  <a:pt x="225613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9" name="Freeform 4">
            <a:extLst>
              <a:ext uri="{FF2B5EF4-FFF2-40B4-BE49-F238E27FC236}">
                <a16:creationId xmlns:a16="http://schemas.microsoft.com/office/drawing/2014/main" id="{C9BAE6CB-EC1F-C2EA-21D7-F4B3A5B3CD49}"/>
              </a:ext>
            </a:extLst>
          </p:cNvPr>
          <p:cNvSpPr/>
          <p:nvPr/>
        </p:nvSpPr>
        <p:spPr>
          <a:xfrm flipH="1">
            <a:off x="11587825" y="153759"/>
            <a:ext cx="1686957" cy="1073327"/>
          </a:xfrm>
          <a:custGeom>
            <a:avLst/>
            <a:gdLst/>
            <a:ahLst/>
            <a:cxnLst/>
            <a:rect l="l" t="t" r="r" b="b"/>
            <a:pathLst>
              <a:path w="2256133" h="1435465">
                <a:moveTo>
                  <a:pt x="2256133" y="0"/>
                </a:moveTo>
                <a:lnTo>
                  <a:pt x="0" y="0"/>
                </a:lnTo>
                <a:lnTo>
                  <a:pt x="0" y="1435464"/>
                </a:lnTo>
                <a:lnTo>
                  <a:pt x="2256133" y="1435464"/>
                </a:lnTo>
                <a:lnTo>
                  <a:pt x="225613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0" name="Freeform 4">
            <a:extLst>
              <a:ext uri="{FF2B5EF4-FFF2-40B4-BE49-F238E27FC236}">
                <a16:creationId xmlns:a16="http://schemas.microsoft.com/office/drawing/2014/main" id="{7A7DE79F-C67D-D7D6-0E80-0544E8AFB6C6}"/>
              </a:ext>
            </a:extLst>
          </p:cNvPr>
          <p:cNvSpPr/>
          <p:nvPr/>
        </p:nvSpPr>
        <p:spPr>
          <a:xfrm flipH="1">
            <a:off x="4698505" y="9210906"/>
            <a:ext cx="1610609" cy="1024750"/>
          </a:xfrm>
          <a:custGeom>
            <a:avLst/>
            <a:gdLst/>
            <a:ahLst/>
            <a:cxnLst/>
            <a:rect l="l" t="t" r="r" b="b"/>
            <a:pathLst>
              <a:path w="2256133" h="1435465">
                <a:moveTo>
                  <a:pt x="2256133" y="0"/>
                </a:moveTo>
                <a:lnTo>
                  <a:pt x="0" y="0"/>
                </a:lnTo>
                <a:lnTo>
                  <a:pt x="0" y="1435464"/>
                </a:lnTo>
                <a:lnTo>
                  <a:pt x="2256133" y="1435464"/>
                </a:lnTo>
                <a:lnTo>
                  <a:pt x="225613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16200000">
            <a:off x="5029200" y="-2971800"/>
            <a:ext cx="8229600" cy="16230600"/>
          </a:xfrm>
          <a:custGeom>
            <a:avLst/>
            <a:gdLst/>
            <a:ahLst/>
            <a:cxnLst/>
            <a:rect l="l" t="t" r="r" b="b"/>
            <a:pathLst>
              <a:path w="2021247" h="3986349">
                <a:moveTo>
                  <a:pt x="12230" y="0"/>
                </a:moveTo>
                <a:lnTo>
                  <a:pt x="2009017" y="0"/>
                </a:lnTo>
                <a:cubicBezTo>
                  <a:pt x="2012261" y="0"/>
                  <a:pt x="2015372" y="1288"/>
                  <a:pt x="2017665" y="3582"/>
                </a:cubicBezTo>
                <a:cubicBezTo>
                  <a:pt x="2019959" y="5875"/>
                  <a:pt x="2021247" y="8986"/>
                  <a:pt x="2021247" y="12230"/>
                </a:cubicBezTo>
                <a:lnTo>
                  <a:pt x="2021247" y="3974119"/>
                </a:lnTo>
                <a:cubicBezTo>
                  <a:pt x="2021247" y="3977363"/>
                  <a:pt x="2019959" y="3980473"/>
                  <a:pt x="2017665" y="3982767"/>
                </a:cubicBezTo>
                <a:cubicBezTo>
                  <a:pt x="2015372" y="3985061"/>
                  <a:pt x="2012261" y="3986349"/>
                  <a:pt x="2009017" y="3986349"/>
                </a:cubicBezTo>
                <a:lnTo>
                  <a:pt x="12230" y="3986349"/>
                </a:lnTo>
                <a:cubicBezTo>
                  <a:pt x="8986" y="3986349"/>
                  <a:pt x="5875" y="3985061"/>
                  <a:pt x="3582" y="3982767"/>
                </a:cubicBezTo>
                <a:cubicBezTo>
                  <a:pt x="1288" y="3980473"/>
                  <a:pt x="0" y="3977363"/>
                  <a:pt x="0" y="3974119"/>
                </a:cubicBezTo>
                <a:lnTo>
                  <a:pt x="0" y="12230"/>
                </a:lnTo>
                <a:cubicBezTo>
                  <a:pt x="0" y="8986"/>
                  <a:pt x="1288" y="5875"/>
                  <a:pt x="3582" y="3582"/>
                </a:cubicBezTo>
                <a:cubicBezTo>
                  <a:pt x="5875" y="1288"/>
                  <a:pt x="8986" y="0"/>
                  <a:pt x="12230" y="0"/>
                </a:cubicBezTo>
                <a:close/>
              </a:path>
            </a:pathLst>
          </a:custGeom>
          <a:gradFill rotWithShape="1">
            <a:gsLst>
              <a:gs pos="0">
                <a:srgbClr val="E46457">
                  <a:alpha val="100000"/>
                </a:srgbClr>
              </a:gs>
              <a:gs pos="100000">
                <a:srgbClr val="FA9483">
                  <a:alpha val="100000"/>
                </a:srgbClr>
              </a:gs>
            </a:gsLst>
            <a:lin ang="0"/>
          </a:gradFill>
        </p:spPr>
      </p:sp>
      <p:sp>
        <p:nvSpPr>
          <p:cNvPr id="4" name="TextBox 4"/>
          <p:cNvSpPr txBox="1"/>
          <p:nvPr/>
        </p:nvSpPr>
        <p:spPr>
          <a:xfrm rot="16200000">
            <a:off x="4951637" y="-3049363"/>
            <a:ext cx="8229600" cy="16385726"/>
          </a:xfrm>
          <a:prstGeom prst="rect">
            <a:avLst/>
          </a:prstGeom>
        </p:spPr>
        <p:txBody>
          <a:bodyPr lIns="54475" tIns="54475" rIns="54475" bIns="54475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Freeform 5"/>
          <p:cNvSpPr/>
          <p:nvPr/>
        </p:nvSpPr>
        <p:spPr>
          <a:xfrm rot="5400000">
            <a:off x="366497" y="2530405"/>
            <a:ext cx="7519698" cy="5226190"/>
          </a:xfrm>
          <a:custGeom>
            <a:avLst/>
            <a:gdLst/>
            <a:ahLst/>
            <a:cxnLst/>
            <a:rect l="l" t="t" r="r" b="b"/>
            <a:pathLst>
              <a:path w="7519698" h="5226190">
                <a:moveTo>
                  <a:pt x="0" y="0"/>
                </a:moveTo>
                <a:lnTo>
                  <a:pt x="7519697" y="0"/>
                </a:lnTo>
                <a:lnTo>
                  <a:pt x="7519697" y="5226190"/>
                </a:lnTo>
                <a:lnTo>
                  <a:pt x="0" y="52261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0401806" y="2530405"/>
            <a:ext cx="7519698" cy="5226190"/>
          </a:xfrm>
          <a:custGeom>
            <a:avLst/>
            <a:gdLst/>
            <a:ahLst/>
            <a:cxnLst/>
            <a:rect l="l" t="t" r="r" b="b"/>
            <a:pathLst>
              <a:path w="7519698" h="5226190">
                <a:moveTo>
                  <a:pt x="0" y="0"/>
                </a:moveTo>
                <a:lnTo>
                  <a:pt x="7519697" y="0"/>
                </a:lnTo>
                <a:lnTo>
                  <a:pt x="7519697" y="5226190"/>
                </a:lnTo>
                <a:lnTo>
                  <a:pt x="0" y="52261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212218" y="4245534"/>
            <a:ext cx="6366692" cy="1461357"/>
          </a:xfrm>
          <a:custGeom>
            <a:avLst/>
            <a:gdLst/>
            <a:ahLst/>
            <a:cxnLst/>
            <a:rect l="l" t="t" r="r" b="b"/>
            <a:pathLst>
              <a:path w="1466907" h="336701">
                <a:moveTo>
                  <a:pt x="121600" y="0"/>
                </a:moveTo>
                <a:lnTo>
                  <a:pt x="1345307" y="0"/>
                </a:lnTo>
                <a:cubicBezTo>
                  <a:pt x="1377557" y="0"/>
                  <a:pt x="1408487" y="12811"/>
                  <a:pt x="1431291" y="35616"/>
                </a:cubicBezTo>
                <a:cubicBezTo>
                  <a:pt x="1454096" y="58420"/>
                  <a:pt x="1466907" y="89350"/>
                  <a:pt x="1466907" y="121600"/>
                </a:cubicBezTo>
                <a:lnTo>
                  <a:pt x="1466907" y="215101"/>
                </a:lnTo>
                <a:cubicBezTo>
                  <a:pt x="1466907" y="247352"/>
                  <a:pt x="1454096" y="278281"/>
                  <a:pt x="1431291" y="301086"/>
                </a:cubicBezTo>
                <a:cubicBezTo>
                  <a:pt x="1408487" y="323890"/>
                  <a:pt x="1377557" y="336701"/>
                  <a:pt x="1345307" y="336701"/>
                </a:cubicBezTo>
                <a:lnTo>
                  <a:pt x="121600" y="336701"/>
                </a:lnTo>
                <a:cubicBezTo>
                  <a:pt x="89350" y="336701"/>
                  <a:pt x="58420" y="323890"/>
                  <a:pt x="35616" y="301086"/>
                </a:cubicBezTo>
                <a:cubicBezTo>
                  <a:pt x="12811" y="278281"/>
                  <a:pt x="0" y="247352"/>
                  <a:pt x="0" y="215101"/>
                </a:cubicBezTo>
                <a:lnTo>
                  <a:pt x="0" y="121600"/>
                </a:lnTo>
                <a:cubicBezTo>
                  <a:pt x="0" y="89350"/>
                  <a:pt x="12811" y="58420"/>
                  <a:pt x="35616" y="35616"/>
                </a:cubicBezTo>
                <a:cubicBezTo>
                  <a:pt x="58420" y="12811"/>
                  <a:pt x="89350" y="0"/>
                  <a:pt x="121600" y="0"/>
                </a:cubicBezTo>
                <a:close/>
              </a:path>
            </a:pathLst>
          </a:custGeom>
          <a:solidFill>
            <a:srgbClr val="FFFCF2"/>
          </a:solidFill>
        </p:spPr>
      </p:sp>
      <p:sp>
        <p:nvSpPr>
          <p:cNvPr id="9" name="TextBox 9"/>
          <p:cNvSpPr txBox="1"/>
          <p:nvPr/>
        </p:nvSpPr>
        <p:spPr>
          <a:xfrm>
            <a:off x="2212218" y="4080172"/>
            <a:ext cx="6366692" cy="16267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1" name="Freeform 11"/>
          <p:cNvSpPr/>
          <p:nvPr/>
        </p:nvSpPr>
        <p:spPr>
          <a:xfrm>
            <a:off x="9709090" y="4245534"/>
            <a:ext cx="6366692" cy="1461357"/>
          </a:xfrm>
          <a:custGeom>
            <a:avLst/>
            <a:gdLst/>
            <a:ahLst/>
            <a:cxnLst/>
            <a:rect l="l" t="t" r="r" b="b"/>
            <a:pathLst>
              <a:path w="1466907" h="336701">
                <a:moveTo>
                  <a:pt x="121600" y="0"/>
                </a:moveTo>
                <a:lnTo>
                  <a:pt x="1345307" y="0"/>
                </a:lnTo>
                <a:cubicBezTo>
                  <a:pt x="1377557" y="0"/>
                  <a:pt x="1408487" y="12811"/>
                  <a:pt x="1431291" y="35616"/>
                </a:cubicBezTo>
                <a:cubicBezTo>
                  <a:pt x="1454096" y="58420"/>
                  <a:pt x="1466907" y="89350"/>
                  <a:pt x="1466907" y="121600"/>
                </a:cubicBezTo>
                <a:lnTo>
                  <a:pt x="1466907" y="215101"/>
                </a:lnTo>
                <a:cubicBezTo>
                  <a:pt x="1466907" y="247352"/>
                  <a:pt x="1454096" y="278281"/>
                  <a:pt x="1431291" y="301086"/>
                </a:cubicBezTo>
                <a:cubicBezTo>
                  <a:pt x="1408487" y="323890"/>
                  <a:pt x="1377557" y="336701"/>
                  <a:pt x="1345307" y="336701"/>
                </a:cubicBezTo>
                <a:lnTo>
                  <a:pt x="121600" y="336701"/>
                </a:lnTo>
                <a:cubicBezTo>
                  <a:pt x="89350" y="336701"/>
                  <a:pt x="58420" y="323890"/>
                  <a:pt x="35616" y="301086"/>
                </a:cubicBezTo>
                <a:cubicBezTo>
                  <a:pt x="12811" y="278281"/>
                  <a:pt x="0" y="247352"/>
                  <a:pt x="0" y="215101"/>
                </a:cubicBezTo>
                <a:lnTo>
                  <a:pt x="0" y="121600"/>
                </a:lnTo>
                <a:cubicBezTo>
                  <a:pt x="0" y="89350"/>
                  <a:pt x="12811" y="58420"/>
                  <a:pt x="35616" y="35616"/>
                </a:cubicBezTo>
                <a:cubicBezTo>
                  <a:pt x="58420" y="12811"/>
                  <a:pt x="89350" y="0"/>
                  <a:pt x="121600" y="0"/>
                </a:cubicBezTo>
                <a:close/>
              </a:path>
            </a:pathLst>
          </a:custGeom>
          <a:solidFill>
            <a:srgbClr val="FFFCF2"/>
          </a:solidFill>
        </p:spPr>
      </p:sp>
      <p:sp>
        <p:nvSpPr>
          <p:cNvPr id="12" name="TextBox 12"/>
          <p:cNvSpPr txBox="1"/>
          <p:nvPr/>
        </p:nvSpPr>
        <p:spPr>
          <a:xfrm>
            <a:off x="9709090" y="4080172"/>
            <a:ext cx="6366692" cy="16267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4" name="Freeform 14"/>
          <p:cNvSpPr/>
          <p:nvPr/>
        </p:nvSpPr>
        <p:spPr>
          <a:xfrm>
            <a:off x="2212218" y="6481089"/>
            <a:ext cx="6366692" cy="1461357"/>
          </a:xfrm>
          <a:custGeom>
            <a:avLst/>
            <a:gdLst/>
            <a:ahLst/>
            <a:cxnLst/>
            <a:rect l="l" t="t" r="r" b="b"/>
            <a:pathLst>
              <a:path w="1466907" h="336701">
                <a:moveTo>
                  <a:pt x="121600" y="0"/>
                </a:moveTo>
                <a:lnTo>
                  <a:pt x="1345307" y="0"/>
                </a:lnTo>
                <a:cubicBezTo>
                  <a:pt x="1377557" y="0"/>
                  <a:pt x="1408487" y="12811"/>
                  <a:pt x="1431291" y="35616"/>
                </a:cubicBezTo>
                <a:cubicBezTo>
                  <a:pt x="1454096" y="58420"/>
                  <a:pt x="1466907" y="89350"/>
                  <a:pt x="1466907" y="121600"/>
                </a:cubicBezTo>
                <a:lnTo>
                  <a:pt x="1466907" y="215101"/>
                </a:lnTo>
                <a:cubicBezTo>
                  <a:pt x="1466907" y="247352"/>
                  <a:pt x="1454096" y="278281"/>
                  <a:pt x="1431291" y="301086"/>
                </a:cubicBezTo>
                <a:cubicBezTo>
                  <a:pt x="1408487" y="323890"/>
                  <a:pt x="1377557" y="336701"/>
                  <a:pt x="1345307" y="336701"/>
                </a:cubicBezTo>
                <a:lnTo>
                  <a:pt x="121600" y="336701"/>
                </a:lnTo>
                <a:cubicBezTo>
                  <a:pt x="89350" y="336701"/>
                  <a:pt x="58420" y="323890"/>
                  <a:pt x="35616" y="301086"/>
                </a:cubicBezTo>
                <a:cubicBezTo>
                  <a:pt x="12811" y="278281"/>
                  <a:pt x="0" y="247352"/>
                  <a:pt x="0" y="215101"/>
                </a:cubicBezTo>
                <a:lnTo>
                  <a:pt x="0" y="121600"/>
                </a:lnTo>
                <a:cubicBezTo>
                  <a:pt x="0" y="89350"/>
                  <a:pt x="12811" y="58420"/>
                  <a:pt x="35616" y="35616"/>
                </a:cubicBezTo>
                <a:cubicBezTo>
                  <a:pt x="58420" y="12811"/>
                  <a:pt x="89350" y="0"/>
                  <a:pt x="121600" y="0"/>
                </a:cubicBezTo>
                <a:close/>
              </a:path>
            </a:pathLst>
          </a:custGeom>
          <a:solidFill>
            <a:srgbClr val="FFFCF2"/>
          </a:solidFill>
        </p:spPr>
      </p:sp>
      <p:sp>
        <p:nvSpPr>
          <p:cNvPr id="15" name="TextBox 15"/>
          <p:cNvSpPr txBox="1"/>
          <p:nvPr/>
        </p:nvSpPr>
        <p:spPr>
          <a:xfrm>
            <a:off x="2212218" y="6315727"/>
            <a:ext cx="6366692" cy="16267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7" name="Freeform 17"/>
          <p:cNvSpPr/>
          <p:nvPr/>
        </p:nvSpPr>
        <p:spPr>
          <a:xfrm>
            <a:off x="9709090" y="6481089"/>
            <a:ext cx="6366692" cy="1461357"/>
          </a:xfrm>
          <a:custGeom>
            <a:avLst/>
            <a:gdLst/>
            <a:ahLst/>
            <a:cxnLst/>
            <a:rect l="l" t="t" r="r" b="b"/>
            <a:pathLst>
              <a:path w="1466907" h="336701">
                <a:moveTo>
                  <a:pt x="121600" y="0"/>
                </a:moveTo>
                <a:lnTo>
                  <a:pt x="1345307" y="0"/>
                </a:lnTo>
                <a:cubicBezTo>
                  <a:pt x="1377557" y="0"/>
                  <a:pt x="1408487" y="12811"/>
                  <a:pt x="1431291" y="35616"/>
                </a:cubicBezTo>
                <a:cubicBezTo>
                  <a:pt x="1454096" y="58420"/>
                  <a:pt x="1466907" y="89350"/>
                  <a:pt x="1466907" y="121600"/>
                </a:cubicBezTo>
                <a:lnTo>
                  <a:pt x="1466907" y="215101"/>
                </a:lnTo>
                <a:cubicBezTo>
                  <a:pt x="1466907" y="247352"/>
                  <a:pt x="1454096" y="278281"/>
                  <a:pt x="1431291" y="301086"/>
                </a:cubicBezTo>
                <a:cubicBezTo>
                  <a:pt x="1408487" y="323890"/>
                  <a:pt x="1377557" y="336701"/>
                  <a:pt x="1345307" y="336701"/>
                </a:cubicBezTo>
                <a:lnTo>
                  <a:pt x="121600" y="336701"/>
                </a:lnTo>
                <a:cubicBezTo>
                  <a:pt x="89350" y="336701"/>
                  <a:pt x="58420" y="323890"/>
                  <a:pt x="35616" y="301086"/>
                </a:cubicBezTo>
                <a:cubicBezTo>
                  <a:pt x="12811" y="278281"/>
                  <a:pt x="0" y="247352"/>
                  <a:pt x="0" y="215101"/>
                </a:cubicBezTo>
                <a:lnTo>
                  <a:pt x="0" y="121600"/>
                </a:lnTo>
                <a:cubicBezTo>
                  <a:pt x="0" y="89350"/>
                  <a:pt x="12811" y="58420"/>
                  <a:pt x="35616" y="35616"/>
                </a:cubicBezTo>
                <a:cubicBezTo>
                  <a:pt x="58420" y="12811"/>
                  <a:pt x="89350" y="0"/>
                  <a:pt x="121600" y="0"/>
                </a:cubicBezTo>
                <a:close/>
              </a:path>
            </a:pathLst>
          </a:custGeom>
          <a:solidFill>
            <a:srgbClr val="FFFCF2"/>
          </a:solidFill>
        </p:spPr>
      </p:sp>
      <p:sp>
        <p:nvSpPr>
          <p:cNvPr id="18" name="TextBox 18"/>
          <p:cNvSpPr txBox="1"/>
          <p:nvPr/>
        </p:nvSpPr>
        <p:spPr>
          <a:xfrm>
            <a:off x="9709090" y="6315727"/>
            <a:ext cx="6366692" cy="16267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9" name="Freeform 19"/>
          <p:cNvSpPr/>
          <p:nvPr/>
        </p:nvSpPr>
        <p:spPr>
          <a:xfrm rot="2391188">
            <a:off x="-1733801" y="8187243"/>
            <a:ext cx="5524966" cy="4795570"/>
          </a:xfrm>
          <a:custGeom>
            <a:avLst/>
            <a:gdLst/>
            <a:ahLst/>
            <a:cxnLst/>
            <a:rect l="l" t="t" r="r" b="b"/>
            <a:pathLst>
              <a:path w="5524966" h="4795570">
                <a:moveTo>
                  <a:pt x="0" y="0"/>
                </a:moveTo>
                <a:lnTo>
                  <a:pt x="5524966" y="0"/>
                </a:lnTo>
                <a:lnTo>
                  <a:pt x="5524966" y="4795570"/>
                </a:lnTo>
                <a:lnTo>
                  <a:pt x="0" y="47955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2392943">
            <a:off x="14496799" y="8187243"/>
            <a:ext cx="5524966" cy="4795570"/>
          </a:xfrm>
          <a:custGeom>
            <a:avLst/>
            <a:gdLst/>
            <a:ahLst/>
            <a:cxnLst/>
            <a:rect l="l" t="t" r="r" b="b"/>
            <a:pathLst>
              <a:path w="5524966" h="4795570">
                <a:moveTo>
                  <a:pt x="0" y="0"/>
                </a:moveTo>
                <a:lnTo>
                  <a:pt x="5524966" y="0"/>
                </a:lnTo>
                <a:lnTo>
                  <a:pt x="5524966" y="4795570"/>
                </a:lnTo>
                <a:lnTo>
                  <a:pt x="0" y="47955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-74117" y="34666"/>
            <a:ext cx="4572669" cy="2589274"/>
          </a:xfrm>
          <a:custGeom>
            <a:avLst/>
            <a:gdLst/>
            <a:ahLst/>
            <a:cxnLst/>
            <a:rect l="l" t="t" r="r" b="b"/>
            <a:pathLst>
              <a:path w="4572669" h="2589274">
                <a:moveTo>
                  <a:pt x="0" y="0"/>
                </a:moveTo>
                <a:lnTo>
                  <a:pt x="4572669" y="0"/>
                </a:lnTo>
                <a:lnTo>
                  <a:pt x="4572669" y="2589274"/>
                </a:lnTo>
                <a:lnTo>
                  <a:pt x="0" y="25892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033040" y="2065205"/>
            <a:ext cx="14221921" cy="1161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9"/>
              </a:lnSpc>
            </a:pPr>
            <a:r>
              <a:rPr lang="en-US" sz="6785" b="1">
                <a:solidFill>
                  <a:srgbClr val="FFFFFF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Bạn đặt câu hỏi vào đây</a:t>
            </a:r>
          </a:p>
        </p:txBody>
      </p:sp>
      <p:sp>
        <p:nvSpPr>
          <p:cNvPr id="23" name="Freeform 23">
            <a:hlinkClick r:id="rId7" action="ppaction://hlinksldjump"/>
          </p:cNvPr>
          <p:cNvSpPr/>
          <p:nvPr/>
        </p:nvSpPr>
        <p:spPr>
          <a:xfrm flipH="1">
            <a:off x="13789448" y="34666"/>
            <a:ext cx="4572669" cy="2589274"/>
          </a:xfrm>
          <a:custGeom>
            <a:avLst/>
            <a:gdLst/>
            <a:ahLst/>
            <a:cxnLst/>
            <a:rect l="l" t="t" r="r" b="b"/>
            <a:pathLst>
              <a:path w="4572669" h="2589274">
                <a:moveTo>
                  <a:pt x="4572669" y="0"/>
                </a:moveTo>
                <a:lnTo>
                  <a:pt x="0" y="0"/>
                </a:lnTo>
                <a:lnTo>
                  <a:pt x="0" y="2589274"/>
                </a:lnTo>
                <a:lnTo>
                  <a:pt x="4572669" y="2589274"/>
                </a:lnTo>
                <a:lnTo>
                  <a:pt x="457266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2453670" y="4428856"/>
            <a:ext cx="5883788" cy="1094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3"/>
              </a:lnSpc>
            </a:pPr>
            <a:r>
              <a:rPr lang="en-US" sz="6409" b="1">
                <a:solidFill>
                  <a:srgbClr val="780000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A. Đúng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453670" y="6664411"/>
            <a:ext cx="5883788" cy="1094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3"/>
              </a:lnSpc>
            </a:pPr>
            <a:r>
              <a:rPr lang="en-US" sz="6409" b="1">
                <a:solidFill>
                  <a:srgbClr val="780000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C. Sai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950542" y="4428856"/>
            <a:ext cx="5883788" cy="1094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3"/>
              </a:lnSpc>
            </a:pPr>
            <a:r>
              <a:rPr lang="en-US" sz="6409" b="1">
                <a:solidFill>
                  <a:srgbClr val="780000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B. Sai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950542" y="6664518"/>
            <a:ext cx="5883788" cy="109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3"/>
              </a:lnSpc>
            </a:pPr>
            <a:r>
              <a:rPr lang="en-US" sz="6409" b="1">
                <a:solidFill>
                  <a:srgbClr val="780000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D. Sai</a:t>
            </a:r>
          </a:p>
        </p:txBody>
      </p:sp>
      <p:pic>
        <p:nvPicPr>
          <p:cNvPr id="28" name="Correct and Wrong Sound Effects">
            <a:hlinkClick r:id="" action="ppaction://media"/>
            <a:extLst>
              <a:ext uri="{FF2B5EF4-FFF2-40B4-BE49-F238E27FC236}">
                <a16:creationId xmlns:a16="http://schemas.microsoft.com/office/drawing/2014/main" id="{BF87E64B-CD39-984F-2580-B6FD2AC131F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60" end="8458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610286" y="-747959"/>
            <a:ext cx="2131609" cy="2131609"/>
          </a:xfrm>
          <a:prstGeom prst="rect">
            <a:avLst/>
          </a:prstGeom>
        </p:spPr>
      </p:pic>
      <p:pic>
        <p:nvPicPr>
          <p:cNvPr id="29" name="Correct and Wrong Sound Effects">
            <a:hlinkClick r:id="" action="ppaction://media"/>
            <a:extLst>
              <a:ext uri="{FF2B5EF4-FFF2-40B4-BE49-F238E27FC236}">
                <a16:creationId xmlns:a16="http://schemas.microsoft.com/office/drawing/2014/main" id="{3DE37808-FA04-3AFA-A4E4-E38250738D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46" end="5263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329610" y="2249989"/>
            <a:ext cx="2131609" cy="2131609"/>
          </a:xfrm>
          <a:prstGeom prst="rect">
            <a:avLst/>
          </a:prstGeom>
        </p:spPr>
      </p:pic>
      <p:pic>
        <p:nvPicPr>
          <p:cNvPr id="30" name="Correct and Wrong Sound Effects">
            <a:hlinkClick r:id="" action="ppaction://media"/>
            <a:extLst>
              <a:ext uri="{FF2B5EF4-FFF2-40B4-BE49-F238E27FC236}">
                <a16:creationId xmlns:a16="http://schemas.microsoft.com/office/drawing/2014/main" id="{17C5E665-B295-4414-1478-EFF11907EEB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46" end="5263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3335906" y="2258701"/>
            <a:ext cx="2131609" cy="2131609"/>
          </a:xfrm>
          <a:prstGeom prst="rect">
            <a:avLst/>
          </a:prstGeom>
        </p:spPr>
      </p:pic>
      <p:pic>
        <p:nvPicPr>
          <p:cNvPr id="31" name="Correct and Wrong Sound Effects">
            <a:hlinkClick r:id="" action="ppaction://media"/>
            <a:extLst>
              <a:ext uri="{FF2B5EF4-FFF2-40B4-BE49-F238E27FC236}">
                <a16:creationId xmlns:a16="http://schemas.microsoft.com/office/drawing/2014/main" id="{BA2291E6-1A51-0F1B-CEBE-6C982A2029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46" end="5263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754049" y="4821592"/>
            <a:ext cx="2131609" cy="2131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4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5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CE470F-E324-7515-D4B2-F7FF2E6AA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D2BD027A-36F0-0DEC-F461-823601302947}"/>
              </a:ext>
            </a:extLst>
          </p:cNvPr>
          <p:cNvSpPr/>
          <p:nvPr/>
        </p:nvSpPr>
        <p:spPr>
          <a:xfrm rot="16200000">
            <a:off x="5029200" y="-2971800"/>
            <a:ext cx="8229600" cy="16230600"/>
          </a:xfrm>
          <a:custGeom>
            <a:avLst/>
            <a:gdLst/>
            <a:ahLst/>
            <a:cxnLst/>
            <a:rect l="l" t="t" r="r" b="b"/>
            <a:pathLst>
              <a:path w="2021247" h="3986349">
                <a:moveTo>
                  <a:pt x="12230" y="0"/>
                </a:moveTo>
                <a:lnTo>
                  <a:pt x="2009017" y="0"/>
                </a:lnTo>
                <a:cubicBezTo>
                  <a:pt x="2012261" y="0"/>
                  <a:pt x="2015372" y="1288"/>
                  <a:pt x="2017665" y="3582"/>
                </a:cubicBezTo>
                <a:cubicBezTo>
                  <a:pt x="2019959" y="5875"/>
                  <a:pt x="2021247" y="8986"/>
                  <a:pt x="2021247" y="12230"/>
                </a:cubicBezTo>
                <a:lnTo>
                  <a:pt x="2021247" y="3974119"/>
                </a:lnTo>
                <a:cubicBezTo>
                  <a:pt x="2021247" y="3977363"/>
                  <a:pt x="2019959" y="3980473"/>
                  <a:pt x="2017665" y="3982767"/>
                </a:cubicBezTo>
                <a:cubicBezTo>
                  <a:pt x="2015372" y="3985061"/>
                  <a:pt x="2012261" y="3986349"/>
                  <a:pt x="2009017" y="3986349"/>
                </a:cubicBezTo>
                <a:lnTo>
                  <a:pt x="12230" y="3986349"/>
                </a:lnTo>
                <a:cubicBezTo>
                  <a:pt x="8986" y="3986349"/>
                  <a:pt x="5875" y="3985061"/>
                  <a:pt x="3582" y="3982767"/>
                </a:cubicBezTo>
                <a:cubicBezTo>
                  <a:pt x="1288" y="3980473"/>
                  <a:pt x="0" y="3977363"/>
                  <a:pt x="0" y="3974119"/>
                </a:cubicBezTo>
                <a:lnTo>
                  <a:pt x="0" y="12230"/>
                </a:lnTo>
                <a:cubicBezTo>
                  <a:pt x="0" y="8986"/>
                  <a:pt x="1288" y="5875"/>
                  <a:pt x="3582" y="3582"/>
                </a:cubicBezTo>
                <a:cubicBezTo>
                  <a:pt x="5875" y="1288"/>
                  <a:pt x="8986" y="0"/>
                  <a:pt x="12230" y="0"/>
                </a:cubicBezTo>
                <a:close/>
              </a:path>
            </a:pathLst>
          </a:custGeom>
          <a:gradFill rotWithShape="1">
            <a:gsLst>
              <a:gs pos="0">
                <a:srgbClr val="E46457">
                  <a:alpha val="100000"/>
                </a:srgbClr>
              </a:gs>
              <a:gs pos="100000">
                <a:srgbClr val="FA9483">
                  <a:alpha val="100000"/>
                </a:srgbClr>
              </a:gs>
            </a:gsLst>
            <a:lin ang="0"/>
          </a:grad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3DAD36-803C-3842-4B04-6A0F7BA555F1}"/>
              </a:ext>
            </a:extLst>
          </p:cNvPr>
          <p:cNvSpPr txBox="1"/>
          <p:nvPr/>
        </p:nvSpPr>
        <p:spPr>
          <a:xfrm rot="16200000">
            <a:off x="4951637" y="-3049363"/>
            <a:ext cx="8229600" cy="16385726"/>
          </a:xfrm>
          <a:prstGeom prst="rect">
            <a:avLst/>
          </a:prstGeom>
        </p:spPr>
        <p:txBody>
          <a:bodyPr lIns="54475" tIns="54475" rIns="54475" bIns="54475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32FB396-9B0E-C6DE-55A2-F5200AE00116}"/>
              </a:ext>
            </a:extLst>
          </p:cNvPr>
          <p:cNvSpPr/>
          <p:nvPr/>
        </p:nvSpPr>
        <p:spPr>
          <a:xfrm rot="5400000">
            <a:off x="366497" y="2530405"/>
            <a:ext cx="7519698" cy="5226190"/>
          </a:xfrm>
          <a:custGeom>
            <a:avLst/>
            <a:gdLst/>
            <a:ahLst/>
            <a:cxnLst/>
            <a:rect l="l" t="t" r="r" b="b"/>
            <a:pathLst>
              <a:path w="7519698" h="5226190">
                <a:moveTo>
                  <a:pt x="0" y="0"/>
                </a:moveTo>
                <a:lnTo>
                  <a:pt x="7519697" y="0"/>
                </a:lnTo>
                <a:lnTo>
                  <a:pt x="7519697" y="5226190"/>
                </a:lnTo>
                <a:lnTo>
                  <a:pt x="0" y="52261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976A8E6-D765-41BF-2C91-041FDF0F11F0}"/>
              </a:ext>
            </a:extLst>
          </p:cNvPr>
          <p:cNvSpPr/>
          <p:nvPr/>
        </p:nvSpPr>
        <p:spPr>
          <a:xfrm rot="-5400000">
            <a:off x="10401806" y="2530405"/>
            <a:ext cx="7519698" cy="5226190"/>
          </a:xfrm>
          <a:custGeom>
            <a:avLst/>
            <a:gdLst/>
            <a:ahLst/>
            <a:cxnLst/>
            <a:rect l="l" t="t" r="r" b="b"/>
            <a:pathLst>
              <a:path w="7519698" h="5226190">
                <a:moveTo>
                  <a:pt x="0" y="0"/>
                </a:moveTo>
                <a:lnTo>
                  <a:pt x="7519697" y="0"/>
                </a:lnTo>
                <a:lnTo>
                  <a:pt x="7519697" y="5226190"/>
                </a:lnTo>
                <a:lnTo>
                  <a:pt x="0" y="52261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EB494AC-1F69-A2B0-A1EB-C506EDE716A3}"/>
              </a:ext>
            </a:extLst>
          </p:cNvPr>
          <p:cNvSpPr/>
          <p:nvPr/>
        </p:nvSpPr>
        <p:spPr>
          <a:xfrm>
            <a:off x="2212218" y="4245534"/>
            <a:ext cx="6366692" cy="1461357"/>
          </a:xfrm>
          <a:custGeom>
            <a:avLst/>
            <a:gdLst/>
            <a:ahLst/>
            <a:cxnLst/>
            <a:rect l="l" t="t" r="r" b="b"/>
            <a:pathLst>
              <a:path w="1466907" h="336701">
                <a:moveTo>
                  <a:pt x="121600" y="0"/>
                </a:moveTo>
                <a:lnTo>
                  <a:pt x="1345307" y="0"/>
                </a:lnTo>
                <a:cubicBezTo>
                  <a:pt x="1377557" y="0"/>
                  <a:pt x="1408487" y="12811"/>
                  <a:pt x="1431291" y="35616"/>
                </a:cubicBezTo>
                <a:cubicBezTo>
                  <a:pt x="1454096" y="58420"/>
                  <a:pt x="1466907" y="89350"/>
                  <a:pt x="1466907" y="121600"/>
                </a:cubicBezTo>
                <a:lnTo>
                  <a:pt x="1466907" y="215101"/>
                </a:lnTo>
                <a:cubicBezTo>
                  <a:pt x="1466907" y="247352"/>
                  <a:pt x="1454096" y="278281"/>
                  <a:pt x="1431291" y="301086"/>
                </a:cubicBezTo>
                <a:cubicBezTo>
                  <a:pt x="1408487" y="323890"/>
                  <a:pt x="1377557" y="336701"/>
                  <a:pt x="1345307" y="336701"/>
                </a:cubicBezTo>
                <a:lnTo>
                  <a:pt x="121600" y="336701"/>
                </a:lnTo>
                <a:cubicBezTo>
                  <a:pt x="89350" y="336701"/>
                  <a:pt x="58420" y="323890"/>
                  <a:pt x="35616" y="301086"/>
                </a:cubicBezTo>
                <a:cubicBezTo>
                  <a:pt x="12811" y="278281"/>
                  <a:pt x="0" y="247352"/>
                  <a:pt x="0" y="215101"/>
                </a:cubicBezTo>
                <a:lnTo>
                  <a:pt x="0" y="121600"/>
                </a:lnTo>
                <a:cubicBezTo>
                  <a:pt x="0" y="89350"/>
                  <a:pt x="12811" y="58420"/>
                  <a:pt x="35616" y="35616"/>
                </a:cubicBezTo>
                <a:cubicBezTo>
                  <a:pt x="58420" y="12811"/>
                  <a:pt x="89350" y="0"/>
                  <a:pt x="121600" y="0"/>
                </a:cubicBezTo>
                <a:close/>
              </a:path>
            </a:pathLst>
          </a:custGeom>
          <a:solidFill>
            <a:srgbClr val="FFFCF2"/>
          </a:solidFill>
        </p:spPr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6CDE7F1-D8FC-D405-F502-98D4CEDAC33A}"/>
              </a:ext>
            </a:extLst>
          </p:cNvPr>
          <p:cNvSpPr txBox="1"/>
          <p:nvPr/>
        </p:nvSpPr>
        <p:spPr>
          <a:xfrm>
            <a:off x="2212218" y="4080172"/>
            <a:ext cx="6366692" cy="16267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0166D8B-A880-FACA-0D20-0F2A1563C212}"/>
              </a:ext>
            </a:extLst>
          </p:cNvPr>
          <p:cNvSpPr/>
          <p:nvPr/>
        </p:nvSpPr>
        <p:spPr>
          <a:xfrm>
            <a:off x="9709090" y="4245534"/>
            <a:ext cx="6366692" cy="1461357"/>
          </a:xfrm>
          <a:custGeom>
            <a:avLst/>
            <a:gdLst/>
            <a:ahLst/>
            <a:cxnLst/>
            <a:rect l="l" t="t" r="r" b="b"/>
            <a:pathLst>
              <a:path w="1466907" h="336701">
                <a:moveTo>
                  <a:pt x="121600" y="0"/>
                </a:moveTo>
                <a:lnTo>
                  <a:pt x="1345307" y="0"/>
                </a:lnTo>
                <a:cubicBezTo>
                  <a:pt x="1377557" y="0"/>
                  <a:pt x="1408487" y="12811"/>
                  <a:pt x="1431291" y="35616"/>
                </a:cubicBezTo>
                <a:cubicBezTo>
                  <a:pt x="1454096" y="58420"/>
                  <a:pt x="1466907" y="89350"/>
                  <a:pt x="1466907" y="121600"/>
                </a:cubicBezTo>
                <a:lnTo>
                  <a:pt x="1466907" y="215101"/>
                </a:lnTo>
                <a:cubicBezTo>
                  <a:pt x="1466907" y="247352"/>
                  <a:pt x="1454096" y="278281"/>
                  <a:pt x="1431291" y="301086"/>
                </a:cubicBezTo>
                <a:cubicBezTo>
                  <a:pt x="1408487" y="323890"/>
                  <a:pt x="1377557" y="336701"/>
                  <a:pt x="1345307" y="336701"/>
                </a:cubicBezTo>
                <a:lnTo>
                  <a:pt x="121600" y="336701"/>
                </a:lnTo>
                <a:cubicBezTo>
                  <a:pt x="89350" y="336701"/>
                  <a:pt x="58420" y="323890"/>
                  <a:pt x="35616" y="301086"/>
                </a:cubicBezTo>
                <a:cubicBezTo>
                  <a:pt x="12811" y="278281"/>
                  <a:pt x="0" y="247352"/>
                  <a:pt x="0" y="215101"/>
                </a:cubicBezTo>
                <a:lnTo>
                  <a:pt x="0" y="121600"/>
                </a:lnTo>
                <a:cubicBezTo>
                  <a:pt x="0" y="89350"/>
                  <a:pt x="12811" y="58420"/>
                  <a:pt x="35616" y="35616"/>
                </a:cubicBezTo>
                <a:cubicBezTo>
                  <a:pt x="58420" y="12811"/>
                  <a:pt x="89350" y="0"/>
                  <a:pt x="121600" y="0"/>
                </a:cubicBezTo>
                <a:close/>
              </a:path>
            </a:pathLst>
          </a:custGeom>
          <a:solidFill>
            <a:srgbClr val="FFFCF2"/>
          </a:solid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EF87EA1-EEEB-6D56-6112-D7B79E3A0131}"/>
              </a:ext>
            </a:extLst>
          </p:cNvPr>
          <p:cNvSpPr txBox="1"/>
          <p:nvPr/>
        </p:nvSpPr>
        <p:spPr>
          <a:xfrm>
            <a:off x="9709090" y="4080172"/>
            <a:ext cx="6366692" cy="16267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3AA200A1-DB1B-DB05-44E8-133417268625}"/>
              </a:ext>
            </a:extLst>
          </p:cNvPr>
          <p:cNvSpPr/>
          <p:nvPr/>
        </p:nvSpPr>
        <p:spPr>
          <a:xfrm>
            <a:off x="2212218" y="6481089"/>
            <a:ext cx="6366692" cy="1461357"/>
          </a:xfrm>
          <a:custGeom>
            <a:avLst/>
            <a:gdLst/>
            <a:ahLst/>
            <a:cxnLst/>
            <a:rect l="l" t="t" r="r" b="b"/>
            <a:pathLst>
              <a:path w="1466907" h="336701">
                <a:moveTo>
                  <a:pt x="121600" y="0"/>
                </a:moveTo>
                <a:lnTo>
                  <a:pt x="1345307" y="0"/>
                </a:lnTo>
                <a:cubicBezTo>
                  <a:pt x="1377557" y="0"/>
                  <a:pt x="1408487" y="12811"/>
                  <a:pt x="1431291" y="35616"/>
                </a:cubicBezTo>
                <a:cubicBezTo>
                  <a:pt x="1454096" y="58420"/>
                  <a:pt x="1466907" y="89350"/>
                  <a:pt x="1466907" y="121600"/>
                </a:cubicBezTo>
                <a:lnTo>
                  <a:pt x="1466907" y="215101"/>
                </a:lnTo>
                <a:cubicBezTo>
                  <a:pt x="1466907" y="247352"/>
                  <a:pt x="1454096" y="278281"/>
                  <a:pt x="1431291" y="301086"/>
                </a:cubicBezTo>
                <a:cubicBezTo>
                  <a:pt x="1408487" y="323890"/>
                  <a:pt x="1377557" y="336701"/>
                  <a:pt x="1345307" y="336701"/>
                </a:cubicBezTo>
                <a:lnTo>
                  <a:pt x="121600" y="336701"/>
                </a:lnTo>
                <a:cubicBezTo>
                  <a:pt x="89350" y="336701"/>
                  <a:pt x="58420" y="323890"/>
                  <a:pt x="35616" y="301086"/>
                </a:cubicBezTo>
                <a:cubicBezTo>
                  <a:pt x="12811" y="278281"/>
                  <a:pt x="0" y="247352"/>
                  <a:pt x="0" y="215101"/>
                </a:cubicBezTo>
                <a:lnTo>
                  <a:pt x="0" y="121600"/>
                </a:lnTo>
                <a:cubicBezTo>
                  <a:pt x="0" y="89350"/>
                  <a:pt x="12811" y="58420"/>
                  <a:pt x="35616" y="35616"/>
                </a:cubicBezTo>
                <a:cubicBezTo>
                  <a:pt x="58420" y="12811"/>
                  <a:pt x="89350" y="0"/>
                  <a:pt x="121600" y="0"/>
                </a:cubicBezTo>
                <a:close/>
              </a:path>
            </a:pathLst>
          </a:custGeom>
          <a:solidFill>
            <a:srgbClr val="FFFCF2"/>
          </a:solidFill>
        </p:spPr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4B328C9B-B15E-FBC8-9D89-CC7262AE0387}"/>
              </a:ext>
            </a:extLst>
          </p:cNvPr>
          <p:cNvSpPr txBox="1"/>
          <p:nvPr/>
        </p:nvSpPr>
        <p:spPr>
          <a:xfrm>
            <a:off x="2212218" y="6315727"/>
            <a:ext cx="6366692" cy="16267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ECD3C158-4F7E-311C-7691-40DFFEC7B253}"/>
              </a:ext>
            </a:extLst>
          </p:cNvPr>
          <p:cNvSpPr/>
          <p:nvPr/>
        </p:nvSpPr>
        <p:spPr>
          <a:xfrm>
            <a:off x="9709090" y="6481089"/>
            <a:ext cx="6366692" cy="1461357"/>
          </a:xfrm>
          <a:custGeom>
            <a:avLst/>
            <a:gdLst/>
            <a:ahLst/>
            <a:cxnLst/>
            <a:rect l="l" t="t" r="r" b="b"/>
            <a:pathLst>
              <a:path w="1466907" h="336701">
                <a:moveTo>
                  <a:pt x="121600" y="0"/>
                </a:moveTo>
                <a:lnTo>
                  <a:pt x="1345307" y="0"/>
                </a:lnTo>
                <a:cubicBezTo>
                  <a:pt x="1377557" y="0"/>
                  <a:pt x="1408487" y="12811"/>
                  <a:pt x="1431291" y="35616"/>
                </a:cubicBezTo>
                <a:cubicBezTo>
                  <a:pt x="1454096" y="58420"/>
                  <a:pt x="1466907" y="89350"/>
                  <a:pt x="1466907" y="121600"/>
                </a:cubicBezTo>
                <a:lnTo>
                  <a:pt x="1466907" y="215101"/>
                </a:lnTo>
                <a:cubicBezTo>
                  <a:pt x="1466907" y="247352"/>
                  <a:pt x="1454096" y="278281"/>
                  <a:pt x="1431291" y="301086"/>
                </a:cubicBezTo>
                <a:cubicBezTo>
                  <a:pt x="1408487" y="323890"/>
                  <a:pt x="1377557" y="336701"/>
                  <a:pt x="1345307" y="336701"/>
                </a:cubicBezTo>
                <a:lnTo>
                  <a:pt x="121600" y="336701"/>
                </a:lnTo>
                <a:cubicBezTo>
                  <a:pt x="89350" y="336701"/>
                  <a:pt x="58420" y="323890"/>
                  <a:pt x="35616" y="301086"/>
                </a:cubicBezTo>
                <a:cubicBezTo>
                  <a:pt x="12811" y="278281"/>
                  <a:pt x="0" y="247352"/>
                  <a:pt x="0" y="215101"/>
                </a:cubicBezTo>
                <a:lnTo>
                  <a:pt x="0" y="121600"/>
                </a:lnTo>
                <a:cubicBezTo>
                  <a:pt x="0" y="89350"/>
                  <a:pt x="12811" y="58420"/>
                  <a:pt x="35616" y="35616"/>
                </a:cubicBezTo>
                <a:cubicBezTo>
                  <a:pt x="58420" y="12811"/>
                  <a:pt x="89350" y="0"/>
                  <a:pt x="121600" y="0"/>
                </a:cubicBezTo>
                <a:close/>
              </a:path>
            </a:pathLst>
          </a:custGeom>
          <a:solidFill>
            <a:srgbClr val="FFFCF2"/>
          </a:solidFill>
        </p:spPr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A44E1B74-73DA-C0BF-B5E7-84BE7186335C}"/>
              </a:ext>
            </a:extLst>
          </p:cNvPr>
          <p:cNvSpPr txBox="1"/>
          <p:nvPr/>
        </p:nvSpPr>
        <p:spPr>
          <a:xfrm>
            <a:off x="9709090" y="6315727"/>
            <a:ext cx="6366692" cy="16267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8BA7F4F6-4F9A-F08B-F391-F28B890BD4E0}"/>
              </a:ext>
            </a:extLst>
          </p:cNvPr>
          <p:cNvSpPr/>
          <p:nvPr/>
        </p:nvSpPr>
        <p:spPr>
          <a:xfrm rot="2391188">
            <a:off x="-1733801" y="8187243"/>
            <a:ext cx="5524966" cy="4795570"/>
          </a:xfrm>
          <a:custGeom>
            <a:avLst/>
            <a:gdLst/>
            <a:ahLst/>
            <a:cxnLst/>
            <a:rect l="l" t="t" r="r" b="b"/>
            <a:pathLst>
              <a:path w="5524966" h="4795570">
                <a:moveTo>
                  <a:pt x="0" y="0"/>
                </a:moveTo>
                <a:lnTo>
                  <a:pt x="5524966" y="0"/>
                </a:lnTo>
                <a:lnTo>
                  <a:pt x="5524966" y="4795570"/>
                </a:lnTo>
                <a:lnTo>
                  <a:pt x="0" y="47955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D1DEDF70-B964-7312-F4A9-D6D8C712FA75}"/>
              </a:ext>
            </a:extLst>
          </p:cNvPr>
          <p:cNvSpPr/>
          <p:nvPr/>
        </p:nvSpPr>
        <p:spPr>
          <a:xfrm rot="-2392943">
            <a:off x="14496799" y="8187243"/>
            <a:ext cx="5524966" cy="4795570"/>
          </a:xfrm>
          <a:custGeom>
            <a:avLst/>
            <a:gdLst/>
            <a:ahLst/>
            <a:cxnLst/>
            <a:rect l="l" t="t" r="r" b="b"/>
            <a:pathLst>
              <a:path w="5524966" h="4795570">
                <a:moveTo>
                  <a:pt x="0" y="0"/>
                </a:moveTo>
                <a:lnTo>
                  <a:pt x="5524966" y="0"/>
                </a:lnTo>
                <a:lnTo>
                  <a:pt x="5524966" y="4795570"/>
                </a:lnTo>
                <a:lnTo>
                  <a:pt x="0" y="47955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C9852F6B-02E6-BE11-131D-7592B0548F6B}"/>
              </a:ext>
            </a:extLst>
          </p:cNvPr>
          <p:cNvSpPr/>
          <p:nvPr/>
        </p:nvSpPr>
        <p:spPr>
          <a:xfrm>
            <a:off x="-74117" y="34666"/>
            <a:ext cx="4572669" cy="2589274"/>
          </a:xfrm>
          <a:custGeom>
            <a:avLst/>
            <a:gdLst/>
            <a:ahLst/>
            <a:cxnLst/>
            <a:rect l="l" t="t" r="r" b="b"/>
            <a:pathLst>
              <a:path w="4572669" h="2589274">
                <a:moveTo>
                  <a:pt x="0" y="0"/>
                </a:moveTo>
                <a:lnTo>
                  <a:pt x="4572669" y="0"/>
                </a:lnTo>
                <a:lnTo>
                  <a:pt x="4572669" y="2589274"/>
                </a:lnTo>
                <a:lnTo>
                  <a:pt x="0" y="25892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D89EC34F-8F5E-FA3C-521A-4735F8BDCFC1}"/>
              </a:ext>
            </a:extLst>
          </p:cNvPr>
          <p:cNvSpPr txBox="1"/>
          <p:nvPr/>
        </p:nvSpPr>
        <p:spPr>
          <a:xfrm>
            <a:off x="2033040" y="2065205"/>
            <a:ext cx="14221921" cy="1161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9"/>
              </a:lnSpc>
            </a:pPr>
            <a:r>
              <a:rPr lang="en-US" sz="6785" b="1">
                <a:solidFill>
                  <a:srgbClr val="FFFFFF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Bạn đặt câu hỏi vào đây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217A695A-D8AB-353E-3F3A-5943D82C2FAE}"/>
              </a:ext>
            </a:extLst>
          </p:cNvPr>
          <p:cNvSpPr txBox="1"/>
          <p:nvPr/>
        </p:nvSpPr>
        <p:spPr>
          <a:xfrm>
            <a:off x="2453670" y="4420098"/>
            <a:ext cx="5883788" cy="1112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3"/>
              </a:lnSpc>
            </a:pPr>
            <a:r>
              <a:rPr lang="en-US" sz="6409" b="1">
                <a:solidFill>
                  <a:srgbClr val="780000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A. Sai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D3BE970C-957C-01A2-58FC-E8246746E434}"/>
              </a:ext>
            </a:extLst>
          </p:cNvPr>
          <p:cNvSpPr txBox="1"/>
          <p:nvPr/>
        </p:nvSpPr>
        <p:spPr>
          <a:xfrm>
            <a:off x="2453670" y="6664411"/>
            <a:ext cx="5883788" cy="1094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3"/>
              </a:lnSpc>
            </a:pPr>
            <a:r>
              <a:rPr lang="en-US" sz="6409" b="1">
                <a:solidFill>
                  <a:srgbClr val="780000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C. Sai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A5CCDFF8-9F3A-D3FB-9902-3F539567C1F8}"/>
              </a:ext>
            </a:extLst>
          </p:cNvPr>
          <p:cNvSpPr txBox="1"/>
          <p:nvPr/>
        </p:nvSpPr>
        <p:spPr>
          <a:xfrm>
            <a:off x="9950542" y="4420098"/>
            <a:ext cx="5883788" cy="1112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3"/>
              </a:lnSpc>
            </a:pPr>
            <a:r>
              <a:rPr lang="en-US" sz="6409" b="1">
                <a:solidFill>
                  <a:srgbClr val="780000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B. Đúng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17F48152-2253-5FB0-079B-D5A43A229907}"/>
              </a:ext>
            </a:extLst>
          </p:cNvPr>
          <p:cNvSpPr txBox="1"/>
          <p:nvPr/>
        </p:nvSpPr>
        <p:spPr>
          <a:xfrm>
            <a:off x="9950542" y="6664518"/>
            <a:ext cx="5883788" cy="109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3"/>
              </a:lnSpc>
            </a:pPr>
            <a:r>
              <a:rPr lang="en-US" sz="6409" b="1">
                <a:solidFill>
                  <a:srgbClr val="780000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D. Sai</a:t>
            </a:r>
          </a:p>
        </p:txBody>
      </p:sp>
      <p:sp>
        <p:nvSpPr>
          <p:cNvPr id="28" name="Freeform 23">
            <a:hlinkClick r:id="rId7" action="ppaction://hlinksldjump"/>
            <a:extLst>
              <a:ext uri="{FF2B5EF4-FFF2-40B4-BE49-F238E27FC236}">
                <a16:creationId xmlns:a16="http://schemas.microsoft.com/office/drawing/2014/main" id="{A0C24BC2-7D95-445D-9AE0-7BE2EEA66C22}"/>
              </a:ext>
            </a:extLst>
          </p:cNvPr>
          <p:cNvSpPr/>
          <p:nvPr/>
        </p:nvSpPr>
        <p:spPr>
          <a:xfrm flipH="1">
            <a:off x="13789448" y="34666"/>
            <a:ext cx="4572669" cy="2589274"/>
          </a:xfrm>
          <a:custGeom>
            <a:avLst/>
            <a:gdLst/>
            <a:ahLst/>
            <a:cxnLst/>
            <a:rect l="l" t="t" r="r" b="b"/>
            <a:pathLst>
              <a:path w="4572669" h="2589274">
                <a:moveTo>
                  <a:pt x="4572669" y="0"/>
                </a:moveTo>
                <a:lnTo>
                  <a:pt x="0" y="0"/>
                </a:lnTo>
                <a:lnTo>
                  <a:pt x="0" y="2589274"/>
                </a:lnTo>
                <a:lnTo>
                  <a:pt x="4572669" y="2589274"/>
                </a:lnTo>
                <a:lnTo>
                  <a:pt x="457266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23" name="Correct and Wrong Sound Effects">
            <a:hlinkClick r:id="" action="ppaction://media"/>
            <a:extLst>
              <a:ext uri="{FF2B5EF4-FFF2-40B4-BE49-F238E27FC236}">
                <a16:creationId xmlns:a16="http://schemas.microsoft.com/office/drawing/2014/main" id="{0875E9F4-6F2D-1CD5-8737-039AC54F45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60" end="8458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610286" y="-747959"/>
            <a:ext cx="2131609" cy="2131609"/>
          </a:xfrm>
          <a:prstGeom prst="rect">
            <a:avLst/>
          </a:prstGeom>
        </p:spPr>
      </p:pic>
      <p:pic>
        <p:nvPicPr>
          <p:cNvPr id="29" name="Correct and Wrong Sound Effects">
            <a:hlinkClick r:id="" action="ppaction://media"/>
            <a:extLst>
              <a:ext uri="{FF2B5EF4-FFF2-40B4-BE49-F238E27FC236}">
                <a16:creationId xmlns:a16="http://schemas.microsoft.com/office/drawing/2014/main" id="{354F32BB-49C6-7558-3FBE-28283B36E1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46" end="5263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329610" y="2249989"/>
            <a:ext cx="2131609" cy="2131609"/>
          </a:xfrm>
          <a:prstGeom prst="rect">
            <a:avLst/>
          </a:prstGeom>
        </p:spPr>
      </p:pic>
      <p:pic>
        <p:nvPicPr>
          <p:cNvPr id="30" name="Correct and Wrong Sound Effects">
            <a:hlinkClick r:id="" action="ppaction://media"/>
            <a:extLst>
              <a:ext uri="{FF2B5EF4-FFF2-40B4-BE49-F238E27FC236}">
                <a16:creationId xmlns:a16="http://schemas.microsoft.com/office/drawing/2014/main" id="{70A9A0F3-E2AC-85E5-47B8-D0948656CD6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46" end="5263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3335906" y="2258701"/>
            <a:ext cx="2131609" cy="2131609"/>
          </a:xfrm>
          <a:prstGeom prst="rect">
            <a:avLst/>
          </a:prstGeom>
        </p:spPr>
      </p:pic>
      <p:pic>
        <p:nvPicPr>
          <p:cNvPr id="31" name="Correct and Wrong Sound Effects">
            <a:hlinkClick r:id="" action="ppaction://media"/>
            <a:extLst>
              <a:ext uri="{FF2B5EF4-FFF2-40B4-BE49-F238E27FC236}">
                <a16:creationId xmlns:a16="http://schemas.microsoft.com/office/drawing/2014/main" id="{57D29102-1B6E-774D-D9BE-4AF37A5AC9F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46" end="5263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754049" y="4821592"/>
            <a:ext cx="2131609" cy="213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40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4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5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5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CE470F-E324-7515-D4B2-F7FF2E6AA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D2BD027A-36F0-0DEC-F461-823601302947}"/>
              </a:ext>
            </a:extLst>
          </p:cNvPr>
          <p:cNvSpPr/>
          <p:nvPr/>
        </p:nvSpPr>
        <p:spPr>
          <a:xfrm rot="16200000">
            <a:off x="5029200" y="-2971800"/>
            <a:ext cx="8229600" cy="16230600"/>
          </a:xfrm>
          <a:custGeom>
            <a:avLst/>
            <a:gdLst/>
            <a:ahLst/>
            <a:cxnLst/>
            <a:rect l="l" t="t" r="r" b="b"/>
            <a:pathLst>
              <a:path w="2021247" h="3986349">
                <a:moveTo>
                  <a:pt x="12230" y="0"/>
                </a:moveTo>
                <a:lnTo>
                  <a:pt x="2009017" y="0"/>
                </a:lnTo>
                <a:cubicBezTo>
                  <a:pt x="2012261" y="0"/>
                  <a:pt x="2015372" y="1288"/>
                  <a:pt x="2017665" y="3582"/>
                </a:cubicBezTo>
                <a:cubicBezTo>
                  <a:pt x="2019959" y="5875"/>
                  <a:pt x="2021247" y="8986"/>
                  <a:pt x="2021247" y="12230"/>
                </a:cubicBezTo>
                <a:lnTo>
                  <a:pt x="2021247" y="3974119"/>
                </a:lnTo>
                <a:cubicBezTo>
                  <a:pt x="2021247" y="3977363"/>
                  <a:pt x="2019959" y="3980473"/>
                  <a:pt x="2017665" y="3982767"/>
                </a:cubicBezTo>
                <a:cubicBezTo>
                  <a:pt x="2015372" y="3985061"/>
                  <a:pt x="2012261" y="3986349"/>
                  <a:pt x="2009017" y="3986349"/>
                </a:cubicBezTo>
                <a:lnTo>
                  <a:pt x="12230" y="3986349"/>
                </a:lnTo>
                <a:cubicBezTo>
                  <a:pt x="8986" y="3986349"/>
                  <a:pt x="5875" y="3985061"/>
                  <a:pt x="3582" y="3982767"/>
                </a:cubicBezTo>
                <a:cubicBezTo>
                  <a:pt x="1288" y="3980473"/>
                  <a:pt x="0" y="3977363"/>
                  <a:pt x="0" y="3974119"/>
                </a:cubicBezTo>
                <a:lnTo>
                  <a:pt x="0" y="12230"/>
                </a:lnTo>
                <a:cubicBezTo>
                  <a:pt x="0" y="8986"/>
                  <a:pt x="1288" y="5875"/>
                  <a:pt x="3582" y="3582"/>
                </a:cubicBezTo>
                <a:cubicBezTo>
                  <a:pt x="5875" y="1288"/>
                  <a:pt x="8986" y="0"/>
                  <a:pt x="12230" y="0"/>
                </a:cubicBezTo>
                <a:close/>
              </a:path>
            </a:pathLst>
          </a:custGeom>
          <a:gradFill rotWithShape="1">
            <a:gsLst>
              <a:gs pos="0">
                <a:srgbClr val="E46457">
                  <a:alpha val="100000"/>
                </a:srgbClr>
              </a:gs>
              <a:gs pos="100000">
                <a:srgbClr val="FA9483">
                  <a:alpha val="100000"/>
                </a:srgbClr>
              </a:gs>
            </a:gsLst>
            <a:lin ang="0"/>
          </a:grad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3DAD36-803C-3842-4B04-6A0F7BA555F1}"/>
              </a:ext>
            </a:extLst>
          </p:cNvPr>
          <p:cNvSpPr txBox="1"/>
          <p:nvPr/>
        </p:nvSpPr>
        <p:spPr>
          <a:xfrm rot="16200000">
            <a:off x="4951637" y="-3049363"/>
            <a:ext cx="8229600" cy="16385726"/>
          </a:xfrm>
          <a:prstGeom prst="rect">
            <a:avLst/>
          </a:prstGeom>
        </p:spPr>
        <p:txBody>
          <a:bodyPr lIns="54475" tIns="54475" rIns="54475" bIns="54475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32FB396-9B0E-C6DE-55A2-F5200AE00116}"/>
              </a:ext>
            </a:extLst>
          </p:cNvPr>
          <p:cNvSpPr/>
          <p:nvPr/>
        </p:nvSpPr>
        <p:spPr>
          <a:xfrm rot="5400000">
            <a:off x="366497" y="2530405"/>
            <a:ext cx="7519698" cy="5226190"/>
          </a:xfrm>
          <a:custGeom>
            <a:avLst/>
            <a:gdLst/>
            <a:ahLst/>
            <a:cxnLst/>
            <a:rect l="l" t="t" r="r" b="b"/>
            <a:pathLst>
              <a:path w="7519698" h="5226190">
                <a:moveTo>
                  <a:pt x="0" y="0"/>
                </a:moveTo>
                <a:lnTo>
                  <a:pt x="7519697" y="0"/>
                </a:lnTo>
                <a:lnTo>
                  <a:pt x="7519697" y="5226190"/>
                </a:lnTo>
                <a:lnTo>
                  <a:pt x="0" y="52261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976A8E6-D765-41BF-2C91-041FDF0F11F0}"/>
              </a:ext>
            </a:extLst>
          </p:cNvPr>
          <p:cNvSpPr/>
          <p:nvPr/>
        </p:nvSpPr>
        <p:spPr>
          <a:xfrm rot="-5400000">
            <a:off x="10401806" y="2530405"/>
            <a:ext cx="7519698" cy="5226190"/>
          </a:xfrm>
          <a:custGeom>
            <a:avLst/>
            <a:gdLst/>
            <a:ahLst/>
            <a:cxnLst/>
            <a:rect l="l" t="t" r="r" b="b"/>
            <a:pathLst>
              <a:path w="7519698" h="5226190">
                <a:moveTo>
                  <a:pt x="0" y="0"/>
                </a:moveTo>
                <a:lnTo>
                  <a:pt x="7519697" y="0"/>
                </a:lnTo>
                <a:lnTo>
                  <a:pt x="7519697" y="5226190"/>
                </a:lnTo>
                <a:lnTo>
                  <a:pt x="0" y="52261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EB494AC-1F69-A2B0-A1EB-C506EDE716A3}"/>
              </a:ext>
            </a:extLst>
          </p:cNvPr>
          <p:cNvSpPr/>
          <p:nvPr/>
        </p:nvSpPr>
        <p:spPr>
          <a:xfrm>
            <a:off x="2212218" y="4245534"/>
            <a:ext cx="6366692" cy="1461357"/>
          </a:xfrm>
          <a:custGeom>
            <a:avLst/>
            <a:gdLst/>
            <a:ahLst/>
            <a:cxnLst/>
            <a:rect l="l" t="t" r="r" b="b"/>
            <a:pathLst>
              <a:path w="1466907" h="336701">
                <a:moveTo>
                  <a:pt x="121600" y="0"/>
                </a:moveTo>
                <a:lnTo>
                  <a:pt x="1345307" y="0"/>
                </a:lnTo>
                <a:cubicBezTo>
                  <a:pt x="1377557" y="0"/>
                  <a:pt x="1408487" y="12811"/>
                  <a:pt x="1431291" y="35616"/>
                </a:cubicBezTo>
                <a:cubicBezTo>
                  <a:pt x="1454096" y="58420"/>
                  <a:pt x="1466907" y="89350"/>
                  <a:pt x="1466907" y="121600"/>
                </a:cubicBezTo>
                <a:lnTo>
                  <a:pt x="1466907" y="215101"/>
                </a:lnTo>
                <a:cubicBezTo>
                  <a:pt x="1466907" y="247352"/>
                  <a:pt x="1454096" y="278281"/>
                  <a:pt x="1431291" y="301086"/>
                </a:cubicBezTo>
                <a:cubicBezTo>
                  <a:pt x="1408487" y="323890"/>
                  <a:pt x="1377557" y="336701"/>
                  <a:pt x="1345307" y="336701"/>
                </a:cubicBezTo>
                <a:lnTo>
                  <a:pt x="121600" y="336701"/>
                </a:lnTo>
                <a:cubicBezTo>
                  <a:pt x="89350" y="336701"/>
                  <a:pt x="58420" y="323890"/>
                  <a:pt x="35616" y="301086"/>
                </a:cubicBezTo>
                <a:cubicBezTo>
                  <a:pt x="12811" y="278281"/>
                  <a:pt x="0" y="247352"/>
                  <a:pt x="0" y="215101"/>
                </a:cubicBezTo>
                <a:lnTo>
                  <a:pt x="0" y="121600"/>
                </a:lnTo>
                <a:cubicBezTo>
                  <a:pt x="0" y="89350"/>
                  <a:pt x="12811" y="58420"/>
                  <a:pt x="35616" y="35616"/>
                </a:cubicBezTo>
                <a:cubicBezTo>
                  <a:pt x="58420" y="12811"/>
                  <a:pt x="89350" y="0"/>
                  <a:pt x="121600" y="0"/>
                </a:cubicBezTo>
                <a:close/>
              </a:path>
            </a:pathLst>
          </a:custGeom>
          <a:solidFill>
            <a:srgbClr val="FFFCF2"/>
          </a:solidFill>
        </p:spPr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6CDE7F1-D8FC-D405-F502-98D4CEDAC33A}"/>
              </a:ext>
            </a:extLst>
          </p:cNvPr>
          <p:cNvSpPr txBox="1"/>
          <p:nvPr/>
        </p:nvSpPr>
        <p:spPr>
          <a:xfrm>
            <a:off x="2212218" y="4080172"/>
            <a:ext cx="6366692" cy="16267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0166D8B-A880-FACA-0D20-0F2A1563C212}"/>
              </a:ext>
            </a:extLst>
          </p:cNvPr>
          <p:cNvSpPr/>
          <p:nvPr/>
        </p:nvSpPr>
        <p:spPr>
          <a:xfrm>
            <a:off x="9709090" y="4245534"/>
            <a:ext cx="6366692" cy="1461357"/>
          </a:xfrm>
          <a:custGeom>
            <a:avLst/>
            <a:gdLst/>
            <a:ahLst/>
            <a:cxnLst/>
            <a:rect l="l" t="t" r="r" b="b"/>
            <a:pathLst>
              <a:path w="1466907" h="336701">
                <a:moveTo>
                  <a:pt x="121600" y="0"/>
                </a:moveTo>
                <a:lnTo>
                  <a:pt x="1345307" y="0"/>
                </a:lnTo>
                <a:cubicBezTo>
                  <a:pt x="1377557" y="0"/>
                  <a:pt x="1408487" y="12811"/>
                  <a:pt x="1431291" y="35616"/>
                </a:cubicBezTo>
                <a:cubicBezTo>
                  <a:pt x="1454096" y="58420"/>
                  <a:pt x="1466907" y="89350"/>
                  <a:pt x="1466907" y="121600"/>
                </a:cubicBezTo>
                <a:lnTo>
                  <a:pt x="1466907" y="215101"/>
                </a:lnTo>
                <a:cubicBezTo>
                  <a:pt x="1466907" y="247352"/>
                  <a:pt x="1454096" y="278281"/>
                  <a:pt x="1431291" y="301086"/>
                </a:cubicBezTo>
                <a:cubicBezTo>
                  <a:pt x="1408487" y="323890"/>
                  <a:pt x="1377557" y="336701"/>
                  <a:pt x="1345307" y="336701"/>
                </a:cubicBezTo>
                <a:lnTo>
                  <a:pt x="121600" y="336701"/>
                </a:lnTo>
                <a:cubicBezTo>
                  <a:pt x="89350" y="336701"/>
                  <a:pt x="58420" y="323890"/>
                  <a:pt x="35616" y="301086"/>
                </a:cubicBezTo>
                <a:cubicBezTo>
                  <a:pt x="12811" y="278281"/>
                  <a:pt x="0" y="247352"/>
                  <a:pt x="0" y="215101"/>
                </a:cubicBezTo>
                <a:lnTo>
                  <a:pt x="0" y="121600"/>
                </a:lnTo>
                <a:cubicBezTo>
                  <a:pt x="0" y="89350"/>
                  <a:pt x="12811" y="58420"/>
                  <a:pt x="35616" y="35616"/>
                </a:cubicBezTo>
                <a:cubicBezTo>
                  <a:pt x="58420" y="12811"/>
                  <a:pt x="89350" y="0"/>
                  <a:pt x="121600" y="0"/>
                </a:cubicBezTo>
                <a:close/>
              </a:path>
            </a:pathLst>
          </a:custGeom>
          <a:solidFill>
            <a:srgbClr val="FFFCF2"/>
          </a:solid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EF87EA1-EEEB-6D56-6112-D7B79E3A0131}"/>
              </a:ext>
            </a:extLst>
          </p:cNvPr>
          <p:cNvSpPr txBox="1"/>
          <p:nvPr/>
        </p:nvSpPr>
        <p:spPr>
          <a:xfrm>
            <a:off x="9709090" y="4080172"/>
            <a:ext cx="6366692" cy="16267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3AA200A1-DB1B-DB05-44E8-133417268625}"/>
              </a:ext>
            </a:extLst>
          </p:cNvPr>
          <p:cNvSpPr/>
          <p:nvPr/>
        </p:nvSpPr>
        <p:spPr>
          <a:xfrm>
            <a:off x="2212218" y="6481089"/>
            <a:ext cx="6366692" cy="1461357"/>
          </a:xfrm>
          <a:custGeom>
            <a:avLst/>
            <a:gdLst/>
            <a:ahLst/>
            <a:cxnLst/>
            <a:rect l="l" t="t" r="r" b="b"/>
            <a:pathLst>
              <a:path w="1466907" h="336701">
                <a:moveTo>
                  <a:pt x="121600" y="0"/>
                </a:moveTo>
                <a:lnTo>
                  <a:pt x="1345307" y="0"/>
                </a:lnTo>
                <a:cubicBezTo>
                  <a:pt x="1377557" y="0"/>
                  <a:pt x="1408487" y="12811"/>
                  <a:pt x="1431291" y="35616"/>
                </a:cubicBezTo>
                <a:cubicBezTo>
                  <a:pt x="1454096" y="58420"/>
                  <a:pt x="1466907" y="89350"/>
                  <a:pt x="1466907" y="121600"/>
                </a:cubicBezTo>
                <a:lnTo>
                  <a:pt x="1466907" y="215101"/>
                </a:lnTo>
                <a:cubicBezTo>
                  <a:pt x="1466907" y="247352"/>
                  <a:pt x="1454096" y="278281"/>
                  <a:pt x="1431291" y="301086"/>
                </a:cubicBezTo>
                <a:cubicBezTo>
                  <a:pt x="1408487" y="323890"/>
                  <a:pt x="1377557" y="336701"/>
                  <a:pt x="1345307" y="336701"/>
                </a:cubicBezTo>
                <a:lnTo>
                  <a:pt x="121600" y="336701"/>
                </a:lnTo>
                <a:cubicBezTo>
                  <a:pt x="89350" y="336701"/>
                  <a:pt x="58420" y="323890"/>
                  <a:pt x="35616" y="301086"/>
                </a:cubicBezTo>
                <a:cubicBezTo>
                  <a:pt x="12811" y="278281"/>
                  <a:pt x="0" y="247352"/>
                  <a:pt x="0" y="215101"/>
                </a:cubicBezTo>
                <a:lnTo>
                  <a:pt x="0" y="121600"/>
                </a:lnTo>
                <a:cubicBezTo>
                  <a:pt x="0" y="89350"/>
                  <a:pt x="12811" y="58420"/>
                  <a:pt x="35616" y="35616"/>
                </a:cubicBezTo>
                <a:cubicBezTo>
                  <a:pt x="58420" y="12811"/>
                  <a:pt x="89350" y="0"/>
                  <a:pt x="121600" y="0"/>
                </a:cubicBezTo>
                <a:close/>
              </a:path>
            </a:pathLst>
          </a:custGeom>
          <a:solidFill>
            <a:srgbClr val="FFFCF2"/>
          </a:solidFill>
        </p:spPr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4B328C9B-B15E-FBC8-9D89-CC7262AE0387}"/>
              </a:ext>
            </a:extLst>
          </p:cNvPr>
          <p:cNvSpPr txBox="1"/>
          <p:nvPr/>
        </p:nvSpPr>
        <p:spPr>
          <a:xfrm>
            <a:off x="2212218" y="6315727"/>
            <a:ext cx="6366692" cy="16267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ECD3C158-4F7E-311C-7691-40DFFEC7B253}"/>
              </a:ext>
            </a:extLst>
          </p:cNvPr>
          <p:cNvSpPr/>
          <p:nvPr/>
        </p:nvSpPr>
        <p:spPr>
          <a:xfrm>
            <a:off x="9709090" y="6481089"/>
            <a:ext cx="6366692" cy="1461357"/>
          </a:xfrm>
          <a:custGeom>
            <a:avLst/>
            <a:gdLst/>
            <a:ahLst/>
            <a:cxnLst/>
            <a:rect l="l" t="t" r="r" b="b"/>
            <a:pathLst>
              <a:path w="1466907" h="336701">
                <a:moveTo>
                  <a:pt x="121600" y="0"/>
                </a:moveTo>
                <a:lnTo>
                  <a:pt x="1345307" y="0"/>
                </a:lnTo>
                <a:cubicBezTo>
                  <a:pt x="1377557" y="0"/>
                  <a:pt x="1408487" y="12811"/>
                  <a:pt x="1431291" y="35616"/>
                </a:cubicBezTo>
                <a:cubicBezTo>
                  <a:pt x="1454096" y="58420"/>
                  <a:pt x="1466907" y="89350"/>
                  <a:pt x="1466907" y="121600"/>
                </a:cubicBezTo>
                <a:lnTo>
                  <a:pt x="1466907" y="215101"/>
                </a:lnTo>
                <a:cubicBezTo>
                  <a:pt x="1466907" y="247352"/>
                  <a:pt x="1454096" y="278281"/>
                  <a:pt x="1431291" y="301086"/>
                </a:cubicBezTo>
                <a:cubicBezTo>
                  <a:pt x="1408487" y="323890"/>
                  <a:pt x="1377557" y="336701"/>
                  <a:pt x="1345307" y="336701"/>
                </a:cubicBezTo>
                <a:lnTo>
                  <a:pt x="121600" y="336701"/>
                </a:lnTo>
                <a:cubicBezTo>
                  <a:pt x="89350" y="336701"/>
                  <a:pt x="58420" y="323890"/>
                  <a:pt x="35616" y="301086"/>
                </a:cubicBezTo>
                <a:cubicBezTo>
                  <a:pt x="12811" y="278281"/>
                  <a:pt x="0" y="247352"/>
                  <a:pt x="0" y="215101"/>
                </a:cubicBezTo>
                <a:lnTo>
                  <a:pt x="0" y="121600"/>
                </a:lnTo>
                <a:cubicBezTo>
                  <a:pt x="0" y="89350"/>
                  <a:pt x="12811" y="58420"/>
                  <a:pt x="35616" y="35616"/>
                </a:cubicBezTo>
                <a:cubicBezTo>
                  <a:pt x="58420" y="12811"/>
                  <a:pt x="89350" y="0"/>
                  <a:pt x="121600" y="0"/>
                </a:cubicBezTo>
                <a:close/>
              </a:path>
            </a:pathLst>
          </a:custGeom>
          <a:solidFill>
            <a:srgbClr val="FFFCF2"/>
          </a:solidFill>
        </p:spPr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A44E1B74-73DA-C0BF-B5E7-84BE7186335C}"/>
              </a:ext>
            </a:extLst>
          </p:cNvPr>
          <p:cNvSpPr txBox="1"/>
          <p:nvPr/>
        </p:nvSpPr>
        <p:spPr>
          <a:xfrm>
            <a:off x="9709090" y="6315727"/>
            <a:ext cx="6366692" cy="16267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8BA7F4F6-4F9A-F08B-F391-F28B890BD4E0}"/>
              </a:ext>
            </a:extLst>
          </p:cNvPr>
          <p:cNvSpPr/>
          <p:nvPr/>
        </p:nvSpPr>
        <p:spPr>
          <a:xfrm rot="2391188">
            <a:off x="-1733801" y="8187243"/>
            <a:ext cx="5524966" cy="4795570"/>
          </a:xfrm>
          <a:custGeom>
            <a:avLst/>
            <a:gdLst/>
            <a:ahLst/>
            <a:cxnLst/>
            <a:rect l="l" t="t" r="r" b="b"/>
            <a:pathLst>
              <a:path w="5524966" h="4795570">
                <a:moveTo>
                  <a:pt x="0" y="0"/>
                </a:moveTo>
                <a:lnTo>
                  <a:pt x="5524966" y="0"/>
                </a:lnTo>
                <a:lnTo>
                  <a:pt x="5524966" y="4795570"/>
                </a:lnTo>
                <a:lnTo>
                  <a:pt x="0" y="47955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D1DEDF70-B964-7312-F4A9-D6D8C712FA75}"/>
              </a:ext>
            </a:extLst>
          </p:cNvPr>
          <p:cNvSpPr/>
          <p:nvPr/>
        </p:nvSpPr>
        <p:spPr>
          <a:xfrm rot="-2392943">
            <a:off x="14496799" y="8187243"/>
            <a:ext cx="5524966" cy="4795570"/>
          </a:xfrm>
          <a:custGeom>
            <a:avLst/>
            <a:gdLst/>
            <a:ahLst/>
            <a:cxnLst/>
            <a:rect l="l" t="t" r="r" b="b"/>
            <a:pathLst>
              <a:path w="5524966" h="4795570">
                <a:moveTo>
                  <a:pt x="0" y="0"/>
                </a:moveTo>
                <a:lnTo>
                  <a:pt x="5524966" y="0"/>
                </a:lnTo>
                <a:lnTo>
                  <a:pt x="5524966" y="4795570"/>
                </a:lnTo>
                <a:lnTo>
                  <a:pt x="0" y="47955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C9852F6B-02E6-BE11-131D-7592B0548F6B}"/>
              </a:ext>
            </a:extLst>
          </p:cNvPr>
          <p:cNvSpPr/>
          <p:nvPr/>
        </p:nvSpPr>
        <p:spPr>
          <a:xfrm>
            <a:off x="-74117" y="34666"/>
            <a:ext cx="4572669" cy="2589274"/>
          </a:xfrm>
          <a:custGeom>
            <a:avLst/>
            <a:gdLst/>
            <a:ahLst/>
            <a:cxnLst/>
            <a:rect l="l" t="t" r="r" b="b"/>
            <a:pathLst>
              <a:path w="4572669" h="2589274">
                <a:moveTo>
                  <a:pt x="0" y="0"/>
                </a:moveTo>
                <a:lnTo>
                  <a:pt x="4572669" y="0"/>
                </a:lnTo>
                <a:lnTo>
                  <a:pt x="4572669" y="2589274"/>
                </a:lnTo>
                <a:lnTo>
                  <a:pt x="0" y="25892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D89EC34F-8F5E-FA3C-521A-4735F8BDCFC1}"/>
              </a:ext>
            </a:extLst>
          </p:cNvPr>
          <p:cNvSpPr txBox="1"/>
          <p:nvPr/>
        </p:nvSpPr>
        <p:spPr>
          <a:xfrm>
            <a:off x="2033040" y="2065205"/>
            <a:ext cx="14221921" cy="1161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9"/>
              </a:lnSpc>
            </a:pPr>
            <a:r>
              <a:rPr lang="en-US" sz="6785" b="1">
                <a:solidFill>
                  <a:srgbClr val="FFFFFF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Bạn đặt câu hỏi vào đây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217A695A-D8AB-353E-3F3A-5943D82C2FAE}"/>
              </a:ext>
            </a:extLst>
          </p:cNvPr>
          <p:cNvSpPr txBox="1"/>
          <p:nvPr/>
        </p:nvSpPr>
        <p:spPr>
          <a:xfrm>
            <a:off x="2453670" y="4420098"/>
            <a:ext cx="5883788" cy="1112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3"/>
              </a:lnSpc>
            </a:pPr>
            <a:r>
              <a:rPr lang="en-US" sz="6409" b="1">
                <a:solidFill>
                  <a:srgbClr val="780000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A. Sai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D3BE970C-957C-01A2-58FC-E8246746E434}"/>
              </a:ext>
            </a:extLst>
          </p:cNvPr>
          <p:cNvSpPr txBox="1"/>
          <p:nvPr/>
        </p:nvSpPr>
        <p:spPr>
          <a:xfrm>
            <a:off x="2453670" y="6655653"/>
            <a:ext cx="5883788" cy="1112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3"/>
              </a:lnSpc>
            </a:pPr>
            <a:r>
              <a:rPr lang="en-US" sz="6409" b="1">
                <a:solidFill>
                  <a:srgbClr val="780000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C. Đúng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A5CCDFF8-9F3A-D3FB-9902-3F539567C1F8}"/>
              </a:ext>
            </a:extLst>
          </p:cNvPr>
          <p:cNvSpPr txBox="1"/>
          <p:nvPr/>
        </p:nvSpPr>
        <p:spPr>
          <a:xfrm>
            <a:off x="9950542" y="4420098"/>
            <a:ext cx="5883788" cy="1112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3"/>
              </a:lnSpc>
            </a:pPr>
            <a:r>
              <a:rPr lang="en-US" sz="6409" b="1">
                <a:solidFill>
                  <a:srgbClr val="780000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B. Sai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17F48152-2253-5FB0-079B-D5A43A229907}"/>
              </a:ext>
            </a:extLst>
          </p:cNvPr>
          <p:cNvSpPr txBox="1"/>
          <p:nvPr/>
        </p:nvSpPr>
        <p:spPr>
          <a:xfrm>
            <a:off x="9950542" y="6664518"/>
            <a:ext cx="5883788" cy="109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3"/>
              </a:lnSpc>
            </a:pPr>
            <a:r>
              <a:rPr lang="en-US" sz="6409" b="1">
                <a:solidFill>
                  <a:srgbClr val="780000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D. Sai</a:t>
            </a:r>
          </a:p>
        </p:txBody>
      </p:sp>
      <p:sp>
        <p:nvSpPr>
          <p:cNvPr id="28" name="Freeform 23">
            <a:hlinkClick r:id="rId7" action="ppaction://hlinksldjump"/>
            <a:extLst>
              <a:ext uri="{FF2B5EF4-FFF2-40B4-BE49-F238E27FC236}">
                <a16:creationId xmlns:a16="http://schemas.microsoft.com/office/drawing/2014/main" id="{A0C24BC2-7D95-445D-9AE0-7BE2EEA66C22}"/>
              </a:ext>
            </a:extLst>
          </p:cNvPr>
          <p:cNvSpPr/>
          <p:nvPr/>
        </p:nvSpPr>
        <p:spPr>
          <a:xfrm flipH="1">
            <a:off x="13789448" y="34666"/>
            <a:ext cx="4572669" cy="2589274"/>
          </a:xfrm>
          <a:custGeom>
            <a:avLst/>
            <a:gdLst/>
            <a:ahLst/>
            <a:cxnLst/>
            <a:rect l="l" t="t" r="r" b="b"/>
            <a:pathLst>
              <a:path w="4572669" h="2589274">
                <a:moveTo>
                  <a:pt x="4572669" y="0"/>
                </a:moveTo>
                <a:lnTo>
                  <a:pt x="0" y="0"/>
                </a:lnTo>
                <a:lnTo>
                  <a:pt x="0" y="2589274"/>
                </a:lnTo>
                <a:lnTo>
                  <a:pt x="4572669" y="2589274"/>
                </a:lnTo>
                <a:lnTo>
                  <a:pt x="457266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23" name="Correct and Wrong Sound Effects">
            <a:hlinkClick r:id="" action="ppaction://media"/>
            <a:extLst>
              <a:ext uri="{FF2B5EF4-FFF2-40B4-BE49-F238E27FC236}">
                <a16:creationId xmlns:a16="http://schemas.microsoft.com/office/drawing/2014/main" id="{0875E9F4-6F2D-1CD5-8737-039AC54F45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60" end="8458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610286" y="-747959"/>
            <a:ext cx="2131609" cy="2131609"/>
          </a:xfrm>
          <a:prstGeom prst="rect">
            <a:avLst/>
          </a:prstGeom>
        </p:spPr>
      </p:pic>
      <p:pic>
        <p:nvPicPr>
          <p:cNvPr id="29" name="Correct and Wrong Sound Effects">
            <a:hlinkClick r:id="" action="ppaction://media"/>
            <a:extLst>
              <a:ext uri="{FF2B5EF4-FFF2-40B4-BE49-F238E27FC236}">
                <a16:creationId xmlns:a16="http://schemas.microsoft.com/office/drawing/2014/main" id="{354F32BB-49C6-7558-3FBE-28283B36E1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46" end="5263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329610" y="2249989"/>
            <a:ext cx="2131609" cy="2131609"/>
          </a:xfrm>
          <a:prstGeom prst="rect">
            <a:avLst/>
          </a:prstGeom>
        </p:spPr>
      </p:pic>
      <p:pic>
        <p:nvPicPr>
          <p:cNvPr id="30" name="Correct and Wrong Sound Effects">
            <a:hlinkClick r:id="" action="ppaction://media"/>
            <a:extLst>
              <a:ext uri="{FF2B5EF4-FFF2-40B4-BE49-F238E27FC236}">
                <a16:creationId xmlns:a16="http://schemas.microsoft.com/office/drawing/2014/main" id="{70A9A0F3-E2AC-85E5-47B8-D0948656CD6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46" end="5263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3335906" y="2258701"/>
            <a:ext cx="2131609" cy="2131609"/>
          </a:xfrm>
          <a:prstGeom prst="rect">
            <a:avLst/>
          </a:prstGeom>
        </p:spPr>
      </p:pic>
      <p:pic>
        <p:nvPicPr>
          <p:cNvPr id="31" name="Correct and Wrong Sound Effects">
            <a:hlinkClick r:id="" action="ppaction://media"/>
            <a:extLst>
              <a:ext uri="{FF2B5EF4-FFF2-40B4-BE49-F238E27FC236}">
                <a16:creationId xmlns:a16="http://schemas.microsoft.com/office/drawing/2014/main" id="{57D29102-1B6E-774D-D9BE-4AF37A5AC9F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46" end="5263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754049" y="4821592"/>
            <a:ext cx="2131609" cy="213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24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5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4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5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CE470F-E324-7515-D4B2-F7FF2E6AA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D2BD027A-36F0-0DEC-F461-823601302947}"/>
              </a:ext>
            </a:extLst>
          </p:cNvPr>
          <p:cNvSpPr/>
          <p:nvPr/>
        </p:nvSpPr>
        <p:spPr>
          <a:xfrm rot="16200000">
            <a:off x="5029200" y="-2971800"/>
            <a:ext cx="8229600" cy="16230600"/>
          </a:xfrm>
          <a:custGeom>
            <a:avLst/>
            <a:gdLst/>
            <a:ahLst/>
            <a:cxnLst/>
            <a:rect l="l" t="t" r="r" b="b"/>
            <a:pathLst>
              <a:path w="2021247" h="3986349">
                <a:moveTo>
                  <a:pt x="12230" y="0"/>
                </a:moveTo>
                <a:lnTo>
                  <a:pt x="2009017" y="0"/>
                </a:lnTo>
                <a:cubicBezTo>
                  <a:pt x="2012261" y="0"/>
                  <a:pt x="2015372" y="1288"/>
                  <a:pt x="2017665" y="3582"/>
                </a:cubicBezTo>
                <a:cubicBezTo>
                  <a:pt x="2019959" y="5875"/>
                  <a:pt x="2021247" y="8986"/>
                  <a:pt x="2021247" y="12230"/>
                </a:cubicBezTo>
                <a:lnTo>
                  <a:pt x="2021247" y="3974119"/>
                </a:lnTo>
                <a:cubicBezTo>
                  <a:pt x="2021247" y="3977363"/>
                  <a:pt x="2019959" y="3980473"/>
                  <a:pt x="2017665" y="3982767"/>
                </a:cubicBezTo>
                <a:cubicBezTo>
                  <a:pt x="2015372" y="3985061"/>
                  <a:pt x="2012261" y="3986349"/>
                  <a:pt x="2009017" y="3986349"/>
                </a:cubicBezTo>
                <a:lnTo>
                  <a:pt x="12230" y="3986349"/>
                </a:lnTo>
                <a:cubicBezTo>
                  <a:pt x="8986" y="3986349"/>
                  <a:pt x="5875" y="3985061"/>
                  <a:pt x="3582" y="3982767"/>
                </a:cubicBezTo>
                <a:cubicBezTo>
                  <a:pt x="1288" y="3980473"/>
                  <a:pt x="0" y="3977363"/>
                  <a:pt x="0" y="3974119"/>
                </a:cubicBezTo>
                <a:lnTo>
                  <a:pt x="0" y="12230"/>
                </a:lnTo>
                <a:cubicBezTo>
                  <a:pt x="0" y="8986"/>
                  <a:pt x="1288" y="5875"/>
                  <a:pt x="3582" y="3582"/>
                </a:cubicBezTo>
                <a:cubicBezTo>
                  <a:pt x="5875" y="1288"/>
                  <a:pt x="8986" y="0"/>
                  <a:pt x="12230" y="0"/>
                </a:cubicBezTo>
                <a:close/>
              </a:path>
            </a:pathLst>
          </a:custGeom>
          <a:gradFill rotWithShape="1">
            <a:gsLst>
              <a:gs pos="0">
                <a:srgbClr val="E46457">
                  <a:alpha val="100000"/>
                </a:srgbClr>
              </a:gs>
              <a:gs pos="100000">
                <a:srgbClr val="FA9483">
                  <a:alpha val="100000"/>
                </a:srgbClr>
              </a:gs>
            </a:gsLst>
            <a:lin ang="0"/>
          </a:grad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3DAD36-803C-3842-4B04-6A0F7BA555F1}"/>
              </a:ext>
            </a:extLst>
          </p:cNvPr>
          <p:cNvSpPr txBox="1"/>
          <p:nvPr/>
        </p:nvSpPr>
        <p:spPr>
          <a:xfrm rot="16200000">
            <a:off x="4951637" y="-3049363"/>
            <a:ext cx="8229600" cy="16385726"/>
          </a:xfrm>
          <a:prstGeom prst="rect">
            <a:avLst/>
          </a:prstGeom>
        </p:spPr>
        <p:txBody>
          <a:bodyPr lIns="54475" tIns="54475" rIns="54475" bIns="54475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32FB396-9B0E-C6DE-55A2-F5200AE00116}"/>
              </a:ext>
            </a:extLst>
          </p:cNvPr>
          <p:cNvSpPr/>
          <p:nvPr/>
        </p:nvSpPr>
        <p:spPr>
          <a:xfrm rot="5400000">
            <a:off x="366497" y="2530405"/>
            <a:ext cx="7519698" cy="5226190"/>
          </a:xfrm>
          <a:custGeom>
            <a:avLst/>
            <a:gdLst/>
            <a:ahLst/>
            <a:cxnLst/>
            <a:rect l="l" t="t" r="r" b="b"/>
            <a:pathLst>
              <a:path w="7519698" h="5226190">
                <a:moveTo>
                  <a:pt x="0" y="0"/>
                </a:moveTo>
                <a:lnTo>
                  <a:pt x="7519697" y="0"/>
                </a:lnTo>
                <a:lnTo>
                  <a:pt x="7519697" y="5226190"/>
                </a:lnTo>
                <a:lnTo>
                  <a:pt x="0" y="52261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976A8E6-D765-41BF-2C91-041FDF0F11F0}"/>
              </a:ext>
            </a:extLst>
          </p:cNvPr>
          <p:cNvSpPr/>
          <p:nvPr/>
        </p:nvSpPr>
        <p:spPr>
          <a:xfrm rot="-5400000">
            <a:off x="10401806" y="2530405"/>
            <a:ext cx="7519698" cy="5226190"/>
          </a:xfrm>
          <a:custGeom>
            <a:avLst/>
            <a:gdLst/>
            <a:ahLst/>
            <a:cxnLst/>
            <a:rect l="l" t="t" r="r" b="b"/>
            <a:pathLst>
              <a:path w="7519698" h="5226190">
                <a:moveTo>
                  <a:pt x="0" y="0"/>
                </a:moveTo>
                <a:lnTo>
                  <a:pt x="7519697" y="0"/>
                </a:lnTo>
                <a:lnTo>
                  <a:pt x="7519697" y="5226190"/>
                </a:lnTo>
                <a:lnTo>
                  <a:pt x="0" y="52261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EB494AC-1F69-A2B0-A1EB-C506EDE716A3}"/>
              </a:ext>
            </a:extLst>
          </p:cNvPr>
          <p:cNvSpPr/>
          <p:nvPr/>
        </p:nvSpPr>
        <p:spPr>
          <a:xfrm>
            <a:off x="2212218" y="4245534"/>
            <a:ext cx="6366692" cy="1461357"/>
          </a:xfrm>
          <a:custGeom>
            <a:avLst/>
            <a:gdLst/>
            <a:ahLst/>
            <a:cxnLst/>
            <a:rect l="l" t="t" r="r" b="b"/>
            <a:pathLst>
              <a:path w="1466907" h="336701">
                <a:moveTo>
                  <a:pt x="121600" y="0"/>
                </a:moveTo>
                <a:lnTo>
                  <a:pt x="1345307" y="0"/>
                </a:lnTo>
                <a:cubicBezTo>
                  <a:pt x="1377557" y="0"/>
                  <a:pt x="1408487" y="12811"/>
                  <a:pt x="1431291" y="35616"/>
                </a:cubicBezTo>
                <a:cubicBezTo>
                  <a:pt x="1454096" y="58420"/>
                  <a:pt x="1466907" y="89350"/>
                  <a:pt x="1466907" y="121600"/>
                </a:cubicBezTo>
                <a:lnTo>
                  <a:pt x="1466907" y="215101"/>
                </a:lnTo>
                <a:cubicBezTo>
                  <a:pt x="1466907" y="247352"/>
                  <a:pt x="1454096" y="278281"/>
                  <a:pt x="1431291" y="301086"/>
                </a:cubicBezTo>
                <a:cubicBezTo>
                  <a:pt x="1408487" y="323890"/>
                  <a:pt x="1377557" y="336701"/>
                  <a:pt x="1345307" y="336701"/>
                </a:cubicBezTo>
                <a:lnTo>
                  <a:pt x="121600" y="336701"/>
                </a:lnTo>
                <a:cubicBezTo>
                  <a:pt x="89350" y="336701"/>
                  <a:pt x="58420" y="323890"/>
                  <a:pt x="35616" y="301086"/>
                </a:cubicBezTo>
                <a:cubicBezTo>
                  <a:pt x="12811" y="278281"/>
                  <a:pt x="0" y="247352"/>
                  <a:pt x="0" y="215101"/>
                </a:cubicBezTo>
                <a:lnTo>
                  <a:pt x="0" y="121600"/>
                </a:lnTo>
                <a:cubicBezTo>
                  <a:pt x="0" y="89350"/>
                  <a:pt x="12811" y="58420"/>
                  <a:pt x="35616" y="35616"/>
                </a:cubicBezTo>
                <a:cubicBezTo>
                  <a:pt x="58420" y="12811"/>
                  <a:pt x="89350" y="0"/>
                  <a:pt x="121600" y="0"/>
                </a:cubicBezTo>
                <a:close/>
              </a:path>
            </a:pathLst>
          </a:custGeom>
          <a:solidFill>
            <a:srgbClr val="FFFCF2"/>
          </a:solidFill>
        </p:spPr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6CDE7F1-D8FC-D405-F502-98D4CEDAC33A}"/>
              </a:ext>
            </a:extLst>
          </p:cNvPr>
          <p:cNvSpPr txBox="1"/>
          <p:nvPr/>
        </p:nvSpPr>
        <p:spPr>
          <a:xfrm>
            <a:off x="2212218" y="4080172"/>
            <a:ext cx="6366692" cy="16267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0166D8B-A880-FACA-0D20-0F2A1563C212}"/>
              </a:ext>
            </a:extLst>
          </p:cNvPr>
          <p:cNvSpPr/>
          <p:nvPr/>
        </p:nvSpPr>
        <p:spPr>
          <a:xfrm>
            <a:off x="9709090" y="4245534"/>
            <a:ext cx="6366692" cy="1461357"/>
          </a:xfrm>
          <a:custGeom>
            <a:avLst/>
            <a:gdLst/>
            <a:ahLst/>
            <a:cxnLst/>
            <a:rect l="l" t="t" r="r" b="b"/>
            <a:pathLst>
              <a:path w="1466907" h="336701">
                <a:moveTo>
                  <a:pt x="121600" y="0"/>
                </a:moveTo>
                <a:lnTo>
                  <a:pt x="1345307" y="0"/>
                </a:lnTo>
                <a:cubicBezTo>
                  <a:pt x="1377557" y="0"/>
                  <a:pt x="1408487" y="12811"/>
                  <a:pt x="1431291" y="35616"/>
                </a:cubicBezTo>
                <a:cubicBezTo>
                  <a:pt x="1454096" y="58420"/>
                  <a:pt x="1466907" y="89350"/>
                  <a:pt x="1466907" y="121600"/>
                </a:cubicBezTo>
                <a:lnTo>
                  <a:pt x="1466907" y="215101"/>
                </a:lnTo>
                <a:cubicBezTo>
                  <a:pt x="1466907" y="247352"/>
                  <a:pt x="1454096" y="278281"/>
                  <a:pt x="1431291" y="301086"/>
                </a:cubicBezTo>
                <a:cubicBezTo>
                  <a:pt x="1408487" y="323890"/>
                  <a:pt x="1377557" y="336701"/>
                  <a:pt x="1345307" y="336701"/>
                </a:cubicBezTo>
                <a:lnTo>
                  <a:pt x="121600" y="336701"/>
                </a:lnTo>
                <a:cubicBezTo>
                  <a:pt x="89350" y="336701"/>
                  <a:pt x="58420" y="323890"/>
                  <a:pt x="35616" y="301086"/>
                </a:cubicBezTo>
                <a:cubicBezTo>
                  <a:pt x="12811" y="278281"/>
                  <a:pt x="0" y="247352"/>
                  <a:pt x="0" y="215101"/>
                </a:cubicBezTo>
                <a:lnTo>
                  <a:pt x="0" y="121600"/>
                </a:lnTo>
                <a:cubicBezTo>
                  <a:pt x="0" y="89350"/>
                  <a:pt x="12811" y="58420"/>
                  <a:pt x="35616" y="35616"/>
                </a:cubicBezTo>
                <a:cubicBezTo>
                  <a:pt x="58420" y="12811"/>
                  <a:pt x="89350" y="0"/>
                  <a:pt x="121600" y="0"/>
                </a:cubicBezTo>
                <a:close/>
              </a:path>
            </a:pathLst>
          </a:custGeom>
          <a:solidFill>
            <a:srgbClr val="FFFCF2"/>
          </a:solid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EF87EA1-EEEB-6D56-6112-D7B79E3A0131}"/>
              </a:ext>
            </a:extLst>
          </p:cNvPr>
          <p:cNvSpPr txBox="1"/>
          <p:nvPr/>
        </p:nvSpPr>
        <p:spPr>
          <a:xfrm>
            <a:off x="9709090" y="4080172"/>
            <a:ext cx="6366692" cy="16267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3AA200A1-DB1B-DB05-44E8-133417268625}"/>
              </a:ext>
            </a:extLst>
          </p:cNvPr>
          <p:cNvSpPr/>
          <p:nvPr/>
        </p:nvSpPr>
        <p:spPr>
          <a:xfrm>
            <a:off x="2212218" y="6481089"/>
            <a:ext cx="6366692" cy="1461357"/>
          </a:xfrm>
          <a:custGeom>
            <a:avLst/>
            <a:gdLst/>
            <a:ahLst/>
            <a:cxnLst/>
            <a:rect l="l" t="t" r="r" b="b"/>
            <a:pathLst>
              <a:path w="1466907" h="336701">
                <a:moveTo>
                  <a:pt x="121600" y="0"/>
                </a:moveTo>
                <a:lnTo>
                  <a:pt x="1345307" y="0"/>
                </a:lnTo>
                <a:cubicBezTo>
                  <a:pt x="1377557" y="0"/>
                  <a:pt x="1408487" y="12811"/>
                  <a:pt x="1431291" y="35616"/>
                </a:cubicBezTo>
                <a:cubicBezTo>
                  <a:pt x="1454096" y="58420"/>
                  <a:pt x="1466907" y="89350"/>
                  <a:pt x="1466907" y="121600"/>
                </a:cubicBezTo>
                <a:lnTo>
                  <a:pt x="1466907" y="215101"/>
                </a:lnTo>
                <a:cubicBezTo>
                  <a:pt x="1466907" y="247352"/>
                  <a:pt x="1454096" y="278281"/>
                  <a:pt x="1431291" y="301086"/>
                </a:cubicBezTo>
                <a:cubicBezTo>
                  <a:pt x="1408487" y="323890"/>
                  <a:pt x="1377557" y="336701"/>
                  <a:pt x="1345307" y="336701"/>
                </a:cubicBezTo>
                <a:lnTo>
                  <a:pt x="121600" y="336701"/>
                </a:lnTo>
                <a:cubicBezTo>
                  <a:pt x="89350" y="336701"/>
                  <a:pt x="58420" y="323890"/>
                  <a:pt x="35616" y="301086"/>
                </a:cubicBezTo>
                <a:cubicBezTo>
                  <a:pt x="12811" y="278281"/>
                  <a:pt x="0" y="247352"/>
                  <a:pt x="0" y="215101"/>
                </a:cubicBezTo>
                <a:lnTo>
                  <a:pt x="0" y="121600"/>
                </a:lnTo>
                <a:cubicBezTo>
                  <a:pt x="0" y="89350"/>
                  <a:pt x="12811" y="58420"/>
                  <a:pt x="35616" y="35616"/>
                </a:cubicBezTo>
                <a:cubicBezTo>
                  <a:pt x="58420" y="12811"/>
                  <a:pt x="89350" y="0"/>
                  <a:pt x="121600" y="0"/>
                </a:cubicBezTo>
                <a:close/>
              </a:path>
            </a:pathLst>
          </a:custGeom>
          <a:solidFill>
            <a:srgbClr val="FFFCF2"/>
          </a:solidFill>
        </p:spPr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4B328C9B-B15E-FBC8-9D89-CC7262AE0387}"/>
              </a:ext>
            </a:extLst>
          </p:cNvPr>
          <p:cNvSpPr txBox="1"/>
          <p:nvPr/>
        </p:nvSpPr>
        <p:spPr>
          <a:xfrm>
            <a:off x="2212218" y="6315727"/>
            <a:ext cx="6366692" cy="16267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ECD3C158-4F7E-311C-7691-40DFFEC7B253}"/>
              </a:ext>
            </a:extLst>
          </p:cNvPr>
          <p:cNvSpPr/>
          <p:nvPr/>
        </p:nvSpPr>
        <p:spPr>
          <a:xfrm>
            <a:off x="9709090" y="6481089"/>
            <a:ext cx="6366692" cy="1461357"/>
          </a:xfrm>
          <a:custGeom>
            <a:avLst/>
            <a:gdLst/>
            <a:ahLst/>
            <a:cxnLst/>
            <a:rect l="l" t="t" r="r" b="b"/>
            <a:pathLst>
              <a:path w="1466907" h="336701">
                <a:moveTo>
                  <a:pt x="121600" y="0"/>
                </a:moveTo>
                <a:lnTo>
                  <a:pt x="1345307" y="0"/>
                </a:lnTo>
                <a:cubicBezTo>
                  <a:pt x="1377557" y="0"/>
                  <a:pt x="1408487" y="12811"/>
                  <a:pt x="1431291" y="35616"/>
                </a:cubicBezTo>
                <a:cubicBezTo>
                  <a:pt x="1454096" y="58420"/>
                  <a:pt x="1466907" y="89350"/>
                  <a:pt x="1466907" y="121600"/>
                </a:cubicBezTo>
                <a:lnTo>
                  <a:pt x="1466907" y="215101"/>
                </a:lnTo>
                <a:cubicBezTo>
                  <a:pt x="1466907" y="247352"/>
                  <a:pt x="1454096" y="278281"/>
                  <a:pt x="1431291" y="301086"/>
                </a:cubicBezTo>
                <a:cubicBezTo>
                  <a:pt x="1408487" y="323890"/>
                  <a:pt x="1377557" y="336701"/>
                  <a:pt x="1345307" y="336701"/>
                </a:cubicBezTo>
                <a:lnTo>
                  <a:pt x="121600" y="336701"/>
                </a:lnTo>
                <a:cubicBezTo>
                  <a:pt x="89350" y="336701"/>
                  <a:pt x="58420" y="323890"/>
                  <a:pt x="35616" y="301086"/>
                </a:cubicBezTo>
                <a:cubicBezTo>
                  <a:pt x="12811" y="278281"/>
                  <a:pt x="0" y="247352"/>
                  <a:pt x="0" y="215101"/>
                </a:cubicBezTo>
                <a:lnTo>
                  <a:pt x="0" y="121600"/>
                </a:lnTo>
                <a:cubicBezTo>
                  <a:pt x="0" y="89350"/>
                  <a:pt x="12811" y="58420"/>
                  <a:pt x="35616" y="35616"/>
                </a:cubicBezTo>
                <a:cubicBezTo>
                  <a:pt x="58420" y="12811"/>
                  <a:pt x="89350" y="0"/>
                  <a:pt x="121600" y="0"/>
                </a:cubicBezTo>
                <a:close/>
              </a:path>
            </a:pathLst>
          </a:custGeom>
          <a:solidFill>
            <a:srgbClr val="FFFCF2"/>
          </a:solidFill>
        </p:spPr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A44E1B74-73DA-C0BF-B5E7-84BE7186335C}"/>
              </a:ext>
            </a:extLst>
          </p:cNvPr>
          <p:cNvSpPr txBox="1"/>
          <p:nvPr/>
        </p:nvSpPr>
        <p:spPr>
          <a:xfrm>
            <a:off x="9709090" y="6315727"/>
            <a:ext cx="6366692" cy="16267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8BA7F4F6-4F9A-F08B-F391-F28B890BD4E0}"/>
              </a:ext>
            </a:extLst>
          </p:cNvPr>
          <p:cNvSpPr/>
          <p:nvPr/>
        </p:nvSpPr>
        <p:spPr>
          <a:xfrm rot="2391188">
            <a:off x="-1733801" y="8187243"/>
            <a:ext cx="5524966" cy="4795570"/>
          </a:xfrm>
          <a:custGeom>
            <a:avLst/>
            <a:gdLst/>
            <a:ahLst/>
            <a:cxnLst/>
            <a:rect l="l" t="t" r="r" b="b"/>
            <a:pathLst>
              <a:path w="5524966" h="4795570">
                <a:moveTo>
                  <a:pt x="0" y="0"/>
                </a:moveTo>
                <a:lnTo>
                  <a:pt x="5524966" y="0"/>
                </a:lnTo>
                <a:lnTo>
                  <a:pt x="5524966" y="4795570"/>
                </a:lnTo>
                <a:lnTo>
                  <a:pt x="0" y="47955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D1DEDF70-B964-7312-F4A9-D6D8C712FA75}"/>
              </a:ext>
            </a:extLst>
          </p:cNvPr>
          <p:cNvSpPr/>
          <p:nvPr/>
        </p:nvSpPr>
        <p:spPr>
          <a:xfrm rot="-2392943">
            <a:off x="14496799" y="8187243"/>
            <a:ext cx="5524966" cy="4795570"/>
          </a:xfrm>
          <a:custGeom>
            <a:avLst/>
            <a:gdLst/>
            <a:ahLst/>
            <a:cxnLst/>
            <a:rect l="l" t="t" r="r" b="b"/>
            <a:pathLst>
              <a:path w="5524966" h="4795570">
                <a:moveTo>
                  <a:pt x="0" y="0"/>
                </a:moveTo>
                <a:lnTo>
                  <a:pt x="5524966" y="0"/>
                </a:lnTo>
                <a:lnTo>
                  <a:pt x="5524966" y="4795570"/>
                </a:lnTo>
                <a:lnTo>
                  <a:pt x="0" y="47955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C9852F6B-02E6-BE11-131D-7592B0548F6B}"/>
              </a:ext>
            </a:extLst>
          </p:cNvPr>
          <p:cNvSpPr/>
          <p:nvPr/>
        </p:nvSpPr>
        <p:spPr>
          <a:xfrm>
            <a:off x="-74117" y="34666"/>
            <a:ext cx="4572669" cy="2589274"/>
          </a:xfrm>
          <a:custGeom>
            <a:avLst/>
            <a:gdLst/>
            <a:ahLst/>
            <a:cxnLst/>
            <a:rect l="l" t="t" r="r" b="b"/>
            <a:pathLst>
              <a:path w="4572669" h="2589274">
                <a:moveTo>
                  <a:pt x="0" y="0"/>
                </a:moveTo>
                <a:lnTo>
                  <a:pt x="4572669" y="0"/>
                </a:lnTo>
                <a:lnTo>
                  <a:pt x="4572669" y="2589274"/>
                </a:lnTo>
                <a:lnTo>
                  <a:pt x="0" y="25892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D89EC34F-8F5E-FA3C-521A-4735F8BDCFC1}"/>
              </a:ext>
            </a:extLst>
          </p:cNvPr>
          <p:cNvSpPr txBox="1"/>
          <p:nvPr/>
        </p:nvSpPr>
        <p:spPr>
          <a:xfrm>
            <a:off x="2033040" y="2065205"/>
            <a:ext cx="14221921" cy="1161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9"/>
              </a:lnSpc>
            </a:pPr>
            <a:r>
              <a:rPr lang="en-US" sz="6785" b="1">
                <a:solidFill>
                  <a:srgbClr val="FFFFFF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Bạn đặt câu hỏi vào đây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217A695A-D8AB-353E-3F3A-5943D82C2FAE}"/>
              </a:ext>
            </a:extLst>
          </p:cNvPr>
          <p:cNvSpPr txBox="1"/>
          <p:nvPr/>
        </p:nvSpPr>
        <p:spPr>
          <a:xfrm>
            <a:off x="2453670" y="4420098"/>
            <a:ext cx="5883788" cy="1112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3"/>
              </a:lnSpc>
            </a:pPr>
            <a:r>
              <a:rPr lang="en-US" sz="6409" b="1">
                <a:solidFill>
                  <a:srgbClr val="780000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A. Sai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D3BE970C-957C-01A2-58FC-E8246746E434}"/>
              </a:ext>
            </a:extLst>
          </p:cNvPr>
          <p:cNvSpPr txBox="1"/>
          <p:nvPr/>
        </p:nvSpPr>
        <p:spPr>
          <a:xfrm>
            <a:off x="2453670" y="6655653"/>
            <a:ext cx="5883788" cy="1112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3"/>
              </a:lnSpc>
            </a:pPr>
            <a:r>
              <a:rPr lang="en-US" sz="6409" b="1">
                <a:solidFill>
                  <a:srgbClr val="780000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C. Sai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A5CCDFF8-9F3A-D3FB-9902-3F539567C1F8}"/>
              </a:ext>
            </a:extLst>
          </p:cNvPr>
          <p:cNvSpPr txBox="1"/>
          <p:nvPr/>
        </p:nvSpPr>
        <p:spPr>
          <a:xfrm>
            <a:off x="9950542" y="4420098"/>
            <a:ext cx="5883788" cy="1112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3"/>
              </a:lnSpc>
            </a:pPr>
            <a:r>
              <a:rPr lang="en-US" sz="6409" b="1">
                <a:solidFill>
                  <a:srgbClr val="780000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B. Sai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17F48152-2253-5FB0-079B-D5A43A229907}"/>
              </a:ext>
            </a:extLst>
          </p:cNvPr>
          <p:cNvSpPr txBox="1"/>
          <p:nvPr/>
        </p:nvSpPr>
        <p:spPr>
          <a:xfrm>
            <a:off x="9950542" y="6655653"/>
            <a:ext cx="5883788" cy="1112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3"/>
              </a:lnSpc>
            </a:pPr>
            <a:r>
              <a:rPr lang="en-US" sz="6409" b="1">
                <a:solidFill>
                  <a:srgbClr val="780000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D. Đúng</a:t>
            </a:r>
          </a:p>
        </p:txBody>
      </p:sp>
      <p:sp>
        <p:nvSpPr>
          <p:cNvPr id="28" name="Freeform 23">
            <a:hlinkClick r:id="rId7" action="ppaction://hlinksldjump"/>
            <a:extLst>
              <a:ext uri="{FF2B5EF4-FFF2-40B4-BE49-F238E27FC236}">
                <a16:creationId xmlns:a16="http://schemas.microsoft.com/office/drawing/2014/main" id="{A0C24BC2-7D95-445D-9AE0-7BE2EEA66C22}"/>
              </a:ext>
            </a:extLst>
          </p:cNvPr>
          <p:cNvSpPr/>
          <p:nvPr/>
        </p:nvSpPr>
        <p:spPr>
          <a:xfrm flipH="1">
            <a:off x="13789448" y="34666"/>
            <a:ext cx="4572669" cy="2589274"/>
          </a:xfrm>
          <a:custGeom>
            <a:avLst/>
            <a:gdLst/>
            <a:ahLst/>
            <a:cxnLst/>
            <a:rect l="l" t="t" r="r" b="b"/>
            <a:pathLst>
              <a:path w="4572669" h="2589274">
                <a:moveTo>
                  <a:pt x="4572669" y="0"/>
                </a:moveTo>
                <a:lnTo>
                  <a:pt x="0" y="0"/>
                </a:lnTo>
                <a:lnTo>
                  <a:pt x="0" y="2589274"/>
                </a:lnTo>
                <a:lnTo>
                  <a:pt x="4572669" y="2589274"/>
                </a:lnTo>
                <a:lnTo>
                  <a:pt x="457266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23" name="Correct and Wrong Sound Effects">
            <a:hlinkClick r:id="" action="ppaction://media"/>
            <a:extLst>
              <a:ext uri="{FF2B5EF4-FFF2-40B4-BE49-F238E27FC236}">
                <a16:creationId xmlns:a16="http://schemas.microsoft.com/office/drawing/2014/main" id="{0875E9F4-6F2D-1CD5-8737-039AC54F45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60" end="8458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610286" y="-747959"/>
            <a:ext cx="2131609" cy="2131609"/>
          </a:xfrm>
          <a:prstGeom prst="rect">
            <a:avLst/>
          </a:prstGeom>
        </p:spPr>
      </p:pic>
      <p:pic>
        <p:nvPicPr>
          <p:cNvPr id="29" name="Correct and Wrong Sound Effects">
            <a:hlinkClick r:id="" action="ppaction://media"/>
            <a:extLst>
              <a:ext uri="{FF2B5EF4-FFF2-40B4-BE49-F238E27FC236}">
                <a16:creationId xmlns:a16="http://schemas.microsoft.com/office/drawing/2014/main" id="{354F32BB-49C6-7558-3FBE-28283B36E1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46" end="5263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329610" y="2249989"/>
            <a:ext cx="2131609" cy="2131609"/>
          </a:xfrm>
          <a:prstGeom prst="rect">
            <a:avLst/>
          </a:prstGeom>
        </p:spPr>
      </p:pic>
      <p:pic>
        <p:nvPicPr>
          <p:cNvPr id="30" name="Correct and Wrong Sound Effects">
            <a:hlinkClick r:id="" action="ppaction://media"/>
            <a:extLst>
              <a:ext uri="{FF2B5EF4-FFF2-40B4-BE49-F238E27FC236}">
                <a16:creationId xmlns:a16="http://schemas.microsoft.com/office/drawing/2014/main" id="{70A9A0F3-E2AC-85E5-47B8-D0948656CD6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46" end="5263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3335906" y="2258701"/>
            <a:ext cx="2131609" cy="2131609"/>
          </a:xfrm>
          <a:prstGeom prst="rect">
            <a:avLst/>
          </a:prstGeom>
        </p:spPr>
      </p:pic>
      <p:pic>
        <p:nvPicPr>
          <p:cNvPr id="31" name="Correct and Wrong Sound Effects">
            <a:hlinkClick r:id="" action="ppaction://media"/>
            <a:extLst>
              <a:ext uri="{FF2B5EF4-FFF2-40B4-BE49-F238E27FC236}">
                <a16:creationId xmlns:a16="http://schemas.microsoft.com/office/drawing/2014/main" id="{57D29102-1B6E-774D-D9BE-4AF37A5AC9F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46" end="5263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754049" y="4821592"/>
            <a:ext cx="2131609" cy="213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19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5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4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5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4816324" y="8727410"/>
            <a:ext cx="4045718" cy="2574088"/>
          </a:xfrm>
          <a:custGeom>
            <a:avLst/>
            <a:gdLst/>
            <a:ahLst/>
            <a:cxnLst/>
            <a:rect l="l" t="t" r="r" b="b"/>
            <a:pathLst>
              <a:path w="4045718" h="2574088">
                <a:moveTo>
                  <a:pt x="4045718" y="0"/>
                </a:moveTo>
                <a:lnTo>
                  <a:pt x="0" y="0"/>
                </a:lnTo>
                <a:lnTo>
                  <a:pt x="0" y="2574088"/>
                </a:lnTo>
                <a:lnTo>
                  <a:pt x="4045718" y="2574088"/>
                </a:lnTo>
                <a:lnTo>
                  <a:pt x="404571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3465008" y="4944616"/>
            <a:ext cx="2495784" cy="1587942"/>
          </a:xfrm>
          <a:custGeom>
            <a:avLst/>
            <a:gdLst/>
            <a:ahLst/>
            <a:cxnLst/>
            <a:rect l="l" t="t" r="r" b="b"/>
            <a:pathLst>
              <a:path w="2495784" h="1587942">
                <a:moveTo>
                  <a:pt x="2495783" y="0"/>
                </a:moveTo>
                <a:lnTo>
                  <a:pt x="0" y="0"/>
                </a:lnTo>
                <a:lnTo>
                  <a:pt x="0" y="1587942"/>
                </a:lnTo>
                <a:lnTo>
                  <a:pt x="2495783" y="1587942"/>
                </a:lnTo>
                <a:lnTo>
                  <a:pt x="249578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721777" y="735621"/>
            <a:ext cx="2256133" cy="1435465"/>
          </a:xfrm>
          <a:custGeom>
            <a:avLst/>
            <a:gdLst/>
            <a:ahLst/>
            <a:cxnLst/>
            <a:rect l="l" t="t" r="r" b="b"/>
            <a:pathLst>
              <a:path w="2256133" h="1435465">
                <a:moveTo>
                  <a:pt x="2256133" y="0"/>
                </a:moveTo>
                <a:lnTo>
                  <a:pt x="0" y="0"/>
                </a:lnTo>
                <a:lnTo>
                  <a:pt x="0" y="1435464"/>
                </a:lnTo>
                <a:lnTo>
                  <a:pt x="2256133" y="1435464"/>
                </a:lnTo>
                <a:lnTo>
                  <a:pt x="225613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91563" y="21960"/>
            <a:ext cx="2941407" cy="5372433"/>
          </a:xfrm>
          <a:custGeom>
            <a:avLst/>
            <a:gdLst/>
            <a:ahLst/>
            <a:cxnLst/>
            <a:rect l="l" t="t" r="r" b="b"/>
            <a:pathLst>
              <a:path w="2941407" h="5372433">
                <a:moveTo>
                  <a:pt x="0" y="0"/>
                </a:moveTo>
                <a:lnTo>
                  <a:pt x="2941407" y="0"/>
                </a:lnTo>
                <a:lnTo>
                  <a:pt x="2941407" y="5372433"/>
                </a:lnTo>
                <a:lnTo>
                  <a:pt x="0" y="53724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547453" y="607729"/>
            <a:ext cx="3429302" cy="2100448"/>
          </a:xfrm>
          <a:custGeom>
            <a:avLst/>
            <a:gdLst/>
            <a:ahLst/>
            <a:cxnLst/>
            <a:rect l="l" t="t" r="r" b="b"/>
            <a:pathLst>
              <a:path w="3429302" h="2100448">
                <a:moveTo>
                  <a:pt x="0" y="0"/>
                </a:moveTo>
                <a:lnTo>
                  <a:pt x="3429302" y="0"/>
                </a:lnTo>
                <a:lnTo>
                  <a:pt x="3429302" y="2100448"/>
                </a:lnTo>
                <a:lnTo>
                  <a:pt x="0" y="21004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867607" y="63933"/>
            <a:ext cx="1635369" cy="2570324"/>
          </a:xfrm>
          <a:custGeom>
            <a:avLst/>
            <a:gdLst/>
            <a:ahLst/>
            <a:cxnLst/>
            <a:rect l="l" t="t" r="r" b="b"/>
            <a:pathLst>
              <a:path w="1635369" h="2570324">
                <a:moveTo>
                  <a:pt x="0" y="0"/>
                </a:moveTo>
                <a:lnTo>
                  <a:pt x="1635369" y="0"/>
                </a:lnTo>
                <a:lnTo>
                  <a:pt x="1635369" y="2570324"/>
                </a:lnTo>
                <a:lnTo>
                  <a:pt x="0" y="25703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406109" y="3221124"/>
            <a:ext cx="613582" cy="601077"/>
          </a:xfrm>
          <a:custGeom>
            <a:avLst/>
            <a:gdLst/>
            <a:ahLst/>
            <a:cxnLst/>
            <a:rect l="l" t="t" r="r" b="b"/>
            <a:pathLst>
              <a:path w="613582" h="601077">
                <a:moveTo>
                  <a:pt x="0" y="0"/>
                </a:moveTo>
                <a:lnTo>
                  <a:pt x="613582" y="0"/>
                </a:lnTo>
                <a:lnTo>
                  <a:pt x="613582" y="601077"/>
                </a:lnTo>
                <a:lnTo>
                  <a:pt x="0" y="6010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547453" y="3968924"/>
            <a:ext cx="862260" cy="844687"/>
          </a:xfrm>
          <a:custGeom>
            <a:avLst/>
            <a:gdLst/>
            <a:ahLst/>
            <a:cxnLst/>
            <a:rect l="l" t="t" r="r" b="b"/>
            <a:pathLst>
              <a:path w="862260" h="844687">
                <a:moveTo>
                  <a:pt x="0" y="0"/>
                </a:moveTo>
                <a:lnTo>
                  <a:pt x="862260" y="0"/>
                </a:lnTo>
                <a:lnTo>
                  <a:pt x="862260" y="844687"/>
                </a:lnTo>
                <a:lnTo>
                  <a:pt x="0" y="8446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438193" y="6532558"/>
            <a:ext cx="801982" cy="785637"/>
          </a:xfrm>
          <a:custGeom>
            <a:avLst/>
            <a:gdLst/>
            <a:ahLst/>
            <a:cxnLst/>
            <a:rect l="l" t="t" r="r" b="b"/>
            <a:pathLst>
              <a:path w="801982" h="785637">
                <a:moveTo>
                  <a:pt x="0" y="0"/>
                </a:moveTo>
                <a:lnTo>
                  <a:pt x="801981" y="0"/>
                </a:lnTo>
                <a:lnTo>
                  <a:pt x="801981" y="785637"/>
                </a:lnTo>
                <a:lnTo>
                  <a:pt x="0" y="7856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647323" y="-51959"/>
            <a:ext cx="1635369" cy="2570324"/>
          </a:xfrm>
          <a:custGeom>
            <a:avLst/>
            <a:gdLst/>
            <a:ahLst/>
            <a:cxnLst/>
            <a:rect l="l" t="t" r="r" b="b"/>
            <a:pathLst>
              <a:path w="1635369" h="2570324">
                <a:moveTo>
                  <a:pt x="0" y="0"/>
                </a:moveTo>
                <a:lnTo>
                  <a:pt x="1635369" y="0"/>
                </a:lnTo>
                <a:lnTo>
                  <a:pt x="1635369" y="2570324"/>
                </a:lnTo>
                <a:lnTo>
                  <a:pt x="0" y="25703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>
            <a:hlinkClick r:id="rId8" action="ppaction://hlinksldjump"/>
          </p:cNvPr>
          <p:cNvSpPr/>
          <p:nvPr/>
        </p:nvSpPr>
        <p:spPr>
          <a:xfrm>
            <a:off x="15368480" y="-51959"/>
            <a:ext cx="2941407" cy="5372433"/>
          </a:xfrm>
          <a:custGeom>
            <a:avLst/>
            <a:gdLst/>
            <a:ahLst/>
            <a:cxnLst/>
            <a:rect l="l" t="t" r="r" b="b"/>
            <a:pathLst>
              <a:path w="2941407" h="5372433">
                <a:moveTo>
                  <a:pt x="0" y="0"/>
                </a:moveTo>
                <a:lnTo>
                  <a:pt x="2941407" y="0"/>
                </a:lnTo>
                <a:lnTo>
                  <a:pt x="2941407" y="5372433"/>
                </a:lnTo>
                <a:lnTo>
                  <a:pt x="0" y="53724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50303" y="8478124"/>
            <a:ext cx="3972281" cy="2527364"/>
          </a:xfrm>
          <a:custGeom>
            <a:avLst/>
            <a:gdLst/>
            <a:ahLst/>
            <a:cxnLst/>
            <a:rect l="l" t="t" r="r" b="b"/>
            <a:pathLst>
              <a:path w="3972281" h="2527364">
                <a:moveTo>
                  <a:pt x="3972282" y="0"/>
                </a:moveTo>
                <a:lnTo>
                  <a:pt x="0" y="0"/>
                </a:lnTo>
                <a:lnTo>
                  <a:pt x="0" y="2527364"/>
                </a:lnTo>
                <a:lnTo>
                  <a:pt x="3972282" y="2527364"/>
                </a:lnTo>
                <a:lnTo>
                  <a:pt x="397228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977910" y="9149783"/>
            <a:ext cx="439378" cy="430423"/>
          </a:xfrm>
          <a:custGeom>
            <a:avLst/>
            <a:gdLst/>
            <a:ahLst/>
            <a:cxnLst/>
            <a:rect l="l" t="t" r="r" b="b"/>
            <a:pathLst>
              <a:path w="439378" h="430423">
                <a:moveTo>
                  <a:pt x="0" y="0"/>
                </a:moveTo>
                <a:lnTo>
                  <a:pt x="439378" y="0"/>
                </a:lnTo>
                <a:lnTo>
                  <a:pt x="439378" y="430424"/>
                </a:lnTo>
                <a:lnTo>
                  <a:pt x="0" y="4304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978583" y="8866423"/>
            <a:ext cx="508945" cy="498572"/>
          </a:xfrm>
          <a:custGeom>
            <a:avLst/>
            <a:gdLst/>
            <a:ahLst/>
            <a:cxnLst/>
            <a:rect l="l" t="t" r="r" b="b"/>
            <a:pathLst>
              <a:path w="508945" h="498572">
                <a:moveTo>
                  <a:pt x="0" y="0"/>
                </a:moveTo>
                <a:lnTo>
                  <a:pt x="508945" y="0"/>
                </a:lnTo>
                <a:lnTo>
                  <a:pt x="508945" y="498572"/>
                </a:lnTo>
                <a:lnTo>
                  <a:pt x="0" y="4985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89973" y="6532558"/>
            <a:ext cx="663608" cy="650083"/>
          </a:xfrm>
          <a:custGeom>
            <a:avLst/>
            <a:gdLst/>
            <a:ahLst/>
            <a:cxnLst/>
            <a:rect l="l" t="t" r="r" b="b"/>
            <a:pathLst>
              <a:path w="663608" h="650083">
                <a:moveTo>
                  <a:pt x="0" y="0"/>
                </a:moveTo>
                <a:lnTo>
                  <a:pt x="663608" y="0"/>
                </a:lnTo>
                <a:lnTo>
                  <a:pt x="663608" y="650083"/>
                </a:lnTo>
                <a:lnTo>
                  <a:pt x="0" y="6500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11530695" y="5738587"/>
            <a:ext cx="2879019" cy="1831776"/>
          </a:xfrm>
          <a:custGeom>
            <a:avLst/>
            <a:gdLst/>
            <a:ahLst/>
            <a:cxnLst/>
            <a:rect l="l" t="t" r="r" b="b"/>
            <a:pathLst>
              <a:path w="2879019" h="1831776">
                <a:moveTo>
                  <a:pt x="2879018" y="0"/>
                </a:moveTo>
                <a:lnTo>
                  <a:pt x="0" y="0"/>
                </a:lnTo>
                <a:lnTo>
                  <a:pt x="0" y="1831776"/>
                </a:lnTo>
                <a:lnTo>
                  <a:pt x="2879018" y="1831776"/>
                </a:lnTo>
                <a:lnTo>
                  <a:pt x="287901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 rot="-10800000">
            <a:off x="5699313" y="922005"/>
            <a:ext cx="6889373" cy="8442990"/>
            <a:chOff x="0" y="0"/>
            <a:chExt cx="1692078" cy="207365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92078" cy="2073657"/>
            </a:xfrm>
            <a:custGeom>
              <a:avLst/>
              <a:gdLst/>
              <a:ahLst/>
              <a:cxnLst/>
              <a:rect l="l" t="t" r="r" b="b"/>
              <a:pathLst>
                <a:path w="1692078" h="2073657">
                  <a:moveTo>
                    <a:pt x="14609" y="0"/>
                  </a:moveTo>
                  <a:lnTo>
                    <a:pt x="1677469" y="0"/>
                  </a:lnTo>
                  <a:cubicBezTo>
                    <a:pt x="1685538" y="0"/>
                    <a:pt x="1692078" y="6541"/>
                    <a:pt x="1692078" y="14609"/>
                  </a:cubicBezTo>
                  <a:lnTo>
                    <a:pt x="1692078" y="2059049"/>
                  </a:lnTo>
                  <a:cubicBezTo>
                    <a:pt x="1692078" y="2067117"/>
                    <a:pt x="1685538" y="2073657"/>
                    <a:pt x="1677469" y="2073657"/>
                  </a:cubicBezTo>
                  <a:lnTo>
                    <a:pt x="14609" y="2073657"/>
                  </a:lnTo>
                  <a:cubicBezTo>
                    <a:pt x="6541" y="2073657"/>
                    <a:pt x="0" y="2067117"/>
                    <a:pt x="0" y="2059049"/>
                  </a:cubicBezTo>
                  <a:lnTo>
                    <a:pt x="0" y="14609"/>
                  </a:lnTo>
                  <a:cubicBezTo>
                    <a:pt x="0" y="6541"/>
                    <a:pt x="6541" y="0"/>
                    <a:pt x="1460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46457">
                    <a:alpha val="100000"/>
                  </a:srgbClr>
                </a:gs>
                <a:gs pos="100000">
                  <a:srgbClr val="FA9483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692078" cy="2111757"/>
            </a:xfrm>
            <a:prstGeom prst="rect">
              <a:avLst/>
            </a:prstGeom>
          </p:spPr>
          <p:txBody>
            <a:bodyPr lIns="54475" tIns="54475" rIns="54475" bIns="54475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960791" y="1187549"/>
            <a:ext cx="6366417" cy="7911901"/>
            <a:chOff x="0" y="0"/>
            <a:chExt cx="8488556" cy="10549202"/>
          </a:xfrm>
        </p:grpSpPr>
        <p:sp>
          <p:nvSpPr>
            <p:cNvPr id="22" name="Freeform 22"/>
            <p:cNvSpPr/>
            <p:nvPr/>
          </p:nvSpPr>
          <p:spPr>
            <a:xfrm rot="-10800000">
              <a:off x="0" y="0"/>
              <a:ext cx="8488556" cy="5899547"/>
            </a:xfrm>
            <a:custGeom>
              <a:avLst/>
              <a:gdLst/>
              <a:ahLst/>
              <a:cxnLst/>
              <a:rect l="l" t="t" r="r" b="b"/>
              <a:pathLst>
                <a:path w="8488556" h="5899547">
                  <a:moveTo>
                    <a:pt x="0" y="0"/>
                  </a:moveTo>
                  <a:lnTo>
                    <a:pt x="8488556" y="0"/>
                  </a:lnTo>
                  <a:lnTo>
                    <a:pt x="8488556" y="5899547"/>
                  </a:lnTo>
                  <a:lnTo>
                    <a:pt x="0" y="5899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0" y="4649655"/>
              <a:ext cx="8488556" cy="5899547"/>
            </a:xfrm>
            <a:custGeom>
              <a:avLst/>
              <a:gdLst/>
              <a:ahLst/>
              <a:cxnLst/>
              <a:rect l="l" t="t" r="r" b="b"/>
              <a:pathLst>
                <a:path w="8488556" h="5899547">
                  <a:moveTo>
                    <a:pt x="0" y="0"/>
                  </a:moveTo>
                  <a:lnTo>
                    <a:pt x="8488556" y="0"/>
                  </a:lnTo>
                  <a:lnTo>
                    <a:pt x="8488556" y="5899547"/>
                  </a:lnTo>
                  <a:lnTo>
                    <a:pt x="0" y="5899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24" name="TextBox 24"/>
          <p:cNvSpPr txBox="1"/>
          <p:nvPr/>
        </p:nvSpPr>
        <p:spPr>
          <a:xfrm>
            <a:off x="6143221" y="3337844"/>
            <a:ext cx="6001557" cy="361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9"/>
              </a:lnSpc>
            </a:pPr>
            <a:r>
              <a:rPr lang="en-US" sz="6785" b="1">
                <a:solidFill>
                  <a:srgbClr val="FFFFFF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BẠN GÕ</a:t>
            </a:r>
          </a:p>
          <a:p>
            <a:pPr algn="ctr">
              <a:lnSpc>
                <a:spcPts val="9499"/>
              </a:lnSpc>
            </a:pPr>
            <a:r>
              <a:rPr lang="en-US" sz="6785" b="1">
                <a:solidFill>
                  <a:srgbClr val="FFFFFF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CÂU CHÚC VÀO ĐÂY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4816324" y="8727410"/>
            <a:ext cx="4045718" cy="2574088"/>
          </a:xfrm>
          <a:custGeom>
            <a:avLst/>
            <a:gdLst/>
            <a:ahLst/>
            <a:cxnLst/>
            <a:rect l="l" t="t" r="r" b="b"/>
            <a:pathLst>
              <a:path w="4045718" h="2574088">
                <a:moveTo>
                  <a:pt x="4045718" y="0"/>
                </a:moveTo>
                <a:lnTo>
                  <a:pt x="0" y="0"/>
                </a:lnTo>
                <a:lnTo>
                  <a:pt x="0" y="2574088"/>
                </a:lnTo>
                <a:lnTo>
                  <a:pt x="4045718" y="2574088"/>
                </a:lnTo>
                <a:lnTo>
                  <a:pt x="404571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3465008" y="4944616"/>
            <a:ext cx="2495784" cy="1587942"/>
          </a:xfrm>
          <a:custGeom>
            <a:avLst/>
            <a:gdLst/>
            <a:ahLst/>
            <a:cxnLst/>
            <a:rect l="l" t="t" r="r" b="b"/>
            <a:pathLst>
              <a:path w="2495784" h="1587942">
                <a:moveTo>
                  <a:pt x="2495783" y="0"/>
                </a:moveTo>
                <a:lnTo>
                  <a:pt x="0" y="0"/>
                </a:lnTo>
                <a:lnTo>
                  <a:pt x="0" y="1587942"/>
                </a:lnTo>
                <a:lnTo>
                  <a:pt x="2495783" y="1587942"/>
                </a:lnTo>
                <a:lnTo>
                  <a:pt x="249578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721777" y="735621"/>
            <a:ext cx="2256133" cy="1435465"/>
          </a:xfrm>
          <a:custGeom>
            <a:avLst/>
            <a:gdLst/>
            <a:ahLst/>
            <a:cxnLst/>
            <a:rect l="l" t="t" r="r" b="b"/>
            <a:pathLst>
              <a:path w="2256133" h="1435465">
                <a:moveTo>
                  <a:pt x="2256133" y="0"/>
                </a:moveTo>
                <a:lnTo>
                  <a:pt x="0" y="0"/>
                </a:lnTo>
                <a:lnTo>
                  <a:pt x="0" y="1435464"/>
                </a:lnTo>
                <a:lnTo>
                  <a:pt x="2256133" y="1435464"/>
                </a:lnTo>
                <a:lnTo>
                  <a:pt x="225613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91563" y="21960"/>
            <a:ext cx="2941407" cy="5372433"/>
          </a:xfrm>
          <a:custGeom>
            <a:avLst/>
            <a:gdLst/>
            <a:ahLst/>
            <a:cxnLst/>
            <a:rect l="l" t="t" r="r" b="b"/>
            <a:pathLst>
              <a:path w="2941407" h="5372433">
                <a:moveTo>
                  <a:pt x="0" y="0"/>
                </a:moveTo>
                <a:lnTo>
                  <a:pt x="2941407" y="0"/>
                </a:lnTo>
                <a:lnTo>
                  <a:pt x="2941407" y="5372433"/>
                </a:lnTo>
                <a:lnTo>
                  <a:pt x="0" y="53724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547453" y="607729"/>
            <a:ext cx="3429302" cy="2100448"/>
          </a:xfrm>
          <a:custGeom>
            <a:avLst/>
            <a:gdLst/>
            <a:ahLst/>
            <a:cxnLst/>
            <a:rect l="l" t="t" r="r" b="b"/>
            <a:pathLst>
              <a:path w="3429302" h="2100448">
                <a:moveTo>
                  <a:pt x="0" y="0"/>
                </a:moveTo>
                <a:lnTo>
                  <a:pt x="3429302" y="0"/>
                </a:lnTo>
                <a:lnTo>
                  <a:pt x="3429302" y="2100448"/>
                </a:lnTo>
                <a:lnTo>
                  <a:pt x="0" y="21004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867607" y="63933"/>
            <a:ext cx="1635369" cy="2570324"/>
          </a:xfrm>
          <a:custGeom>
            <a:avLst/>
            <a:gdLst/>
            <a:ahLst/>
            <a:cxnLst/>
            <a:rect l="l" t="t" r="r" b="b"/>
            <a:pathLst>
              <a:path w="1635369" h="2570324">
                <a:moveTo>
                  <a:pt x="0" y="0"/>
                </a:moveTo>
                <a:lnTo>
                  <a:pt x="1635369" y="0"/>
                </a:lnTo>
                <a:lnTo>
                  <a:pt x="1635369" y="2570324"/>
                </a:lnTo>
                <a:lnTo>
                  <a:pt x="0" y="25703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406109" y="3221124"/>
            <a:ext cx="613582" cy="601077"/>
          </a:xfrm>
          <a:custGeom>
            <a:avLst/>
            <a:gdLst/>
            <a:ahLst/>
            <a:cxnLst/>
            <a:rect l="l" t="t" r="r" b="b"/>
            <a:pathLst>
              <a:path w="613582" h="601077">
                <a:moveTo>
                  <a:pt x="0" y="0"/>
                </a:moveTo>
                <a:lnTo>
                  <a:pt x="613582" y="0"/>
                </a:lnTo>
                <a:lnTo>
                  <a:pt x="613582" y="601077"/>
                </a:lnTo>
                <a:lnTo>
                  <a:pt x="0" y="6010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547453" y="3968924"/>
            <a:ext cx="862260" cy="844687"/>
          </a:xfrm>
          <a:custGeom>
            <a:avLst/>
            <a:gdLst/>
            <a:ahLst/>
            <a:cxnLst/>
            <a:rect l="l" t="t" r="r" b="b"/>
            <a:pathLst>
              <a:path w="862260" h="844687">
                <a:moveTo>
                  <a:pt x="0" y="0"/>
                </a:moveTo>
                <a:lnTo>
                  <a:pt x="862260" y="0"/>
                </a:lnTo>
                <a:lnTo>
                  <a:pt x="862260" y="844687"/>
                </a:lnTo>
                <a:lnTo>
                  <a:pt x="0" y="8446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438193" y="6532558"/>
            <a:ext cx="801982" cy="785637"/>
          </a:xfrm>
          <a:custGeom>
            <a:avLst/>
            <a:gdLst/>
            <a:ahLst/>
            <a:cxnLst/>
            <a:rect l="l" t="t" r="r" b="b"/>
            <a:pathLst>
              <a:path w="801982" h="785637">
                <a:moveTo>
                  <a:pt x="0" y="0"/>
                </a:moveTo>
                <a:lnTo>
                  <a:pt x="801981" y="0"/>
                </a:lnTo>
                <a:lnTo>
                  <a:pt x="801981" y="785637"/>
                </a:lnTo>
                <a:lnTo>
                  <a:pt x="0" y="7856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647323" y="-51959"/>
            <a:ext cx="1635369" cy="2570324"/>
          </a:xfrm>
          <a:custGeom>
            <a:avLst/>
            <a:gdLst/>
            <a:ahLst/>
            <a:cxnLst/>
            <a:rect l="l" t="t" r="r" b="b"/>
            <a:pathLst>
              <a:path w="1635369" h="2570324">
                <a:moveTo>
                  <a:pt x="0" y="0"/>
                </a:moveTo>
                <a:lnTo>
                  <a:pt x="1635369" y="0"/>
                </a:lnTo>
                <a:lnTo>
                  <a:pt x="1635369" y="2570324"/>
                </a:lnTo>
                <a:lnTo>
                  <a:pt x="0" y="25703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50303" y="8478124"/>
            <a:ext cx="3972281" cy="2527364"/>
          </a:xfrm>
          <a:custGeom>
            <a:avLst/>
            <a:gdLst/>
            <a:ahLst/>
            <a:cxnLst/>
            <a:rect l="l" t="t" r="r" b="b"/>
            <a:pathLst>
              <a:path w="3972281" h="2527364">
                <a:moveTo>
                  <a:pt x="3972282" y="0"/>
                </a:moveTo>
                <a:lnTo>
                  <a:pt x="0" y="0"/>
                </a:lnTo>
                <a:lnTo>
                  <a:pt x="0" y="2527364"/>
                </a:lnTo>
                <a:lnTo>
                  <a:pt x="3972282" y="2527364"/>
                </a:lnTo>
                <a:lnTo>
                  <a:pt x="397228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977910" y="9149783"/>
            <a:ext cx="439378" cy="430423"/>
          </a:xfrm>
          <a:custGeom>
            <a:avLst/>
            <a:gdLst/>
            <a:ahLst/>
            <a:cxnLst/>
            <a:rect l="l" t="t" r="r" b="b"/>
            <a:pathLst>
              <a:path w="439378" h="430423">
                <a:moveTo>
                  <a:pt x="0" y="0"/>
                </a:moveTo>
                <a:lnTo>
                  <a:pt x="439378" y="0"/>
                </a:lnTo>
                <a:lnTo>
                  <a:pt x="439378" y="430424"/>
                </a:lnTo>
                <a:lnTo>
                  <a:pt x="0" y="4304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978583" y="8866423"/>
            <a:ext cx="508945" cy="498572"/>
          </a:xfrm>
          <a:custGeom>
            <a:avLst/>
            <a:gdLst/>
            <a:ahLst/>
            <a:cxnLst/>
            <a:rect l="l" t="t" r="r" b="b"/>
            <a:pathLst>
              <a:path w="508945" h="498572">
                <a:moveTo>
                  <a:pt x="0" y="0"/>
                </a:moveTo>
                <a:lnTo>
                  <a:pt x="508945" y="0"/>
                </a:lnTo>
                <a:lnTo>
                  <a:pt x="508945" y="498572"/>
                </a:lnTo>
                <a:lnTo>
                  <a:pt x="0" y="4985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89973" y="6532558"/>
            <a:ext cx="663608" cy="650083"/>
          </a:xfrm>
          <a:custGeom>
            <a:avLst/>
            <a:gdLst/>
            <a:ahLst/>
            <a:cxnLst/>
            <a:rect l="l" t="t" r="r" b="b"/>
            <a:pathLst>
              <a:path w="663608" h="650083">
                <a:moveTo>
                  <a:pt x="0" y="0"/>
                </a:moveTo>
                <a:lnTo>
                  <a:pt x="663608" y="0"/>
                </a:lnTo>
                <a:lnTo>
                  <a:pt x="663608" y="650083"/>
                </a:lnTo>
                <a:lnTo>
                  <a:pt x="0" y="6500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11530695" y="5738587"/>
            <a:ext cx="2879019" cy="1831776"/>
          </a:xfrm>
          <a:custGeom>
            <a:avLst/>
            <a:gdLst/>
            <a:ahLst/>
            <a:cxnLst/>
            <a:rect l="l" t="t" r="r" b="b"/>
            <a:pathLst>
              <a:path w="2879019" h="1831776">
                <a:moveTo>
                  <a:pt x="2879018" y="0"/>
                </a:moveTo>
                <a:lnTo>
                  <a:pt x="0" y="0"/>
                </a:lnTo>
                <a:lnTo>
                  <a:pt x="0" y="1831776"/>
                </a:lnTo>
                <a:lnTo>
                  <a:pt x="2879018" y="1831776"/>
                </a:lnTo>
                <a:lnTo>
                  <a:pt x="287901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 rot="-10800000">
            <a:off x="5699313" y="922005"/>
            <a:ext cx="6889373" cy="8442990"/>
            <a:chOff x="0" y="0"/>
            <a:chExt cx="1692078" cy="207365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92078" cy="2073657"/>
            </a:xfrm>
            <a:custGeom>
              <a:avLst/>
              <a:gdLst/>
              <a:ahLst/>
              <a:cxnLst/>
              <a:rect l="l" t="t" r="r" b="b"/>
              <a:pathLst>
                <a:path w="1692078" h="2073657">
                  <a:moveTo>
                    <a:pt x="14609" y="0"/>
                  </a:moveTo>
                  <a:lnTo>
                    <a:pt x="1677469" y="0"/>
                  </a:lnTo>
                  <a:cubicBezTo>
                    <a:pt x="1685538" y="0"/>
                    <a:pt x="1692078" y="6541"/>
                    <a:pt x="1692078" y="14609"/>
                  </a:cubicBezTo>
                  <a:lnTo>
                    <a:pt x="1692078" y="2059049"/>
                  </a:lnTo>
                  <a:cubicBezTo>
                    <a:pt x="1692078" y="2067117"/>
                    <a:pt x="1685538" y="2073657"/>
                    <a:pt x="1677469" y="2073657"/>
                  </a:cubicBezTo>
                  <a:lnTo>
                    <a:pt x="14609" y="2073657"/>
                  </a:lnTo>
                  <a:cubicBezTo>
                    <a:pt x="6541" y="2073657"/>
                    <a:pt x="0" y="2067117"/>
                    <a:pt x="0" y="2059049"/>
                  </a:cubicBezTo>
                  <a:lnTo>
                    <a:pt x="0" y="14609"/>
                  </a:lnTo>
                  <a:cubicBezTo>
                    <a:pt x="0" y="6541"/>
                    <a:pt x="6541" y="0"/>
                    <a:pt x="1460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46457">
                    <a:alpha val="100000"/>
                  </a:srgbClr>
                </a:gs>
                <a:gs pos="100000">
                  <a:srgbClr val="FA9483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692078" cy="2111757"/>
            </a:xfrm>
            <a:prstGeom prst="rect">
              <a:avLst/>
            </a:prstGeom>
          </p:spPr>
          <p:txBody>
            <a:bodyPr lIns="54475" tIns="54475" rIns="54475" bIns="54475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960791" y="1187549"/>
            <a:ext cx="6366417" cy="7911901"/>
            <a:chOff x="0" y="0"/>
            <a:chExt cx="8488556" cy="10549202"/>
          </a:xfrm>
        </p:grpSpPr>
        <p:sp>
          <p:nvSpPr>
            <p:cNvPr id="22" name="Freeform 22"/>
            <p:cNvSpPr/>
            <p:nvPr/>
          </p:nvSpPr>
          <p:spPr>
            <a:xfrm rot="-10800000">
              <a:off x="0" y="0"/>
              <a:ext cx="8488556" cy="5899547"/>
            </a:xfrm>
            <a:custGeom>
              <a:avLst/>
              <a:gdLst/>
              <a:ahLst/>
              <a:cxnLst/>
              <a:rect l="l" t="t" r="r" b="b"/>
              <a:pathLst>
                <a:path w="8488556" h="5899547">
                  <a:moveTo>
                    <a:pt x="0" y="0"/>
                  </a:moveTo>
                  <a:lnTo>
                    <a:pt x="8488556" y="0"/>
                  </a:lnTo>
                  <a:lnTo>
                    <a:pt x="8488556" y="5899547"/>
                  </a:lnTo>
                  <a:lnTo>
                    <a:pt x="0" y="5899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0" y="4649655"/>
              <a:ext cx="8488556" cy="5899547"/>
            </a:xfrm>
            <a:custGeom>
              <a:avLst/>
              <a:gdLst/>
              <a:ahLst/>
              <a:cxnLst/>
              <a:rect l="l" t="t" r="r" b="b"/>
              <a:pathLst>
                <a:path w="8488556" h="5899547">
                  <a:moveTo>
                    <a:pt x="0" y="0"/>
                  </a:moveTo>
                  <a:lnTo>
                    <a:pt x="8488556" y="0"/>
                  </a:lnTo>
                  <a:lnTo>
                    <a:pt x="8488556" y="5899547"/>
                  </a:lnTo>
                  <a:lnTo>
                    <a:pt x="0" y="5899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24" name="TextBox 24"/>
          <p:cNvSpPr txBox="1"/>
          <p:nvPr/>
        </p:nvSpPr>
        <p:spPr>
          <a:xfrm>
            <a:off x="6143220" y="3337845"/>
            <a:ext cx="6001557" cy="361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9"/>
              </a:lnSpc>
            </a:pPr>
            <a:r>
              <a:rPr lang="en-US" sz="6785" b="1">
                <a:solidFill>
                  <a:srgbClr val="FFFFFF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CHÚC BẠN NĂM MỚI</a:t>
            </a:r>
          </a:p>
          <a:p>
            <a:pPr algn="ctr">
              <a:lnSpc>
                <a:spcPts val="9499"/>
              </a:lnSpc>
            </a:pPr>
            <a:r>
              <a:rPr lang="en-US" sz="6785" b="1">
                <a:solidFill>
                  <a:srgbClr val="FFFFFF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VUI VẺ</a:t>
            </a:r>
          </a:p>
        </p:txBody>
      </p:sp>
      <p:sp>
        <p:nvSpPr>
          <p:cNvPr id="25" name="Freeform 12">
            <a:hlinkClick r:id="rId9" action="ppaction://hlinksldjump"/>
            <a:extLst>
              <a:ext uri="{FF2B5EF4-FFF2-40B4-BE49-F238E27FC236}">
                <a16:creationId xmlns:a16="http://schemas.microsoft.com/office/drawing/2014/main" id="{61D69FE3-03D0-11AF-4555-822242C27E21}"/>
              </a:ext>
            </a:extLst>
          </p:cNvPr>
          <p:cNvSpPr/>
          <p:nvPr/>
        </p:nvSpPr>
        <p:spPr>
          <a:xfrm>
            <a:off x="15368480" y="-51959"/>
            <a:ext cx="2941407" cy="5372433"/>
          </a:xfrm>
          <a:custGeom>
            <a:avLst/>
            <a:gdLst/>
            <a:ahLst/>
            <a:cxnLst/>
            <a:rect l="l" t="t" r="r" b="b"/>
            <a:pathLst>
              <a:path w="2941407" h="5372433">
                <a:moveTo>
                  <a:pt x="0" y="0"/>
                </a:moveTo>
                <a:lnTo>
                  <a:pt x="2941407" y="0"/>
                </a:lnTo>
                <a:lnTo>
                  <a:pt x="2941407" y="5372433"/>
                </a:lnTo>
                <a:lnTo>
                  <a:pt x="0" y="53724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110</Words>
  <Application>Microsoft Office PowerPoint</Application>
  <PresentationFormat>Custom</PresentationFormat>
  <Paragraphs>39</Paragraphs>
  <Slides>11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Lobster</vt:lpstr>
      <vt:lpstr>Calibri</vt:lpstr>
      <vt:lpstr>Arial</vt:lpstr>
      <vt:lpstr>Nunito Ultra-Bold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Lì xì may mắn</dc:title>
  <cp:lastModifiedBy>Quỳnh Lê Như</cp:lastModifiedBy>
  <cp:revision>13</cp:revision>
  <dcterms:created xsi:type="dcterms:W3CDTF">2006-08-16T00:00:00Z</dcterms:created>
  <dcterms:modified xsi:type="dcterms:W3CDTF">2025-01-04T17:15:30Z</dcterms:modified>
  <dc:identifier>DAGYt9v__oU</dc:identifier>
</cp:coreProperties>
</file>