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Baloo 2 ExtraBold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FD9"/>
    <a:srgbClr val="8BB4E0"/>
    <a:srgbClr val="B8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219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D36B-375C-4641-B750-63DBCA686381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D777-CAA5-4BDD-8460-FB6CE088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D777-CAA5-4BDD-8460-FB6CE0886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31.svg"/><Relationship Id="rId2" Type="http://schemas.microsoft.com/office/2007/relationships/media" Target="../media/media5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65.jpeg"/><Relationship Id="rId11" Type="http://schemas.openxmlformats.org/officeDocument/2006/relationships/image" Target="../media/image30.png"/><Relationship Id="rId5" Type="http://schemas.openxmlformats.org/officeDocument/2006/relationships/image" Target="../media/image25.svg"/><Relationship Id="rId15" Type="http://schemas.openxmlformats.org/officeDocument/2006/relationships/image" Target="../media/image60.svg"/><Relationship Id="rId10" Type="http://schemas.openxmlformats.org/officeDocument/2006/relationships/image" Target="../media/image29.sv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12" Type="http://schemas.openxmlformats.org/officeDocument/2006/relationships/image" Target="../media/image72.svg"/><Relationship Id="rId2" Type="http://schemas.microsoft.com/office/2007/relationships/media" Target="../media/media5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68.sv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5" Type="http://schemas.openxmlformats.org/officeDocument/2006/relationships/image" Target="../media/image60.svg"/><Relationship Id="rId10" Type="http://schemas.openxmlformats.org/officeDocument/2006/relationships/image" Target="../media/image36.svg"/><Relationship Id="rId4" Type="http://schemas.openxmlformats.org/officeDocument/2006/relationships/image" Target="../media/image66.png"/><Relationship Id="rId9" Type="http://schemas.openxmlformats.org/officeDocument/2006/relationships/image" Target="../media/image35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5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0.svg"/><Relationship Id="rId25" Type="http://schemas.openxmlformats.org/officeDocument/2006/relationships/slide" Target="slide10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slide" Target="slide11.xml"/><Relationship Id="rId5" Type="http://schemas.openxmlformats.org/officeDocument/2006/relationships/image" Target="../media/image22.png"/><Relationship Id="rId15" Type="http://schemas.openxmlformats.org/officeDocument/2006/relationships/image" Target="../media/image17.png"/><Relationship Id="rId23" Type="http://schemas.openxmlformats.org/officeDocument/2006/relationships/slide" Target="slide9.xml"/><Relationship Id="rId28" Type="http://schemas.openxmlformats.org/officeDocument/2006/relationships/slide" Target="slide7.xml"/><Relationship Id="rId10" Type="http://schemas.openxmlformats.org/officeDocument/2006/relationships/image" Target="../media/image27.svg"/><Relationship Id="rId19" Type="http://schemas.openxmlformats.org/officeDocument/2006/relationships/slide" Target="slide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18.png"/><Relationship Id="rId27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36.sv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2.png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microsoft.com/office/2007/relationships/media" Target="../media/media3.mp3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microsoft.com/office/2007/relationships/media" Target="../media/media2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34.svg"/><Relationship Id="rId11" Type="http://schemas.openxmlformats.org/officeDocument/2006/relationships/slide" Target="slide3.xml"/><Relationship Id="rId5" Type="http://schemas.openxmlformats.org/officeDocument/2006/relationships/image" Target="../media/image33.png"/><Relationship Id="rId15" Type="http://schemas.openxmlformats.org/officeDocument/2006/relationships/image" Target="../media/image44.svg"/><Relationship Id="rId10" Type="http://schemas.openxmlformats.org/officeDocument/2006/relationships/image" Target="../media/image40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8.sv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microsoft.com/office/2007/relationships/media" Target="../media/media2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34.svg"/><Relationship Id="rId11" Type="http://schemas.openxmlformats.org/officeDocument/2006/relationships/image" Target="../media/image42.svg"/><Relationship Id="rId5" Type="http://schemas.openxmlformats.org/officeDocument/2006/relationships/image" Target="../media/image33.png"/><Relationship Id="rId1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3.xml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2.svg"/><Relationship Id="rId3" Type="http://schemas.microsoft.com/office/2007/relationships/media" Target="../media/media3.mp3"/><Relationship Id="rId7" Type="http://schemas.openxmlformats.org/officeDocument/2006/relationships/image" Target="../media/image51.png"/><Relationship Id="rId12" Type="http://schemas.openxmlformats.org/officeDocument/2006/relationships/image" Target="../media/image4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svg"/><Relationship Id="rId11" Type="http://schemas.openxmlformats.org/officeDocument/2006/relationships/slide" Target="slide3.xml"/><Relationship Id="rId5" Type="http://schemas.openxmlformats.org/officeDocument/2006/relationships/image" Target="../media/image33.png"/><Relationship Id="rId10" Type="http://schemas.openxmlformats.org/officeDocument/2006/relationships/image" Target="../media/image5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3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microsoft.com/office/2007/relationships/media" Target="../media/media4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57.svg"/><Relationship Id="rId11" Type="http://schemas.openxmlformats.org/officeDocument/2006/relationships/slide" Target="slide3.xml"/><Relationship Id="rId5" Type="http://schemas.openxmlformats.org/officeDocument/2006/relationships/image" Target="../media/image56.png"/><Relationship Id="rId15" Type="http://schemas.openxmlformats.org/officeDocument/2006/relationships/image" Target="../media/image44.svg"/><Relationship Id="rId10" Type="http://schemas.openxmlformats.org/officeDocument/2006/relationships/image" Target="../media/image40.svg"/><Relationship Id="rId4" Type="http://schemas.openxmlformats.org/officeDocument/2006/relationships/image" Target="../media/image55.jpe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4.svg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17" Type="http://schemas.openxmlformats.org/officeDocument/2006/relationships/image" Target="../media/image48.svg"/><Relationship Id="rId2" Type="http://schemas.microsoft.com/office/2007/relationships/media" Target="../media/media4.mp3"/><Relationship Id="rId16" Type="http://schemas.openxmlformats.org/officeDocument/2006/relationships/image" Target="../media/image47.png"/><Relationship Id="rId1" Type="http://schemas.openxmlformats.org/officeDocument/2006/relationships/audio" Target="NULL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slide" Target="slide3.xml"/><Relationship Id="rId15" Type="http://schemas.openxmlformats.org/officeDocument/2006/relationships/image" Target="../media/image50.svg"/><Relationship Id="rId10" Type="http://schemas.openxmlformats.org/officeDocument/2006/relationships/image" Target="../media/image61.png"/><Relationship Id="rId4" Type="http://schemas.openxmlformats.org/officeDocument/2006/relationships/image" Target="../media/image58.jpeg"/><Relationship Id="rId9" Type="http://schemas.openxmlformats.org/officeDocument/2006/relationships/image" Target="../media/image46.sv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0D070E-5352-6274-B369-0848CF230975}"/>
              </a:ext>
            </a:extLst>
          </p:cNvPr>
          <p:cNvSpPr/>
          <p:nvPr/>
        </p:nvSpPr>
        <p:spPr>
          <a:xfrm>
            <a:off x="-889449" y="-375738"/>
            <a:ext cx="19647772" cy="11038476"/>
          </a:xfrm>
          <a:custGeom>
            <a:avLst/>
            <a:gdLst/>
            <a:ahLst/>
            <a:cxnLst/>
            <a:rect l="l" t="t" r="r" b="b"/>
            <a:pathLst>
              <a:path w="19647772" h="11038476">
                <a:moveTo>
                  <a:pt x="0" y="0"/>
                </a:moveTo>
                <a:lnTo>
                  <a:pt x="19647772" y="0"/>
                </a:lnTo>
                <a:lnTo>
                  <a:pt x="19647772" y="11038476"/>
                </a:lnTo>
                <a:lnTo>
                  <a:pt x="0" y="1103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151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802925" y="5864603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6487385" y="-304842"/>
            <a:ext cx="8005204" cy="10896684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543818" y="2417059"/>
            <a:ext cx="7892337" cy="5452882"/>
            <a:chOff x="0" y="0"/>
            <a:chExt cx="1790894" cy="1237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0894" cy="1237344"/>
            </a:xfrm>
            <a:custGeom>
              <a:avLst/>
              <a:gdLst/>
              <a:ahLst/>
              <a:cxnLst/>
              <a:rect l="l" t="t" r="r" b="b"/>
              <a:pathLst>
                <a:path w="1790894" h="1237344">
                  <a:moveTo>
                    <a:pt x="50028" y="0"/>
                  </a:moveTo>
                  <a:lnTo>
                    <a:pt x="1740866" y="0"/>
                  </a:lnTo>
                  <a:cubicBezTo>
                    <a:pt x="1754134" y="0"/>
                    <a:pt x="1766859" y="5271"/>
                    <a:pt x="1776241" y="14653"/>
                  </a:cubicBezTo>
                  <a:cubicBezTo>
                    <a:pt x="1785623" y="24035"/>
                    <a:pt x="1790894" y="36760"/>
                    <a:pt x="1790894" y="50028"/>
                  </a:cubicBezTo>
                  <a:lnTo>
                    <a:pt x="1790894" y="1187316"/>
                  </a:lnTo>
                  <a:cubicBezTo>
                    <a:pt x="1790894" y="1214945"/>
                    <a:pt x="1768496" y="1237344"/>
                    <a:pt x="1740866" y="1237344"/>
                  </a:cubicBezTo>
                  <a:lnTo>
                    <a:pt x="50028" y="1237344"/>
                  </a:lnTo>
                  <a:cubicBezTo>
                    <a:pt x="36760" y="1237344"/>
                    <a:pt x="24035" y="1232073"/>
                    <a:pt x="14653" y="1222691"/>
                  </a:cubicBezTo>
                  <a:cubicBezTo>
                    <a:pt x="5271" y="1213309"/>
                    <a:pt x="0" y="1200584"/>
                    <a:pt x="0" y="1187316"/>
                  </a:cubicBezTo>
                  <a:lnTo>
                    <a:pt x="0" y="50028"/>
                  </a:lnTo>
                  <a:cubicBezTo>
                    <a:pt x="0" y="36760"/>
                    <a:pt x="5271" y="24035"/>
                    <a:pt x="14653" y="14653"/>
                  </a:cubicBezTo>
                  <a:cubicBezTo>
                    <a:pt x="24035" y="5271"/>
                    <a:pt x="36760" y="0"/>
                    <a:pt x="5002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90894" cy="1284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4727109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99043" y="7944426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63693" y="3156558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1" y="0"/>
                </a:lnTo>
                <a:lnTo>
                  <a:pt x="2085531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99363" y="73613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01262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2" y="0"/>
                </a:lnTo>
                <a:lnTo>
                  <a:pt x="847962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82546" y="3202143"/>
            <a:ext cx="7014882" cy="386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8363">
                <a:solidFill>
                  <a:srgbClr val="E56C73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NHƯỜNG LƯỢT CHƠI CHO ĐỘI BẠN</a:t>
            </a:r>
          </a:p>
        </p:txBody>
      </p:sp>
      <p:sp>
        <p:nvSpPr>
          <p:cNvPr id="15" name="Freeform 15">
            <a:hlinkClick r:id="rId13" action="ppaction://hlinksldjump"/>
          </p:cNvPr>
          <p:cNvSpPr/>
          <p:nvPr/>
        </p:nvSpPr>
        <p:spPr>
          <a:xfrm flipV="1">
            <a:off x="15066638" y="142028"/>
            <a:ext cx="2893048" cy="4008001"/>
          </a:xfrm>
          <a:custGeom>
            <a:avLst/>
            <a:gdLst/>
            <a:ahLst/>
            <a:cxnLst/>
            <a:rect l="l" t="t" r="r" b="b"/>
            <a:pathLst>
              <a:path w="2893048" h="4008001">
                <a:moveTo>
                  <a:pt x="0" y="4008001"/>
                </a:moveTo>
                <a:lnTo>
                  <a:pt x="2893048" y="4008001"/>
                </a:lnTo>
                <a:lnTo>
                  <a:pt x="2893048" y="0"/>
                </a:lnTo>
                <a:lnTo>
                  <a:pt x="0" y="0"/>
                </a:lnTo>
                <a:lnTo>
                  <a:pt x="0" y="400800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7" name="Fail sound effect (1)">
            <a:hlinkClick r:id="" action="ppaction://media"/>
            <a:extLst>
              <a:ext uri="{FF2B5EF4-FFF2-40B4-BE49-F238E27FC236}">
                <a16:creationId xmlns:a16="http://schemas.microsoft.com/office/drawing/2014/main" id="{25972D81-8189-0960-9C2C-1C3DC49C0D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004988" y="1624797"/>
            <a:ext cx="2166782" cy="2166782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F6590560-458B-E6F2-DED0-DEBBF768208F}"/>
              </a:ext>
            </a:extLst>
          </p:cNvPr>
          <p:cNvSpPr/>
          <p:nvPr/>
        </p:nvSpPr>
        <p:spPr>
          <a:xfrm>
            <a:off x="15340690" y="8115300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345036" y="7049552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EFC66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81684" r="-18168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479118" y="1471756"/>
            <a:ext cx="13329764" cy="7343488"/>
          </a:xfrm>
          <a:custGeom>
            <a:avLst/>
            <a:gdLst/>
            <a:ahLst/>
            <a:cxnLst/>
            <a:rect l="l" t="t" r="r" b="b"/>
            <a:pathLst>
              <a:path w="13329764" h="7343488">
                <a:moveTo>
                  <a:pt x="0" y="0"/>
                </a:moveTo>
                <a:lnTo>
                  <a:pt x="13329764" y="0"/>
                </a:lnTo>
                <a:lnTo>
                  <a:pt x="13329764" y="7343488"/>
                </a:lnTo>
                <a:lnTo>
                  <a:pt x="0" y="73434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251259">
            <a:off x="-4136473" y="-4624965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3" y="0"/>
                </a:lnTo>
                <a:lnTo>
                  <a:pt x="7256213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7897044">
            <a:off x="15525050" y="-6415779"/>
            <a:ext cx="7673339" cy="10444950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EFC666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81684" r="-18168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570044" y="2391433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17528" y="371040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546027" y="7888740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9010" y="4454959"/>
            <a:ext cx="1108998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3"/>
              </a:lnSpc>
            </a:pPr>
            <a:r>
              <a:rPr lang="en-US" sz="8912">
                <a:solidFill>
                  <a:srgbClr val="A88A42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BẠN BỊ TRỪ 1 ĐIỂM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29235" y="9454115"/>
            <a:ext cx="849882" cy="832885"/>
          </a:xfrm>
          <a:custGeom>
            <a:avLst/>
            <a:gdLst/>
            <a:ahLst/>
            <a:cxnLst/>
            <a:rect l="l" t="t" r="r" b="b"/>
            <a:pathLst>
              <a:path w="849882" h="832885">
                <a:moveTo>
                  <a:pt x="0" y="0"/>
                </a:moveTo>
                <a:lnTo>
                  <a:pt x="849883" y="0"/>
                </a:lnTo>
                <a:lnTo>
                  <a:pt x="849883" y="832885"/>
                </a:lnTo>
                <a:lnTo>
                  <a:pt x="0" y="83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164820" y="3914126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hlinkClick r:id="rId13" action="ppaction://hlinksldjump"/>
          </p:cNvPr>
          <p:cNvSpPr/>
          <p:nvPr/>
        </p:nvSpPr>
        <p:spPr>
          <a:xfrm flipV="1">
            <a:off x="15350144" y="414956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5" y="2944653"/>
                </a:lnTo>
                <a:lnTo>
                  <a:pt x="2125505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Fail sound effect (1)">
            <a:hlinkClick r:id="" action="ppaction://media"/>
            <a:extLst>
              <a:ext uri="{FF2B5EF4-FFF2-40B4-BE49-F238E27FC236}">
                <a16:creationId xmlns:a16="http://schemas.microsoft.com/office/drawing/2014/main" id="{6B3EC108-F26D-46A8-42DD-FCDDFDB7D7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004988" y="1624797"/>
            <a:ext cx="2166782" cy="2166782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:a16="http://schemas.microsoft.com/office/drawing/2014/main" id="{0BB57697-F08C-FB8C-7702-C67B8C58A8B0}"/>
              </a:ext>
            </a:extLst>
          </p:cNvPr>
          <p:cNvSpPr/>
          <p:nvPr/>
        </p:nvSpPr>
        <p:spPr>
          <a:xfrm>
            <a:off x="15808882" y="8407902"/>
            <a:ext cx="1315135" cy="1227892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9449" y="-375738"/>
            <a:ext cx="19647772" cy="11038476"/>
          </a:xfrm>
          <a:custGeom>
            <a:avLst/>
            <a:gdLst/>
            <a:ahLst/>
            <a:cxnLst/>
            <a:rect l="l" t="t" r="r" b="b"/>
            <a:pathLst>
              <a:path w="19647772" h="11038476">
                <a:moveTo>
                  <a:pt x="0" y="0"/>
                </a:moveTo>
                <a:lnTo>
                  <a:pt x="19647772" y="0"/>
                </a:lnTo>
                <a:lnTo>
                  <a:pt x="19647772" y="11038476"/>
                </a:lnTo>
                <a:lnTo>
                  <a:pt x="0" y="1103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561" y="672765"/>
            <a:ext cx="16026878" cy="8904747"/>
          </a:xfrm>
          <a:custGeom>
            <a:avLst/>
            <a:gdLst/>
            <a:ahLst/>
            <a:cxnLst/>
            <a:rect l="l" t="t" r="r" b="b"/>
            <a:pathLst>
              <a:path w="16026878" h="8904747">
                <a:moveTo>
                  <a:pt x="0" y="0"/>
                </a:moveTo>
                <a:lnTo>
                  <a:pt x="16026878" y="0"/>
                </a:lnTo>
                <a:lnTo>
                  <a:pt x="16026878" y="8904746"/>
                </a:lnTo>
                <a:lnTo>
                  <a:pt x="0" y="8904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045391" y="3668022"/>
            <a:ext cx="272426" cy="309574"/>
          </a:xfrm>
          <a:custGeom>
            <a:avLst/>
            <a:gdLst/>
            <a:ahLst/>
            <a:cxnLst/>
            <a:rect l="l" t="t" r="r" b="b"/>
            <a:pathLst>
              <a:path w="272426" h="309574">
                <a:moveTo>
                  <a:pt x="0" y="0"/>
                </a:moveTo>
                <a:lnTo>
                  <a:pt x="272426" y="0"/>
                </a:lnTo>
                <a:lnTo>
                  <a:pt x="272426" y="309574"/>
                </a:lnTo>
                <a:lnTo>
                  <a:pt x="0" y="309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91607" y="560438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36215" y="6795867"/>
            <a:ext cx="326867" cy="371440"/>
          </a:xfrm>
          <a:custGeom>
            <a:avLst/>
            <a:gdLst/>
            <a:ahLst/>
            <a:cxnLst/>
            <a:rect l="l" t="t" r="r" b="b"/>
            <a:pathLst>
              <a:path w="326867" h="371440">
                <a:moveTo>
                  <a:pt x="0" y="0"/>
                </a:moveTo>
                <a:lnTo>
                  <a:pt x="326867" y="0"/>
                </a:lnTo>
                <a:lnTo>
                  <a:pt x="326867" y="371440"/>
                </a:lnTo>
                <a:lnTo>
                  <a:pt x="0" y="371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70754" y="8860477"/>
            <a:ext cx="1189599" cy="1165807"/>
          </a:xfrm>
          <a:custGeom>
            <a:avLst/>
            <a:gdLst/>
            <a:ahLst/>
            <a:cxnLst/>
            <a:rect l="l" t="t" r="r" b="b"/>
            <a:pathLst>
              <a:path w="1189599" h="1165807">
                <a:moveTo>
                  <a:pt x="0" y="0"/>
                </a:moveTo>
                <a:lnTo>
                  <a:pt x="1189599" y="0"/>
                </a:lnTo>
                <a:lnTo>
                  <a:pt x="1189599" y="1165807"/>
                </a:lnTo>
                <a:lnTo>
                  <a:pt x="0" y="1165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5352" y="4349045"/>
            <a:ext cx="1136044" cy="1113323"/>
          </a:xfrm>
          <a:custGeom>
            <a:avLst/>
            <a:gdLst/>
            <a:ahLst/>
            <a:cxnLst/>
            <a:rect l="l" t="t" r="r" b="b"/>
            <a:pathLst>
              <a:path w="1136044" h="1113323">
                <a:moveTo>
                  <a:pt x="0" y="0"/>
                </a:moveTo>
                <a:lnTo>
                  <a:pt x="1136044" y="0"/>
                </a:lnTo>
                <a:lnTo>
                  <a:pt x="1136044" y="1113322"/>
                </a:lnTo>
                <a:lnTo>
                  <a:pt x="0" y="111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126029">
            <a:off x="16306295" y="5036824"/>
            <a:ext cx="1421274" cy="1354086"/>
          </a:xfrm>
          <a:custGeom>
            <a:avLst/>
            <a:gdLst/>
            <a:ahLst/>
            <a:cxnLst/>
            <a:rect l="l" t="t" r="r" b="b"/>
            <a:pathLst>
              <a:path w="1421274" h="1354086">
                <a:moveTo>
                  <a:pt x="0" y="0"/>
                </a:moveTo>
                <a:lnTo>
                  <a:pt x="1421274" y="0"/>
                </a:lnTo>
                <a:lnTo>
                  <a:pt x="1421274" y="1354086"/>
                </a:lnTo>
                <a:lnTo>
                  <a:pt x="0" y="1354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705696" y="8762083"/>
            <a:ext cx="1041677" cy="992434"/>
          </a:xfrm>
          <a:custGeom>
            <a:avLst/>
            <a:gdLst/>
            <a:ahLst/>
            <a:cxnLst/>
            <a:rect l="l" t="t" r="r" b="b"/>
            <a:pathLst>
              <a:path w="1041677" h="992434">
                <a:moveTo>
                  <a:pt x="0" y="0"/>
                </a:moveTo>
                <a:lnTo>
                  <a:pt x="1041677" y="0"/>
                </a:lnTo>
                <a:lnTo>
                  <a:pt x="1041677" y="992434"/>
                </a:lnTo>
                <a:lnTo>
                  <a:pt x="0" y="992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782528" y="386499"/>
            <a:ext cx="1176452" cy="1120838"/>
          </a:xfrm>
          <a:custGeom>
            <a:avLst/>
            <a:gdLst/>
            <a:ahLst/>
            <a:cxnLst/>
            <a:rect l="l" t="t" r="r" b="b"/>
            <a:pathLst>
              <a:path w="1176452" h="1120838">
                <a:moveTo>
                  <a:pt x="0" y="0"/>
                </a:moveTo>
                <a:lnTo>
                  <a:pt x="1176452" y="0"/>
                </a:lnTo>
                <a:lnTo>
                  <a:pt x="1176452" y="1120838"/>
                </a:lnTo>
                <a:lnTo>
                  <a:pt x="0" y="11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973598" y="694569"/>
            <a:ext cx="732098" cy="717456"/>
          </a:xfrm>
          <a:custGeom>
            <a:avLst/>
            <a:gdLst/>
            <a:ahLst/>
            <a:cxnLst/>
            <a:rect l="l" t="t" r="r" b="b"/>
            <a:pathLst>
              <a:path w="732098" h="717456">
                <a:moveTo>
                  <a:pt x="0" y="0"/>
                </a:moveTo>
                <a:lnTo>
                  <a:pt x="732098" y="0"/>
                </a:lnTo>
                <a:lnTo>
                  <a:pt x="732098" y="717456"/>
                </a:lnTo>
                <a:lnTo>
                  <a:pt x="0" y="7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126077" y="582439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922677" y="120089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43275" y="3822809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362147" y="9443380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2"/>
                </a:lnTo>
                <a:lnTo>
                  <a:pt x="0" y="2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752201" y="7582103"/>
            <a:ext cx="236070" cy="26826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2"/>
                </a:lnTo>
                <a:lnTo>
                  <a:pt x="0" y="268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C7820D2D-744D-CB29-DC6C-EEC0728F23D8}"/>
              </a:ext>
            </a:extLst>
          </p:cNvPr>
          <p:cNvSpPr/>
          <p:nvPr/>
        </p:nvSpPr>
        <p:spPr>
          <a:xfrm rot="-780706">
            <a:off x="574616" y="545214"/>
            <a:ext cx="2841856" cy="2253355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6"/>
                </a:lnTo>
                <a:lnTo>
                  <a:pt x="0" y="22533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84DA599-F12D-7168-7F02-B14595F8FCCD}"/>
              </a:ext>
            </a:extLst>
          </p:cNvPr>
          <p:cNvSpPr txBox="1"/>
          <p:nvPr/>
        </p:nvSpPr>
        <p:spPr>
          <a:xfrm>
            <a:off x="2245622" y="2384717"/>
            <a:ext cx="13964472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4514"/>
              </a:lnSpc>
              <a:defRPr sz="19930" spc="617">
                <a:ln w="63500">
                  <a:solidFill>
                    <a:schemeClr val="bg1"/>
                  </a:solidFill>
                </a:ln>
                <a:solidFill>
                  <a:srgbClr val="E56C73"/>
                </a:solidFill>
                <a:latin typeface="Scripter"/>
                <a:ea typeface="Scripter"/>
                <a:cs typeface="Scripter"/>
              </a:defRPr>
            </a:lvl1pPr>
          </a:lstStyle>
          <a:p>
            <a:r>
              <a:rPr lang="en-US" b="1" spc="-300">
                <a:ln w="73025">
                  <a:solidFill>
                    <a:schemeClr val="bg1">
                      <a:alpha val="91000"/>
                    </a:schemeClr>
                  </a:solidFill>
                </a:ln>
                <a:effectLst>
                  <a:outerShdw dist="101600" dir="5400000" algn="tl" rotWithShape="0">
                    <a:srgbClr val="8BB4E0"/>
                  </a:outerShdw>
                </a:effectLst>
                <a:latin typeface="Baloo 2 ExtraBold" pitchFamily="2" charset="0"/>
                <a:cs typeface="Baloo 2 ExtraBold" pitchFamily="2" charset="0"/>
                <a:sym typeface="Scripter"/>
              </a:rPr>
              <a:t>TRÒ CHƠI</a:t>
            </a:r>
          </a:p>
          <a:p>
            <a:r>
              <a:rPr lang="en-US" b="1" spc="-300">
                <a:ln w="73025">
                  <a:solidFill>
                    <a:schemeClr val="bg1">
                      <a:alpha val="91000"/>
                    </a:schemeClr>
                  </a:solidFill>
                </a:ln>
                <a:effectLst>
                  <a:outerShdw dist="101600" dir="5400000" algn="tl" rotWithShape="0">
                    <a:srgbClr val="8BB4E0"/>
                  </a:outerShdw>
                </a:effectLst>
                <a:latin typeface="Baloo 2 ExtraBold" pitchFamily="2" charset="0"/>
                <a:cs typeface="Baloo 2 ExtraBold" pitchFamily="2" charset="0"/>
                <a:sym typeface="Scripter"/>
              </a:rPr>
              <a:t>XÉ TÚI MÙ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160D-821A-F645-85A5-7B259493E3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4" b="20959"/>
          <a:stretch/>
        </p:blipFill>
        <p:spPr>
          <a:xfrm rot="1771921">
            <a:off x="13856173" y="431040"/>
            <a:ext cx="4356675" cy="251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A73FF8-D7BA-5403-387B-1DEEF39BC0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b="22259"/>
          <a:stretch/>
        </p:blipFill>
        <p:spPr>
          <a:xfrm rot="20749460">
            <a:off x="-67330" y="7645971"/>
            <a:ext cx="4125748" cy="2192991"/>
          </a:xfrm>
          <a:prstGeom prst="rect">
            <a:avLst/>
          </a:prstGeo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4454134A-7080-2CA9-93F3-E8CBCB59AFB2}"/>
              </a:ext>
            </a:extLst>
          </p:cNvPr>
          <p:cNvSpPr/>
          <p:nvPr/>
        </p:nvSpPr>
        <p:spPr>
          <a:xfrm rot="816167">
            <a:off x="15563647" y="8147358"/>
            <a:ext cx="2043448" cy="1946849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9ADA1-8364-0E44-C4CA-040D7E8E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305A95-CC88-0179-D728-251416D6996A}"/>
              </a:ext>
            </a:extLst>
          </p:cNvPr>
          <p:cNvSpPr/>
          <p:nvPr/>
        </p:nvSpPr>
        <p:spPr>
          <a:xfrm>
            <a:off x="-298248" y="-30754"/>
            <a:ext cx="18884495" cy="10609653"/>
          </a:xfrm>
          <a:custGeom>
            <a:avLst/>
            <a:gdLst/>
            <a:ahLst/>
            <a:cxnLst/>
            <a:rect l="l" t="t" r="r" b="b"/>
            <a:pathLst>
              <a:path w="18884495" h="10609653">
                <a:moveTo>
                  <a:pt x="0" y="0"/>
                </a:moveTo>
                <a:lnTo>
                  <a:pt x="18884496" y="0"/>
                </a:lnTo>
                <a:lnTo>
                  <a:pt x="18884496" y="10609653"/>
                </a:lnTo>
                <a:lnTo>
                  <a:pt x="0" y="1060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B2F392-992F-8D27-3537-BB09721BDA4D}"/>
              </a:ext>
            </a:extLst>
          </p:cNvPr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F70C644-6F9C-B5F8-0D09-53A838EB75F1}"/>
              </a:ext>
            </a:extLst>
          </p:cNvPr>
          <p:cNvGrpSpPr/>
          <p:nvPr/>
        </p:nvGrpSpPr>
        <p:grpSpPr>
          <a:xfrm>
            <a:off x="1028700" y="998036"/>
            <a:ext cx="16230600" cy="8290928"/>
            <a:chOff x="0" y="0"/>
            <a:chExt cx="4274726" cy="218361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76BE195-806E-7100-3FE9-6DA2C426F53A}"/>
                </a:ext>
              </a:extLst>
            </p:cNvPr>
            <p:cNvSpPr/>
            <p:nvPr/>
          </p:nvSpPr>
          <p:spPr>
            <a:xfrm>
              <a:off x="0" y="0"/>
              <a:ext cx="4274726" cy="2183619"/>
            </a:xfrm>
            <a:custGeom>
              <a:avLst/>
              <a:gdLst/>
              <a:ahLst/>
              <a:cxnLst/>
              <a:rect l="l" t="t" r="r" b="b"/>
              <a:pathLst>
                <a:path w="4274726" h="218361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59292"/>
                  </a:lnTo>
                  <a:cubicBezTo>
                    <a:pt x="4274726" y="2172728"/>
                    <a:pt x="4263834" y="2183619"/>
                    <a:pt x="4250399" y="2183619"/>
                  </a:cubicBezTo>
                  <a:lnTo>
                    <a:pt x="24327" y="2183619"/>
                  </a:lnTo>
                  <a:cubicBezTo>
                    <a:pt x="10891" y="2183619"/>
                    <a:pt x="0" y="2172728"/>
                    <a:pt x="0" y="215929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AB2D7CB-62FB-889F-9206-2E7E691122DF}"/>
                </a:ext>
              </a:extLst>
            </p:cNvPr>
            <p:cNvSpPr txBox="1"/>
            <p:nvPr/>
          </p:nvSpPr>
          <p:spPr>
            <a:xfrm>
              <a:off x="0" y="-47625"/>
              <a:ext cx="4274726" cy="2231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8ABB163-D436-DC3A-39EA-8BFC5AF9FD54}"/>
              </a:ext>
            </a:extLst>
          </p:cNvPr>
          <p:cNvSpPr/>
          <p:nvPr/>
        </p:nvSpPr>
        <p:spPr>
          <a:xfrm flipV="1">
            <a:off x="16500717" y="-240469"/>
            <a:ext cx="2078878" cy="2880057"/>
          </a:xfrm>
          <a:custGeom>
            <a:avLst/>
            <a:gdLst/>
            <a:ahLst/>
            <a:cxnLst/>
            <a:rect l="l" t="t" r="r" b="b"/>
            <a:pathLst>
              <a:path w="2078878" h="2880057">
                <a:moveTo>
                  <a:pt x="0" y="2880058"/>
                </a:moveTo>
                <a:lnTo>
                  <a:pt x="2078878" y="2880058"/>
                </a:lnTo>
                <a:lnTo>
                  <a:pt x="2078878" y="0"/>
                </a:lnTo>
                <a:lnTo>
                  <a:pt x="0" y="0"/>
                </a:lnTo>
                <a:lnTo>
                  <a:pt x="0" y="28800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07E3107-C786-76FC-022C-AC04A0A4C804}"/>
              </a:ext>
            </a:extLst>
          </p:cNvPr>
          <p:cNvSpPr/>
          <p:nvPr/>
        </p:nvSpPr>
        <p:spPr>
          <a:xfrm>
            <a:off x="17064461" y="4444921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1" y="0"/>
                </a:lnTo>
                <a:lnTo>
                  <a:pt x="2085531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59B9F3-FEEF-210A-9172-987684944414}"/>
              </a:ext>
            </a:extLst>
          </p:cNvPr>
          <p:cNvSpPr/>
          <p:nvPr/>
        </p:nvSpPr>
        <p:spPr>
          <a:xfrm>
            <a:off x="303509" y="188237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F2361B7-E111-9D53-FD86-2D9A6DEFCFBA}"/>
              </a:ext>
            </a:extLst>
          </p:cNvPr>
          <p:cNvSpPr/>
          <p:nvPr/>
        </p:nvSpPr>
        <p:spPr>
          <a:xfrm rot="1148200">
            <a:off x="16081747" y="8615168"/>
            <a:ext cx="2355106" cy="1867403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3"/>
                </a:lnTo>
                <a:lnTo>
                  <a:pt x="0" y="18674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387374C-4C15-E92A-6F49-EF9B3D1B86F3}"/>
              </a:ext>
            </a:extLst>
          </p:cNvPr>
          <p:cNvSpPr/>
          <p:nvPr/>
        </p:nvSpPr>
        <p:spPr>
          <a:xfrm>
            <a:off x="-76454" y="4769186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D1CB6EC-6FA0-275B-FCAE-4EBC956B0A44}"/>
              </a:ext>
            </a:extLst>
          </p:cNvPr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1B1E497-F181-4227-0113-343492D54B9A}"/>
              </a:ext>
            </a:extLst>
          </p:cNvPr>
          <p:cNvSpPr/>
          <p:nvPr/>
        </p:nvSpPr>
        <p:spPr>
          <a:xfrm>
            <a:off x="516383" y="8651312"/>
            <a:ext cx="1338582" cy="1275304"/>
          </a:xfrm>
          <a:custGeom>
            <a:avLst/>
            <a:gdLst/>
            <a:ahLst/>
            <a:cxnLst/>
            <a:rect l="l" t="t" r="r" b="b"/>
            <a:pathLst>
              <a:path w="1338582" h="1275304">
                <a:moveTo>
                  <a:pt x="0" y="0"/>
                </a:moveTo>
                <a:lnTo>
                  <a:pt x="1338582" y="0"/>
                </a:lnTo>
                <a:lnTo>
                  <a:pt x="1338582" y="1275304"/>
                </a:lnTo>
                <a:lnTo>
                  <a:pt x="0" y="12753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B761987-9F4A-2A8B-2DA2-321195B9AFCF}"/>
              </a:ext>
            </a:extLst>
          </p:cNvPr>
          <p:cNvSpPr txBox="1"/>
          <p:nvPr/>
        </p:nvSpPr>
        <p:spPr>
          <a:xfrm>
            <a:off x="4493462" y="1869162"/>
            <a:ext cx="9301077" cy="9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7465">
                <a:solidFill>
                  <a:srgbClr val="50291C"/>
                </a:solidFill>
                <a:latin typeface="Baloo 2 ExtraBold" pitchFamily="2" charset="0"/>
                <a:ea typeface="Mulled Wine Season"/>
                <a:cs typeface="Baloo 2 ExtraBold" pitchFamily="2" charset="0"/>
                <a:sym typeface="Mulled Wine Season"/>
              </a:rPr>
              <a:t>CHỌN 1 TÚI MÙ</a:t>
            </a:r>
          </a:p>
        </p:txBody>
      </p:sp>
      <p:pic>
        <p:nvPicPr>
          <p:cNvPr id="39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56F1F86C-EA87-1CEE-1296-F1FD295EAE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25097" y="-2876077"/>
            <a:ext cx="1801708" cy="1801708"/>
          </a:xfrm>
          <a:prstGeom prst="rect">
            <a:avLst/>
          </a:prstGeom>
        </p:spPr>
      </p:pic>
      <p:pic>
        <p:nvPicPr>
          <p:cNvPr id="40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84909656-5C38-C701-5AA1-14E03435D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10165" y="-2887349"/>
            <a:ext cx="1801708" cy="1801708"/>
          </a:xfrm>
          <a:prstGeom prst="rect">
            <a:avLst/>
          </a:prstGeom>
        </p:spPr>
      </p:pic>
      <p:pic>
        <p:nvPicPr>
          <p:cNvPr id="41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90CC7E56-1898-2B60-44CA-6DF493C35C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06994" y="-2950192"/>
            <a:ext cx="1801708" cy="1801708"/>
          </a:xfrm>
          <a:prstGeom prst="rect">
            <a:avLst/>
          </a:prstGeom>
        </p:spPr>
      </p:pic>
      <p:pic>
        <p:nvPicPr>
          <p:cNvPr id="42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FED45C40-389A-8B7F-10A0-0C49AC4C9D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039022" y="-3048108"/>
            <a:ext cx="1801708" cy="1801708"/>
          </a:xfrm>
          <a:prstGeom prst="rect">
            <a:avLst/>
          </a:prstGeom>
        </p:spPr>
      </p:pic>
      <p:pic>
        <p:nvPicPr>
          <p:cNvPr id="43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A928DEB6-38D1-AF8A-FB96-B509399B10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71497" y="11654611"/>
            <a:ext cx="1801708" cy="1801708"/>
          </a:xfrm>
          <a:prstGeom prst="rect">
            <a:avLst/>
          </a:prstGeom>
        </p:spPr>
      </p:pic>
      <p:pic>
        <p:nvPicPr>
          <p:cNvPr id="44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E2E26D2C-D1D9-9109-FC71-03B3623A93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56565" y="11643339"/>
            <a:ext cx="1801708" cy="1801708"/>
          </a:xfrm>
          <a:prstGeom prst="rect">
            <a:avLst/>
          </a:prstGeom>
        </p:spPr>
      </p:pic>
      <p:pic>
        <p:nvPicPr>
          <p:cNvPr id="45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E024DE59-BF71-6C67-FF5A-71623113C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53394" y="11580496"/>
            <a:ext cx="1801708" cy="1801708"/>
          </a:xfrm>
          <a:prstGeom prst="rect">
            <a:avLst/>
          </a:prstGeom>
        </p:spPr>
      </p:pic>
      <p:pic>
        <p:nvPicPr>
          <p:cNvPr id="46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3F450977-F4F2-7D97-635A-EE5195081B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285422" y="11482580"/>
            <a:ext cx="1801708" cy="1801708"/>
          </a:xfrm>
          <a:prstGeom prst="rect">
            <a:avLst/>
          </a:prstGeom>
        </p:spPr>
      </p:pic>
      <p:pic>
        <p:nvPicPr>
          <p:cNvPr id="15" name="hồng phải 1">
            <a:hlinkClick r:id="rId19" action="ppaction://hlinksldjump"/>
            <a:extLst>
              <a:ext uri="{FF2B5EF4-FFF2-40B4-BE49-F238E27FC236}">
                <a16:creationId xmlns:a16="http://schemas.microsoft.com/office/drawing/2014/main" id="{A4553794-3861-158A-6B16-2274B9664D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1316157" y="3110928"/>
            <a:ext cx="4334461" cy="2261172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19" name="xanh phải 1">
            <a:hlinkClick r:id="rId21" action="ppaction://hlinksldjump"/>
            <a:extLst>
              <a:ext uri="{FF2B5EF4-FFF2-40B4-BE49-F238E27FC236}">
                <a16:creationId xmlns:a16="http://schemas.microsoft.com/office/drawing/2014/main" id="{9F27DE80-1E7E-1C27-F52A-D0638E90E5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5089899" y="3119973"/>
            <a:ext cx="4334461" cy="2243082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16" name="hồng trái 1">
            <a:extLst>
              <a:ext uri="{FF2B5EF4-FFF2-40B4-BE49-F238E27FC236}">
                <a16:creationId xmlns:a16="http://schemas.microsoft.com/office/drawing/2014/main" id="{A345F0DF-7C08-5DC4-E389-4E34C97609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1316157" y="3110928"/>
            <a:ext cx="4334461" cy="2261172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20" name="xanh trái 1">
            <a:extLst>
              <a:ext uri="{FF2B5EF4-FFF2-40B4-BE49-F238E27FC236}">
                <a16:creationId xmlns:a16="http://schemas.microsoft.com/office/drawing/2014/main" id="{0CC96367-BD9D-6A6B-307C-799B8F3D49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5089899" y="3119973"/>
            <a:ext cx="4334461" cy="2243082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22" name="hồng phải 2">
            <a:hlinkClick r:id="rId23" action="ppaction://hlinksldjump"/>
            <a:extLst>
              <a:ext uri="{FF2B5EF4-FFF2-40B4-BE49-F238E27FC236}">
                <a16:creationId xmlns:a16="http://schemas.microsoft.com/office/drawing/2014/main" id="{786C9102-EF6F-C577-E589-C1275F615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8863641" y="3110928"/>
            <a:ext cx="4334461" cy="2261172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47" name="hồng trái 2">
            <a:extLst>
              <a:ext uri="{FF2B5EF4-FFF2-40B4-BE49-F238E27FC236}">
                <a16:creationId xmlns:a16="http://schemas.microsoft.com/office/drawing/2014/main" id="{0A446D66-FBF4-4994-AD48-ADF5F7BA5E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8863641" y="3110928"/>
            <a:ext cx="4334461" cy="2261172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49" name="xanh phải 2">
            <a:hlinkClick r:id="rId24" action="ppaction://hlinksldjump"/>
            <a:extLst>
              <a:ext uri="{FF2B5EF4-FFF2-40B4-BE49-F238E27FC236}">
                <a16:creationId xmlns:a16="http://schemas.microsoft.com/office/drawing/2014/main" id="{2FC7AFF9-90B7-4939-9C28-E5140161AA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12637382" y="3119973"/>
            <a:ext cx="4334461" cy="2243082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0" name="xanh trái 2">
            <a:extLst>
              <a:ext uri="{FF2B5EF4-FFF2-40B4-BE49-F238E27FC236}">
                <a16:creationId xmlns:a16="http://schemas.microsoft.com/office/drawing/2014/main" id="{A1066F05-FB8D-BBB2-B18A-3D20A89A35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12637382" y="3119973"/>
            <a:ext cx="4334461" cy="2243082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2" name="hồng phải 1">
            <a:hlinkClick r:id="rId25" action="ppaction://hlinksldjump"/>
            <a:extLst>
              <a:ext uri="{FF2B5EF4-FFF2-40B4-BE49-F238E27FC236}">
                <a16:creationId xmlns:a16="http://schemas.microsoft.com/office/drawing/2014/main" id="{E0FD17DD-5661-4686-DD80-49620B70F4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1316157" y="6134725"/>
            <a:ext cx="4334461" cy="2261172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3" name="xanh phải 1">
            <a:hlinkClick r:id="rId26" action="ppaction://hlinksldjump"/>
            <a:extLst>
              <a:ext uri="{FF2B5EF4-FFF2-40B4-BE49-F238E27FC236}">
                <a16:creationId xmlns:a16="http://schemas.microsoft.com/office/drawing/2014/main" id="{1F664831-1034-BAC9-81F6-284441669F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5089899" y="6143770"/>
            <a:ext cx="4334461" cy="2243082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4" name="hồng trái 1">
            <a:extLst>
              <a:ext uri="{FF2B5EF4-FFF2-40B4-BE49-F238E27FC236}">
                <a16:creationId xmlns:a16="http://schemas.microsoft.com/office/drawing/2014/main" id="{A5A24855-2ED9-EE38-8ED6-EC5FB7E204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1316157" y="6134725"/>
            <a:ext cx="4334461" cy="2261172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5" name="xanh trái 1">
            <a:extLst>
              <a:ext uri="{FF2B5EF4-FFF2-40B4-BE49-F238E27FC236}">
                <a16:creationId xmlns:a16="http://schemas.microsoft.com/office/drawing/2014/main" id="{7A753EF0-6BFF-1C5A-3B5D-50F18E7467E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5089899" y="6143770"/>
            <a:ext cx="4334461" cy="2243082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6" name="hồng phải 2">
            <a:hlinkClick r:id="rId27" action="ppaction://hlinksldjump"/>
            <a:extLst>
              <a:ext uri="{FF2B5EF4-FFF2-40B4-BE49-F238E27FC236}">
                <a16:creationId xmlns:a16="http://schemas.microsoft.com/office/drawing/2014/main" id="{1AFA5520-D4AF-9C26-7A2E-5BB3DEF9F2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8863641" y="6134725"/>
            <a:ext cx="4334461" cy="2261172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7" name="hồng trái 2">
            <a:extLst>
              <a:ext uri="{FF2B5EF4-FFF2-40B4-BE49-F238E27FC236}">
                <a16:creationId xmlns:a16="http://schemas.microsoft.com/office/drawing/2014/main" id="{F6101CAB-84C7-11C1-5A58-D824D52175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8863641" y="6134725"/>
            <a:ext cx="4334461" cy="2261172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8" name="xanh phải 2">
            <a:hlinkClick r:id="rId28" action="ppaction://hlinksldjump"/>
            <a:extLst>
              <a:ext uri="{FF2B5EF4-FFF2-40B4-BE49-F238E27FC236}">
                <a16:creationId xmlns:a16="http://schemas.microsoft.com/office/drawing/2014/main" id="{0D87EFD5-7798-D749-ABCF-E544CE0C6C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12637382" y="6143770"/>
            <a:ext cx="4334461" cy="2243082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9" name="xanh trái 2">
            <a:extLst>
              <a:ext uri="{FF2B5EF4-FFF2-40B4-BE49-F238E27FC236}">
                <a16:creationId xmlns:a16="http://schemas.microsoft.com/office/drawing/2014/main" id="{371E2894-EF07-B989-5B16-B08C3CDF3C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12637382" y="6143770"/>
            <a:ext cx="4334461" cy="2243082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38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2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5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1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2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26777">
            <a:off x="-2363206" y="7945957"/>
            <a:ext cx="5961179" cy="5638408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90991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4353949"/>
            <a:ext cx="16230600" cy="5227624"/>
            <a:chOff x="0" y="0"/>
            <a:chExt cx="4274726" cy="1464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29432"/>
            <a:ext cx="16230600" cy="2788056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48B91"/>
            </a:solidFill>
            <a:ln w="4476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48269" y="1013750"/>
            <a:ext cx="13791462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1"/>
              </a:lnSpc>
            </a:pPr>
            <a:r>
              <a:rPr lang="en-US" sz="7563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LOÀI CHIM NÀO CÓ KHẢ NĂNG BAY LÙI LẠI PHÍA SAU?</a:t>
            </a:r>
          </a:p>
        </p:txBody>
      </p:sp>
      <p:sp>
        <p:nvSpPr>
          <p:cNvPr id="19" name="Freeform 19"/>
          <p:cNvSpPr/>
          <p:nvPr/>
        </p:nvSpPr>
        <p:spPr>
          <a:xfrm rot="816167">
            <a:off x="273971" y="406408"/>
            <a:ext cx="1832028" cy="1745423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16167">
            <a:off x="203839" y="3933806"/>
            <a:ext cx="1116466" cy="1063688"/>
          </a:xfrm>
          <a:custGeom>
            <a:avLst/>
            <a:gdLst/>
            <a:ahLst/>
            <a:cxnLst/>
            <a:rect l="l" t="t" r="r" b="b"/>
            <a:pathLst>
              <a:path w="1116466" h="1063688">
                <a:moveTo>
                  <a:pt x="0" y="0"/>
                </a:moveTo>
                <a:lnTo>
                  <a:pt x="1116466" y="0"/>
                </a:lnTo>
                <a:lnTo>
                  <a:pt x="1116466" y="1063687"/>
                </a:lnTo>
                <a:lnTo>
                  <a:pt x="0" y="1063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643470" y="5401480"/>
            <a:ext cx="5663055" cy="1232397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629063" y="5401480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2629063" y="5224492"/>
            <a:ext cx="5677462" cy="140938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952263" y="5688681"/>
            <a:ext cx="4260970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CHIM RUỒI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699130" y="7301645"/>
            <a:ext cx="5663055" cy="1232397"/>
            <a:chOff x="0" y="0"/>
            <a:chExt cx="914311" cy="1989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2684723" y="7301645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26" name="TextBox 26"/>
          <p:cNvSpPr txBox="1"/>
          <p:nvPr/>
        </p:nvSpPr>
        <p:spPr>
          <a:xfrm>
            <a:off x="2684723" y="7065662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007922" y="7579320"/>
            <a:ext cx="3309163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C. CHIM SẺ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5815" y="5401480"/>
            <a:ext cx="5663055" cy="1232397"/>
            <a:chOff x="0" y="0"/>
            <a:chExt cx="914311" cy="1989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9911409" y="5401480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w="142875" cap="rnd">
            <a:noFill/>
            <a:prstDash val="solid"/>
            <a:round/>
          </a:ln>
        </p:spPr>
      </p:sp>
      <p:sp>
        <p:nvSpPr>
          <p:cNvPr id="33" name="TextBox 33"/>
          <p:cNvSpPr txBox="1"/>
          <p:nvPr/>
        </p:nvSpPr>
        <p:spPr>
          <a:xfrm>
            <a:off x="9911409" y="5165497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10193355" y="5688681"/>
            <a:ext cx="5156789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CHIM GÕ KIẾN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981475" y="7301645"/>
            <a:ext cx="5663055" cy="1232397"/>
            <a:chOff x="0" y="0"/>
            <a:chExt cx="914311" cy="19897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9981475" y="7301645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40" name="TextBox 40"/>
          <p:cNvSpPr txBox="1"/>
          <p:nvPr/>
        </p:nvSpPr>
        <p:spPr>
          <a:xfrm>
            <a:off x="9981475" y="7065662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10290267" y="7579320"/>
            <a:ext cx="3981027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D. CHIM SÁO</a:t>
            </a:r>
          </a:p>
        </p:txBody>
      </p:sp>
      <p:sp>
        <p:nvSpPr>
          <p:cNvPr id="42" name="Freeform 42"/>
          <p:cNvSpPr/>
          <p:nvPr/>
        </p:nvSpPr>
        <p:spPr>
          <a:xfrm>
            <a:off x="762072" y="8822915"/>
            <a:ext cx="888542" cy="870771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>
            <a:hlinkClick r:id="rId13" action="ppaction://hlinksldjump"/>
          </p:cNvPr>
          <p:cNvSpPr/>
          <p:nvPr/>
        </p:nvSpPr>
        <p:spPr>
          <a:xfrm rot="1691414">
            <a:off x="15760834" y="753057"/>
            <a:ext cx="2841856" cy="2253355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5"/>
                </a:lnTo>
                <a:lnTo>
                  <a:pt x="0" y="2253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46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CF5634E8-BAB2-0F7F-A73A-5A2DF6A933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06954" y="-1503937"/>
            <a:ext cx="2516026" cy="2516026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DC7C0B74-2588-F2C0-CDF0-2412E2AF76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747052" y="2169736"/>
            <a:ext cx="2530475" cy="2530475"/>
          </a:xfrm>
          <a:prstGeom prst="rect">
            <a:avLst/>
          </a:prstGeom>
        </p:spPr>
      </p:pic>
      <p:pic>
        <p:nvPicPr>
          <p:cNvPr id="48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5309328D-B224-E37B-2F42-E591280878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957318" y="2275110"/>
            <a:ext cx="2530475" cy="2530475"/>
          </a:xfrm>
          <a:prstGeom prst="rect">
            <a:avLst/>
          </a:prstGeom>
        </p:spPr>
      </p:pic>
      <p:pic>
        <p:nvPicPr>
          <p:cNvPr id="49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59DD18A2-DFFA-745A-C421-C37044AC3D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61882" y="2252250"/>
            <a:ext cx="2530475" cy="2530475"/>
          </a:xfrm>
          <a:prstGeom prst="rect">
            <a:avLst/>
          </a:prstGeom>
        </p:spPr>
      </p:pic>
      <p:sp>
        <p:nvSpPr>
          <p:cNvPr id="15" name="Freeform 19">
            <a:extLst>
              <a:ext uri="{FF2B5EF4-FFF2-40B4-BE49-F238E27FC236}">
                <a16:creationId xmlns:a16="http://schemas.microsoft.com/office/drawing/2014/main" id="{59DE0142-296D-A033-CB67-7FC0E99A0BA8}"/>
              </a:ext>
            </a:extLst>
          </p:cNvPr>
          <p:cNvSpPr/>
          <p:nvPr/>
        </p:nvSpPr>
        <p:spPr>
          <a:xfrm rot="816167">
            <a:off x="16182002" y="8385589"/>
            <a:ext cx="1832028" cy="1745423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-2591735" y="7254546"/>
            <a:ext cx="5811487" cy="549682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7" y="0"/>
                </a:lnTo>
                <a:lnTo>
                  <a:pt x="5811487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4196259"/>
            <a:ext cx="16230600" cy="5385314"/>
            <a:chOff x="0" y="-47625"/>
            <a:chExt cx="4274726" cy="15116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5F81C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29432"/>
            <a:ext cx="16230600" cy="2788056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5F81C0"/>
            </a:solidFill>
            <a:ln w="447675" cap="rnd">
              <a:solidFill>
                <a:srgbClr val="5F81C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47190" y="1019175"/>
            <a:ext cx="13993621" cy="224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30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NGUYÊN NHÂN NÀO GÂY RA HIỆN TƯỢNG SÓNG THẦN Ở BIỂN?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90461" y="4999940"/>
            <a:ext cx="5663055" cy="1468380"/>
            <a:chOff x="0" y="-38100"/>
            <a:chExt cx="914311" cy="2370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5F81C0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46121" y="6900105"/>
            <a:ext cx="5663055" cy="1468380"/>
            <a:chOff x="0" y="-38100"/>
            <a:chExt cx="914311" cy="2370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5F81C0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72806" y="4999940"/>
            <a:ext cx="5663055" cy="1468380"/>
            <a:chOff x="0" y="-38100"/>
            <a:chExt cx="914311" cy="2370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5F81C0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028466" y="6900105"/>
            <a:ext cx="5663055" cy="1468380"/>
            <a:chOff x="0" y="-38100"/>
            <a:chExt cx="914311" cy="2370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5F81C0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2690461" y="5235923"/>
            <a:ext cx="5663055" cy="1232397"/>
          </a:xfrm>
          <a:custGeom>
            <a:avLst/>
            <a:gdLst/>
            <a:ahLst/>
            <a:cxnLst/>
            <a:rect l="l" t="t" r="r" b="b"/>
            <a:pathLst>
              <a:path w="914311" h="198973">
                <a:moveTo>
                  <a:pt x="77924" y="0"/>
                </a:moveTo>
                <a:lnTo>
                  <a:pt x="836386" y="0"/>
                </a:lnTo>
                <a:cubicBezTo>
                  <a:pt x="857053" y="0"/>
                  <a:pt x="876874" y="8210"/>
                  <a:pt x="891487" y="22823"/>
                </a:cubicBezTo>
                <a:cubicBezTo>
                  <a:pt x="906101" y="37437"/>
                  <a:pt x="914311" y="57257"/>
                  <a:pt x="914311" y="77924"/>
                </a:cubicBezTo>
                <a:lnTo>
                  <a:pt x="914311" y="121049"/>
                </a:lnTo>
                <a:cubicBezTo>
                  <a:pt x="914311" y="141715"/>
                  <a:pt x="906101" y="161536"/>
                  <a:pt x="891487" y="176149"/>
                </a:cubicBezTo>
                <a:cubicBezTo>
                  <a:pt x="876874" y="190763"/>
                  <a:pt x="857053" y="198973"/>
                  <a:pt x="836386" y="198973"/>
                </a:cubicBezTo>
                <a:lnTo>
                  <a:pt x="77924" y="198973"/>
                </a:lnTo>
                <a:cubicBezTo>
                  <a:pt x="34888" y="198973"/>
                  <a:pt x="0" y="164085"/>
                  <a:pt x="0" y="121049"/>
                </a:cubicBezTo>
                <a:lnTo>
                  <a:pt x="0" y="77924"/>
                </a:lnTo>
                <a:cubicBezTo>
                  <a:pt x="0" y="57257"/>
                  <a:pt x="8210" y="37437"/>
                  <a:pt x="22823" y="22823"/>
                </a:cubicBezTo>
                <a:cubicBezTo>
                  <a:pt x="37437" y="8210"/>
                  <a:pt x="57257" y="0"/>
                  <a:pt x="77924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26" name="TextBox 26"/>
          <p:cNvSpPr txBox="1"/>
          <p:nvPr/>
        </p:nvSpPr>
        <p:spPr>
          <a:xfrm>
            <a:off x="2690461" y="4999940"/>
            <a:ext cx="5663055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999254" y="5507706"/>
            <a:ext cx="2522735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BÃO</a:t>
            </a:r>
          </a:p>
        </p:txBody>
      </p:sp>
      <p:sp>
        <p:nvSpPr>
          <p:cNvPr id="29" name="Freeform 29"/>
          <p:cNvSpPr/>
          <p:nvPr/>
        </p:nvSpPr>
        <p:spPr>
          <a:xfrm>
            <a:off x="2746121" y="7135579"/>
            <a:ext cx="5663055" cy="1232397"/>
          </a:xfrm>
          <a:custGeom>
            <a:avLst/>
            <a:gdLst/>
            <a:ahLst/>
            <a:cxnLst/>
            <a:rect l="l" t="t" r="r" b="b"/>
            <a:pathLst>
              <a:path w="914311" h="198973">
                <a:moveTo>
                  <a:pt x="77924" y="0"/>
                </a:moveTo>
                <a:lnTo>
                  <a:pt x="836386" y="0"/>
                </a:lnTo>
                <a:cubicBezTo>
                  <a:pt x="857053" y="0"/>
                  <a:pt x="876874" y="8210"/>
                  <a:pt x="891487" y="22823"/>
                </a:cubicBezTo>
                <a:cubicBezTo>
                  <a:pt x="906101" y="37437"/>
                  <a:pt x="914311" y="57257"/>
                  <a:pt x="914311" y="77924"/>
                </a:cubicBezTo>
                <a:lnTo>
                  <a:pt x="914311" y="121049"/>
                </a:lnTo>
                <a:cubicBezTo>
                  <a:pt x="914311" y="141715"/>
                  <a:pt x="906101" y="161536"/>
                  <a:pt x="891487" y="176149"/>
                </a:cubicBezTo>
                <a:cubicBezTo>
                  <a:pt x="876874" y="190763"/>
                  <a:pt x="857053" y="198973"/>
                  <a:pt x="836386" y="198973"/>
                </a:cubicBezTo>
                <a:lnTo>
                  <a:pt x="77924" y="198973"/>
                </a:lnTo>
                <a:cubicBezTo>
                  <a:pt x="34888" y="198973"/>
                  <a:pt x="0" y="164085"/>
                  <a:pt x="0" y="121049"/>
                </a:cubicBezTo>
                <a:lnTo>
                  <a:pt x="0" y="77924"/>
                </a:lnTo>
                <a:cubicBezTo>
                  <a:pt x="0" y="57257"/>
                  <a:pt x="8210" y="37437"/>
                  <a:pt x="22823" y="22823"/>
                </a:cubicBezTo>
                <a:cubicBezTo>
                  <a:pt x="37437" y="8210"/>
                  <a:pt x="57257" y="0"/>
                  <a:pt x="77924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0" name="TextBox 30"/>
          <p:cNvSpPr txBox="1"/>
          <p:nvPr/>
        </p:nvSpPr>
        <p:spPr>
          <a:xfrm>
            <a:off x="2746121" y="6899596"/>
            <a:ext cx="5663055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3054913" y="7426920"/>
            <a:ext cx="4215186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C. ĐỘNG ĐẤT</a:t>
            </a:r>
          </a:p>
        </p:txBody>
      </p:sp>
      <p:sp>
        <p:nvSpPr>
          <p:cNvPr id="33" name="Freeform 33"/>
          <p:cNvSpPr/>
          <p:nvPr/>
        </p:nvSpPr>
        <p:spPr>
          <a:xfrm>
            <a:off x="9972806" y="5235923"/>
            <a:ext cx="5663055" cy="1233415"/>
          </a:xfrm>
          <a:custGeom>
            <a:avLst/>
            <a:gdLst/>
            <a:ahLst/>
            <a:cxnLst/>
            <a:rect l="l" t="t" r="r" b="b"/>
            <a:pathLst>
              <a:path w="914311" h="199137">
                <a:moveTo>
                  <a:pt x="77924" y="0"/>
                </a:moveTo>
                <a:lnTo>
                  <a:pt x="836386" y="0"/>
                </a:lnTo>
                <a:cubicBezTo>
                  <a:pt x="857053" y="0"/>
                  <a:pt x="876874" y="8210"/>
                  <a:pt x="891487" y="22823"/>
                </a:cubicBezTo>
                <a:cubicBezTo>
                  <a:pt x="906101" y="37437"/>
                  <a:pt x="914311" y="57257"/>
                  <a:pt x="914311" y="77924"/>
                </a:cubicBezTo>
                <a:lnTo>
                  <a:pt x="914311" y="121213"/>
                </a:lnTo>
                <a:cubicBezTo>
                  <a:pt x="914311" y="164249"/>
                  <a:pt x="879423" y="199137"/>
                  <a:pt x="836386" y="199137"/>
                </a:cubicBezTo>
                <a:lnTo>
                  <a:pt x="77924" y="199137"/>
                </a:lnTo>
                <a:cubicBezTo>
                  <a:pt x="57257" y="199137"/>
                  <a:pt x="37437" y="190927"/>
                  <a:pt x="22823" y="176314"/>
                </a:cubicBezTo>
                <a:cubicBezTo>
                  <a:pt x="8210" y="161700"/>
                  <a:pt x="0" y="141880"/>
                  <a:pt x="0" y="121213"/>
                </a:cubicBezTo>
                <a:lnTo>
                  <a:pt x="0" y="77924"/>
                </a:lnTo>
                <a:cubicBezTo>
                  <a:pt x="0" y="57257"/>
                  <a:pt x="8210" y="37437"/>
                  <a:pt x="22823" y="22823"/>
                </a:cubicBezTo>
                <a:cubicBezTo>
                  <a:pt x="37437" y="8210"/>
                  <a:pt x="57257" y="0"/>
                  <a:pt x="77924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34" name="TextBox 34"/>
          <p:cNvSpPr txBox="1"/>
          <p:nvPr/>
        </p:nvSpPr>
        <p:spPr>
          <a:xfrm>
            <a:off x="9972806" y="4999939"/>
            <a:ext cx="5663055" cy="14693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10240346" y="5507706"/>
            <a:ext cx="2563988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MƯA</a:t>
            </a:r>
          </a:p>
        </p:txBody>
      </p:sp>
      <p:sp>
        <p:nvSpPr>
          <p:cNvPr id="37" name="Freeform 37"/>
          <p:cNvSpPr/>
          <p:nvPr/>
        </p:nvSpPr>
        <p:spPr>
          <a:xfrm>
            <a:off x="10028466" y="7135579"/>
            <a:ext cx="5663055" cy="1232397"/>
          </a:xfrm>
          <a:custGeom>
            <a:avLst/>
            <a:gdLst/>
            <a:ahLst/>
            <a:cxnLst/>
            <a:rect l="l" t="t" r="r" b="b"/>
            <a:pathLst>
              <a:path w="914311" h="198973">
                <a:moveTo>
                  <a:pt x="77924" y="0"/>
                </a:moveTo>
                <a:lnTo>
                  <a:pt x="836386" y="0"/>
                </a:lnTo>
                <a:cubicBezTo>
                  <a:pt x="857053" y="0"/>
                  <a:pt x="876874" y="8210"/>
                  <a:pt x="891487" y="22823"/>
                </a:cubicBezTo>
                <a:cubicBezTo>
                  <a:pt x="906101" y="37437"/>
                  <a:pt x="914311" y="57257"/>
                  <a:pt x="914311" y="77924"/>
                </a:cubicBezTo>
                <a:lnTo>
                  <a:pt x="914311" y="121049"/>
                </a:lnTo>
                <a:cubicBezTo>
                  <a:pt x="914311" y="141715"/>
                  <a:pt x="906101" y="161536"/>
                  <a:pt x="891487" y="176149"/>
                </a:cubicBezTo>
                <a:cubicBezTo>
                  <a:pt x="876874" y="190763"/>
                  <a:pt x="857053" y="198973"/>
                  <a:pt x="836386" y="198973"/>
                </a:cubicBezTo>
                <a:lnTo>
                  <a:pt x="77924" y="198973"/>
                </a:lnTo>
                <a:cubicBezTo>
                  <a:pt x="34888" y="198973"/>
                  <a:pt x="0" y="164085"/>
                  <a:pt x="0" y="121049"/>
                </a:cubicBezTo>
                <a:lnTo>
                  <a:pt x="0" y="77924"/>
                </a:lnTo>
                <a:cubicBezTo>
                  <a:pt x="0" y="57257"/>
                  <a:pt x="8210" y="37437"/>
                  <a:pt x="22823" y="22823"/>
                </a:cubicBezTo>
                <a:cubicBezTo>
                  <a:pt x="37437" y="8210"/>
                  <a:pt x="57257" y="0"/>
                  <a:pt x="77924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38" name="TextBox 38"/>
          <p:cNvSpPr txBox="1"/>
          <p:nvPr/>
        </p:nvSpPr>
        <p:spPr>
          <a:xfrm>
            <a:off x="10028466" y="6899596"/>
            <a:ext cx="5663055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0337258" y="7398345"/>
            <a:ext cx="2133401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D. GIÓ</a:t>
            </a:r>
          </a:p>
        </p:txBody>
      </p:sp>
      <p:sp>
        <p:nvSpPr>
          <p:cNvPr id="40" name="Freeform 40"/>
          <p:cNvSpPr/>
          <p:nvPr/>
        </p:nvSpPr>
        <p:spPr>
          <a:xfrm>
            <a:off x="-144647" y="3068006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72664" y="44225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>
            <a:hlinkClick r:id="rId11" action="ppaction://hlinksldjump"/>
          </p:cNvPr>
          <p:cNvSpPr/>
          <p:nvPr/>
        </p:nvSpPr>
        <p:spPr>
          <a:xfrm flipV="1">
            <a:off x="16392851" y="594583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4"/>
                </a:moveTo>
                <a:lnTo>
                  <a:pt x="2202256" y="3050984"/>
                </a:lnTo>
                <a:lnTo>
                  <a:pt x="2202256" y="0"/>
                </a:lnTo>
                <a:lnTo>
                  <a:pt x="0" y="0"/>
                </a:lnTo>
                <a:lnTo>
                  <a:pt x="0" y="305098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546027" y="9035235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9"/>
                </a:lnTo>
                <a:lnTo>
                  <a:pt x="0" y="11331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5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1D071716-E6B7-3680-7954-1F7F18E09E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06954" y="-1503937"/>
            <a:ext cx="2516026" cy="2516026"/>
          </a:xfrm>
          <a:prstGeom prst="rect">
            <a:avLst/>
          </a:prstGeom>
        </p:spPr>
      </p:pic>
      <p:pic>
        <p:nvPicPr>
          <p:cNvPr id="46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2188F4F3-F2F5-ACD1-DB99-99D85ABE00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747052" y="2169736"/>
            <a:ext cx="2530475" cy="2530475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66BA31D4-A6CA-AB07-EC29-036EA0FA08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957318" y="2275110"/>
            <a:ext cx="2530475" cy="2530475"/>
          </a:xfrm>
          <a:prstGeom prst="rect">
            <a:avLst/>
          </a:prstGeom>
        </p:spPr>
      </p:pic>
      <p:pic>
        <p:nvPicPr>
          <p:cNvPr id="48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1460978C-0CE2-F2BB-2C20-662DC08BEA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61882" y="2252250"/>
            <a:ext cx="2530475" cy="2530475"/>
          </a:xfrm>
          <a:prstGeom prst="rect">
            <a:avLst/>
          </a:prstGeom>
        </p:spPr>
      </p:pic>
      <p:sp>
        <p:nvSpPr>
          <p:cNvPr id="24" name="Freeform 41">
            <a:extLst>
              <a:ext uri="{FF2B5EF4-FFF2-40B4-BE49-F238E27FC236}">
                <a16:creationId xmlns:a16="http://schemas.microsoft.com/office/drawing/2014/main" id="{B374B253-CCDD-B80E-FB89-A2CA88FFFF88}"/>
              </a:ext>
            </a:extLst>
          </p:cNvPr>
          <p:cNvSpPr/>
          <p:nvPr/>
        </p:nvSpPr>
        <p:spPr>
          <a:xfrm>
            <a:off x="16140811" y="8555170"/>
            <a:ext cx="1739974" cy="1705174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15382257" y="7306096"/>
            <a:ext cx="5811487" cy="549682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6" y="0"/>
                </a:lnTo>
                <a:lnTo>
                  <a:pt x="5811486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312018"/>
            <a:ext cx="16230600" cy="5269555"/>
          </a:xfrm>
          <a:custGeom>
            <a:avLst/>
            <a:gdLst/>
            <a:ahLst/>
            <a:cxnLst/>
            <a:rect l="l" t="t" r="r" b="b"/>
            <a:pathLst>
              <a:path w="4274726" h="1464029">
                <a:moveTo>
                  <a:pt x="47700" y="0"/>
                </a:moveTo>
                <a:lnTo>
                  <a:pt x="4227026" y="0"/>
                </a:lnTo>
                <a:cubicBezTo>
                  <a:pt x="4239677" y="0"/>
                  <a:pt x="4251809" y="5025"/>
                  <a:pt x="4260755" y="13971"/>
                </a:cubicBezTo>
                <a:cubicBezTo>
                  <a:pt x="4269700" y="22916"/>
                  <a:pt x="4274726" y="35049"/>
                  <a:pt x="4274726" y="47700"/>
                </a:cubicBezTo>
                <a:lnTo>
                  <a:pt x="4274726" y="1416330"/>
                </a:lnTo>
                <a:cubicBezTo>
                  <a:pt x="4274726" y="1428981"/>
                  <a:pt x="4269700" y="1441113"/>
                  <a:pt x="4260755" y="1450059"/>
                </a:cubicBezTo>
                <a:cubicBezTo>
                  <a:pt x="4251809" y="1459004"/>
                  <a:pt x="4239677" y="1464029"/>
                  <a:pt x="4227026" y="1464029"/>
                </a:cubicBezTo>
                <a:lnTo>
                  <a:pt x="47700" y="1464029"/>
                </a:lnTo>
                <a:cubicBezTo>
                  <a:pt x="35049" y="1464029"/>
                  <a:pt x="22916" y="1459004"/>
                  <a:pt x="13971" y="1450059"/>
                </a:cubicBezTo>
                <a:cubicBezTo>
                  <a:pt x="5025" y="1441113"/>
                  <a:pt x="0" y="1428981"/>
                  <a:pt x="0" y="1416330"/>
                </a:cubicBezTo>
                <a:lnTo>
                  <a:pt x="0" y="47700"/>
                </a:lnTo>
                <a:cubicBezTo>
                  <a:pt x="0" y="35049"/>
                  <a:pt x="5025" y="22916"/>
                  <a:pt x="13971" y="13971"/>
                </a:cubicBezTo>
                <a:cubicBezTo>
                  <a:pt x="22916" y="5025"/>
                  <a:pt x="35049" y="0"/>
                  <a:pt x="47700" y="0"/>
                </a:cubicBezTo>
                <a:close/>
              </a:path>
            </a:pathLst>
          </a:custGeom>
          <a:solidFill>
            <a:srgbClr val="FFFFFF"/>
          </a:solidFill>
          <a:ln w="333375" cap="rnd">
            <a:solidFill>
              <a:srgbClr val="71B646"/>
            </a:solidFill>
            <a:prstDash val="solid"/>
            <a:round/>
          </a:ln>
        </p:spPr>
      </p:sp>
      <p:sp>
        <p:nvSpPr>
          <p:cNvPr id="7" name="TextBox 7"/>
          <p:cNvSpPr txBox="1"/>
          <p:nvPr/>
        </p:nvSpPr>
        <p:spPr>
          <a:xfrm>
            <a:off x="1028700" y="4140599"/>
            <a:ext cx="16230600" cy="5440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1028700" y="729432"/>
            <a:ext cx="16230600" cy="2788056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71B646"/>
            </a:solidFill>
            <a:ln w="447675" cap="rnd">
              <a:solidFill>
                <a:srgbClr val="71B64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95260" y="1013750"/>
            <a:ext cx="13791462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1"/>
              </a:lnSpc>
            </a:pPr>
            <a:r>
              <a:rPr lang="en-US" sz="7563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CHÂU LỤC NÀO CÓ DIỆN TÍCH LỚN NHẤT THẾ GIỚI?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43470" y="5380515"/>
            <a:ext cx="5663055" cy="1232397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629063" y="5380515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2629063" y="5144532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952263" y="5688680"/>
            <a:ext cx="3673764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CHÂU ÂU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699130" y="7280679"/>
            <a:ext cx="5663055" cy="1232397"/>
            <a:chOff x="0" y="0"/>
            <a:chExt cx="914311" cy="1989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684723" y="7280679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24" name="TextBox 24"/>
          <p:cNvSpPr txBox="1"/>
          <p:nvPr/>
        </p:nvSpPr>
        <p:spPr>
          <a:xfrm>
            <a:off x="2684723" y="7044696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007922" y="7579320"/>
            <a:ext cx="3932705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C. CHÂU PHI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925815" y="5380515"/>
            <a:ext cx="5663055" cy="1232397"/>
            <a:chOff x="0" y="0"/>
            <a:chExt cx="914311" cy="198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9918612" y="5380515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9918612" y="5144532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0193355" y="5688680"/>
            <a:ext cx="3297122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CHÂU Á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981475" y="7280679"/>
            <a:ext cx="5663055" cy="1232397"/>
            <a:chOff x="0" y="0"/>
            <a:chExt cx="914311" cy="1989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9981475" y="7280679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38" name="TextBox 38"/>
          <p:cNvSpPr txBox="1"/>
          <p:nvPr/>
        </p:nvSpPr>
        <p:spPr>
          <a:xfrm>
            <a:off x="9981475" y="7044696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0290267" y="7579320"/>
            <a:ext cx="3744384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D. CHÂU MỸ</a:t>
            </a:r>
          </a:p>
        </p:txBody>
      </p:sp>
      <p:sp>
        <p:nvSpPr>
          <p:cNvPr id="40" name="Freeform 40">
            <a:hlinkClick r:id="rId9" action="ppaction://hlinksldjump"/>
          </p:cNvPr>
          <p:cNvSpPr/>
          <p:nvPr/>
        </p:nvSpPr>
        <p:spPr>
          <a:xfrm flipV="1">
            <a:off x="16085744" y="466504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546027" y="9035235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9"/>
                </a:lnTo>
                <a:lnTo>
                  <a:pt x="0" y="1133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51984" y="2936147"/>
            <a:ext cx="819639" cy="803247"/>
          </a:xfrm>
          <a:custGeom>
            <a:avLst/>
            <a:gdLst/>
            <a:ahLst/>
            <a:cxnLst/>
            <a:rect l="l" t="t" r="r" b="b"/>
            <a:pathLst>
              <a:path w="819639" h="803247">
                <a:moveTo>
                  <a:pt x="0" y="0"/>
                </a:moveTo>
                <a:lnTo>
                  <a:pt x="819640" y="0"/>
                </a:lnTo>
                <a:lnTo>
                  <a:pt x="819640" y="803246"/>
                </a:lnTo>
                <a:lnTo>
                  <a:pt x="0" y="803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46093" y="790977"/>
            <a:ext cx="1225530" cy="120102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1" y="0"/>
                </a:lnTo>
                <a:lnTo>
                  <a:pt x="1225531" y="1201019"/>
                </a:lnTo>
                <a:lnTo>
                  <a:pt x="0" y="1201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646535" y="8853487"/>
            <a:ext cx="1225530" cy="120102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9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A9DAEB04-5FDC-D6EC-F3D2-903DD62261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06954" y="-1503937"/>
            <a:ext cx="2516026" cy="2516026"/>
          </a:xfrm>
          <a:prstGeom prst="rect">
            <a:avLst/>
          </a:prstGeom>
        </p:spPr>
      </p:pic>
      <p:pic>
        <p:nvPicPr>
          <p:cNvPr id="50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F4B59669-0F2F-9552-8229-A2AF5796D9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747052" y="2169736"/>
            <a:ext cx="2530475" cy="2530475"/>
          </a:xfrm>
          <a:prstGeom prst="rect">
            <a:avLst/>
          </a:prstGeom>
        </p:spPr>
      </p:pic>
      <p:pic>
        <p:nvPicPr>
          <p:cNvPr id="51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6986243F-6032-E074-D74A-C171BB1A30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957318" y="2275110"/>
            <a:ext cx="2530475" cy="2530475"/>
          </a:xfrm>
          <a:prstGeom prst="rect">
            <a:avLst/>
          </a:prstGeom>
        </p:spPr>
      </p:pic>
      <p:pic>
        <p:nvPicPr>
          <p:cNvPr id="52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CFBBB306-729F-A3FD-661E-0DD41BFC6A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61882" y="2252250"/>
            <a:ext cx="2530475" cy="2530475"/>
          </a:xfrm>
          <a:prstGeom prst="rect">
            <a:avLst/>
          </a:prstGeom>
        </p:spPr>
      </p:pic>
      <p:sp>
        <p:nvSpPr>
          <p:cNvPr id="5" name="Freeform 47">
            <a:extLst>
              <a:ext uri="{FF2B5EF4-FFF2-40B4-BE49-F238E27FC236}">
                <a16:creationId xmlns:a16="http://schemas.microsoft.com/office/drawing/2014/main" id="{162E6429-F51F-E93F-9961-A48ACE4DCB9B}"/>
              </a:ext>
            </a:extLst>
          </p:cNvPr>
          <p:cNvSpPr/>
          <p:nvPr/>
        </p:nvSpPr>
        <p:spPr>
          <a:xfrm>
            <a:off x="318309" y="8926130"/>
            <a:ext cx="1225530" cy="120102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-2591735" y="7254546"/>
            <a:ext cx="5811487" cy="549682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7" y="0"/>
                </a:lnTo>
                <a:lnTo>
                  <a:pt x="5811487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4312018"/>
            <a:ext cx="16230600" cy="5269555"/>
            <a:chOff x="0" y="0"/>
            <a:chExt cx="4274726" cy="1464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EFC66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29432"/>
            <a:ext cx="16230600" cy="2788056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FC666"/>
            </a:solidFill>
            <a:ln w="447675" cap="rnd">
              <a:solidFill>
                <a:srgbClr val="EFC66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48269" y="1013750"/>
            <a:ext cx="13791462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1"/>
              </a:lnSpc>
            </a:pPr>
            <a:r>
              <a:rPr lang="en-US" sz="7563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HỒ BA BỂ THUỘC TỈNH NÀO</a:t>
            </a:r>
          </a:p>
          <a:p>
            <a:pPr algn="ctr">
              <a:lnSpc>
                <a:spcPts val="9151"/>
              </a:lnSpc>
            </a:pPr>
            <a:r>
              <a:rPr lang="en-US" sz="7563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CỦA NƯỚC TA?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29063" y="5380514"/>
            <a:ext cx="5663055" cy="1232397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EFC666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629063" y="5380514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18" name="TextBox 18"/>
          <p:cNvSpPr txBox="1"/>
          <p:nvPr/>
        </p:nvSpPr>
        <p:spPr>
          <a:xfrm>
            <a:off x="2937856" y="5688681"/>
            <a:ext cx="4121025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CAO BẰNG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684723" y="7280679"/>
            <a:ext cx="5663055" cy="1232397"/>
            <a:chOff x="0" y="0"/>
            <a:chExt cx="914311" cy="1989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EFC666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684723" y="7280679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684723" y="7044696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993515" y="7579320"/>
            <a:ext cx="3132342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C. SƠN LA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906000" y="5380514"/>
            <a:ext cx="5663055" cy="1232397"/>
            <a:chOff x="0" y="0"/>
            <a:chExt cx="914311" cy="198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EFC66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9906000" y="5380514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9918612" y="5144531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0178948" y="5688681"/>
            <a:ext cx="3344202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YÊN BÁI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906000" y="7280679"/>
            <a:ext cx="5663055" cy="1232397"/>
            <a:chOff x="0" y="0"/>
            <a:chExt cx="914311" cy="1989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EFC666"/>
            </a:solidFill>
            <a:ln cap="rnd">
              <a:noFill/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9906000" y="7280679"/>
            <a:ext cx="5677462" cy="1232397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8" name="TextBox 38"/>
          <p:cNvSpPr txBox="1"/>
          <p:nvPr/>
        </p:nvSpPr>
        <p:spPr>
          <a:xfrm>
            <a:off x="9981475" y="7044696"/>
            <a:ext cx="5677462" cy="14683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0207589" y="7579320"/>
            <a:ext cx="3508983" cy="8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7"/>
              </a:lnSpc>
            </a:pPr>
            <a:r>
              <a:rPr lang="en-US" sz="5468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D. BẮC CẠN</a:t>
            </a:r>
          </a:p>
        </p:txBody>
      </p:sp>
      <p:sp>
        <p:nvSpPr>
          <p:cNvPr id="40" name="Freeform 40"/>
          <p:cNvSpPr/>
          <p:nvPr/>
        </p:nvSpPr>
        <p:spPr>
          <a:xfrm>
            <a:off x="314009" y="2746603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4"/>
                </a:lnTo>
                <a:lnTo>
                  <a:pt x="0" y="898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72664" y="729432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>
            <a:hlinkClick r:id="rId11" action="ppaction://hlinksldjump"/>
          </p:cNvPr>
          <p:cNvSpPr/>
          <p:nvPr/>
        </p:nvSpPr>
        <p:spPr>
          <a:xfrm flipV="1">
            <a:off x="16038181" y="466504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5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7AA67405-B951-9148-FF23-801FF0DB93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06954" y="-1503937"/>
            <a:ext cx="2516026" cy="2516026"/>
          </a:xfrm>
          <a:prstGeom prst="rect">
            <a:avLst/>
          </a:prstGeom>
        </p:spPr>
      </p:pic>
      <p:pic>
        <p:nvPicPr>
          <p:cNvPr id="46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8945A225-AC8D-6DD1-2A04-68F60D02DC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747052" y="2169736"/>
            <a:ext cx="2530475" cy="2530475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52EA0B6C-3C7A-69A2-DB9B-829C96293E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957318" y="2275110"/>
            <a:ext cx="2530475" cy="2530475"/>
          </a:xfrm>
          <a:prstGeom prst="rect">
            <a:avLst/>
          </a:prstGeom>
        </p:spPr>
      </p:pic>
      <p:pic>
        <p:nvPicPr>
          <p:cNvPr id="48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11D09F6C-4379-437F-5668-9AAFF24251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61882" y="2252250"/>
            <a:ext cx="2530475" cy="2530475"/>
          </a:xfrm>
          <a:prstGeom prst="rect">
            <a:avLst/>
          </a:prstGeom>
        </p:spPr>
      </p:pic>
      <p:sp>
        <p:nvSpPr>
          <p:cNvPr id="15" name="Freeform 41">
            <a:extLst>
              <a:ext uri="{FF2B5EF4-FFF2-40B4-BE49-F238E27FC236}">
                <a16:creationId xmlns:a16="http://schemas.microsoft.com/office/drawing/2014/main" id="{0BC01974-2451-9598-B131-F8025F3A133E}"/>
              </a:ext>
            </a:extLst>
          </p:cNvPr>
          <p:cNvSpPr/>
          <p:nvPr/>
        </p:nvSpPr>
        <p:spPr>
          <a:xfrm>
            <a:off x="16302863" y="8697962"/>
            <a:ext cx="1754299" cy="1719212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345036" y="7049552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479118" y="1471756"/>
            <a:ext cx="13329764" cy="7343488"/>
          </a:xfrm>
          <a:custGeom>
            <a:avLst/>
            <a:gdLst/>
            <a:ahLst/>
            <a:cxnLst/>
            <a:rect l="l" t="t" r="r" b="b"/>
            <a:pathLst>
              <a:path w="13329764" h="7343488">
                <a:moveTo>
                  <a:pt x="0" y="0"/>
                </a:moveTo>
                <a:lnTo>
                  <a:pt x="13329764" y="0"/>
                </a:lnTo>
                <a:lnTo>
                  <a:pt x="13329764" y="7343488"/>
                </a:lnTo>
                <a:lnTo>
                  <a:pt x="0" y="73434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251259">
            <a:off x="-4457570" y="-4388155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7897044">
            <a:off x="15525050" y="-6415779"/>
            <a:ext cx="7673339" cy="10444950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570044" y="2391433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79118" y="371040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11" action="ppaction://hlinksldjump"/>
          </p:cNvPr>
          <p:cNvSpPr/>
          <p:nvPr/>
        </p:nvSpPr>
        <p:spPr>
          <a:xfrm flipV="1">
            <a:off x="15640916" y="371040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4"/>
                </a:moveTo>
                <a:lnTo>
                  <a:pt x="2202256" y="3050984"/>
                </a:lnTo>
                <a:lnTo>
                  <a:pt x="2202256" y="0"/>
                </a:lnTo>
                <a:lnTo>
                  <a:pt x="0" y="0"/>
                </a:lnTo>
                <a:lnTo>
                  <a:pt x="0" y="305098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546027" y="7888740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429949" y="3770283"/>
            <a:ext cx="1058744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3"/>
              </a:lnSpc>
            </a:pPr>
            <a:r>
              <a:rPr lang="en-US" sz="8912">
                <a:solidFill>
                  <a:srgbClr val="5F81C0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CHÚC MỪNG BẠN ĐƯỢC THÊM 1 LƯỢT</a:t>
            </a:r>
          </a:p>
        </p:txBody>
      </p:sp>
      <p:pic>
        <p:nvPicPr>
          <p:cNvPr id="16" name="WIN sound effect">
            <a:hlinkClick r:id="" action="ppaction://media"/>
            <a:extLst>
              <a:ext uri="{FF2B5EF4-FFF2-40B4-BE49-F238E27FC236}">
                <a16:creationId xmlns:a16="http://schemas.microsoft.com/office/drawing/2014/main" id="{C7408EEF-D558-9805-AAF9-FE0BC3AF8C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889057" y="2323725"/>
            <a:ext cx="2301875" cy="2301875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605C311A-0F16-4315-8F79-65A72DDE34BB}"/>
              </a:ext>
            </a:extLst>
          </p:cNvPr>
          <p:cNvSpPr/>
          <p:nvPr/>
        </p:nvSpPr>
        <p:spPr>
          <a:xfrm>
            <a:off x="16078200" y="8455294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5650684" y="-6629129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8" name="Freeform 8">
            <a:hlinkClick r:id="rId5" action="ppaction://hlinksldjump"/>
          </p:cNvPr>
          <p:cNvSpPr/>
          <p:nvPr/>
        </p:nvSpPr>
        <p:spPr>
          <a:xfrm flipV="1">
            <a:off x="15676436" y="274375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02414">
            <a:off x="-1612722" y="-3447978"/>
            <a:ext cx="5811487" cy="549682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6" y="0"/>
                </a:lnTo>
                <a:lnTo>
                  <a:pt x="5811486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571265">
            <a:off x="5322953" y="-344952"/>
            <a:ext cx="7969824" cy="11268388"/>
          </a:xfrm>
          <a:custGeom>
            <a:avLst/>
            <a:gdLst/>
            <a:ahLst/>
            <a:cxnLst/>
            <a:rect l="l" t="t" r="r" b="b"/>
            <a:pathLst>
              <a:path w="7969824" h="11268388">
                <a:moveTo>
                  <a:pt x="0" y="0"/>
                </a:moveTo>
                <a:lnTo>
                  <a:pt x="7969823" y="0"/>
                </a:lnTo>
                <a:lnTo>
                  <a:pt x="7969823" y="11268388"/>
                </a:lnTo>
                <a:lnTo>
                  <a:pt x="0" y="11268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4747964" y="-131534"/>
            <a:ext cx="7700147" cy="10887097"/>
          </a:xfrm>
          <a:custGeom>
            <a:avLst/>
            <a:gdLst/>
            <a:ahLst/>
            <a:cxnLst/>
            <a:rect l="l" t="t" r="r" b="b"/>
            <a:pathLst>
              <a:path w="7700147" h="10887097">
                <a:moveTo>
                  <a:pt x="0" y="0"/>
                </a:moveTo>
                <a:lnTo>
                  <a:pt x="7700147" y="0"/>
                </a:lnTo>
                <a:lnTo>
                  <a:pt x="7700147" y="10887097"/>
                </a:lnTo>
                <a:lnTo>
                  <a:pt x="0" y="10887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0044" y="2320063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1309" y="478342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46027" y="8921399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630101" y="3844682"/>
            <a:ext cx="9935874" cy="257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8363">
                <a:solidFill>
                  <a:srgbClr val="507B3C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CHÚC MỪNG BẠN ĐƯỢC CỘNG 2 ĐIỂM</a:t>
            </a:r>
          </a:p>
        </p:txBody>
      </p:sp>
      <p:pic>
        <p:nvPicPr>
          <p:cNvPr id="17" name="WIN sound effect">
            <a:hlinkClick r:id="" action="ppaction://media"/>
            <a:extLst>
              <a:ext uri="{FF2B5EF4-FFF2-40B4-BE49-F238E27FC236}">
                <a16:creationId xmlns:a16="http://schemas.microsoft.com/office/drawing/2014/main" id="{0CE65AE2-2CA3-0AA7-F0AE-EE42CD8F19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889057" y="2323725"/>
            <a:ext cx="2301875" cy="2301875"/>
          </a:xfrm>
          <a:prstGeom prst="rect">
            <a:avLst/>
          </a:prstGeom>
        </p:spPr>
      </p:pic>
      <p:sp>
        <p:nvSpPr>
          <p:cNvPr id="18" name="Freeform 13">
            <a:extLst>
              <a:ext uri="{FF2B5EF4-FFF2-40B4-BE49-F238E27FC236}">
                <a16:creationId xmlns:a16="http://schemas.microsoft.com/office/drawing/2014/main" id="{A14DEE02-1DB6-272E-3AE2-620564AD75EC}"/>
              </a:ext>
            </a:extLst>
          </p:cNvPr>
          <p:cNvSpPr/>
          <p:nvPr/>
        </p:nvSpPr>
        <p:spPr>
          <a:xfrm>
            <a:off x="16177598" y="8267700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142</Words>
  <Application>Microsoft Office PowerPoint</Application>
  <PresentationFormat>Custom</PresentationFormat>
  <Paragraphs>29</Paragraphs>
  <Slides>11</Slides>
  <Notes>1</Notes>
  <HiddenSlides>0</HiddenSlides>
  <MMClips>28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Baloo 2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xé túi mù PP</dc:title>
  <cp:lastModifiedBy>Quỳnh Lê Như</cp:lastModifiedBy>
  <cp:revision>24</cp:revision>
  <dcterms:created xsi:type="dcterms:W3CDTF">2006-08-16T00:00:00Z</dcterms:created>
  <dcterms:modified xsi:type="dcterms:W3CDTF">2024-11-29T16:38:32Z</dcterms:modified>
  <dc:identifier>DAGU2hfE9HU</dc:identifier>
</cp:coreProperties>
</file>