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85" r:id="rId3"/>
    <p:sldId id="286" r:id="rId4"/>
    <p:sldId id="314" r:id="rId5"/>
    <p:sldId id="315" r:id="rId6"/>
    <p:sldId id="318" r:id="rId7"/>
    <p:sldId id="319" r:id="rId8"/>
    <p:sldId id="320" r:id="rId9"/>
    <p:sldId id="321" r:id="rId10"/>
    <p:sldId id="305" r:id="rId11"/>
    <p:sldId id="322" r:id="rId12"/>
    <p:sldId id="323" r:id="rId13"/>
    <p:sldId id="324" r:id="rId14"/>
    <p:sldId id="325" r:id="rId15"/>
    <p:sldId id="326" r:id="rId16"/>
    <p:sldId id="341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6E3"/>
    <a:srgbClr val="FFFFFF"/>
    <a:srgbClr val="0000FF"/>
    <a:srgbClr val="FF0066"/>
    <a:srgbClr val="FF3399"/>
    <a:srgbClr val="AFDC7E"/>
    <a:srgbClr val="C4E59F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/>
    <p:restoredTop sz="77820"/>
  </p:normalViewPr>
  <p:slideViewPr>
    <p:cSldViewPr>
      <p:cViewPr varScale="1">
        <p:scale>
          <a:sx n="58" d="100"/>
          <a:sy n="58" d="100"/>
        </p:scale>
        <p:origin x="17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5" d="100"/>
          <a:sy n="95" d="100"/>
        </p:scale>
        <p:origin x="3400" y="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6599"/>
            <a:ext cx="5486400" cy="4114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all the pictures.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say again.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07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6599"/>
            <a:ext cx="5486400" cy="4114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all the pictures.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say again.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2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6599"/>
            <a:ext cx="5486400" cy="4114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all the pictures.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say again.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4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6599"/>
            <a:ext cx="5486400" cy="4114800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2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6599"/>
            <a:ext cx="5486400" cy="4114800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13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6599"/>
            <a:ext cx="5486400" cy="4114800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26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6599"/>
            <a:ext cx="5486400" cy="4114800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6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82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Greet the students. 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 class into groups.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students that they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going to learn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lesson review 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numbers from 16 to 20.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Today,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have some  activities to review our lessons.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 1, 2,and 3 about Letters A,B and C?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ready to start!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92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Today,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have some  activities to review our lessons.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 1, 2,and 3 about Letters A,B and C?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ready to start!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Today,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have some  activities to review our lessons.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 1, 2,and 3 about Letters A,B and C?</a:t>
            </a:r>
          </a:p>
          <a:p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ready to start!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5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54338"/>
            <a:ext cx="808873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circle YES or NO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6324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1"/>
          <a:stretch/>
        </p:blipFill>
        <p:spPr>
          <a:xfrm>
            <a:off x="2209800" y="2182755"/>
            <a:ext cx="4638639" cy="3039369"/>
          </a:xfrm>
          <a:prstGeom prst="rect">
            <a:avLst/>
          </a:prstGeom>
        </p:spPr>
      </p:pic>
      <p:pic>
        <p:nvPicPr>
          <p:cNvPr id="4" name="Track 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863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96200" y="2182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54338"/>
            <a:ext cx="808873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circle YES or NO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6324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4" name="Track 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863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218275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52275"/>
            <a:ext cx="4696427" cy="41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54338"/>
            <a:ext cx="808873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circle YES or NO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6324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1"/>
          <a:stretch/>
        </p:blipFill>
        <p:spPr>
          <a:xfrm>
            <a:off x="1828800" y="1989831"/>
            <a:ext cx="5529803" cy="3581400"/>
          </a:xfrm>
          <a:prstGeom prst="rect">
            <a:avLst/>
          </a:prstGeom>
        </p:spPr>
      </p:pic>
      <p:pic>
        <p:nvPicPr>
          <p:cNvPr id="5" name="Track 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67" end="22325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26680" y="1877955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5801" y="561612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Yes               No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82540" y="5409905"/>
            <a:ext cx="1295400" cy="112032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5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54338"/>
            <a:ext cx="808873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circle YES or NO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6324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9" name="Track 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00" end="12084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8696" y="2694271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2"/>
          <a:stretch/>
        </p:blipFill>
        <p:spPr>
          <a:xfrm>
            <a:off x="2286000" y="1944939"/>
            <a:ext cx="4765760" cy="3922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5798366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Yes               No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8967" y="5592147"/>
            <a:ext cx="1295400" cy="112032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5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54338"/>
            <a:ext cx="808873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circle YES or NO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6324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9" name="Track 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185" end="4690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265" y="244266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71"/>
          <a:stretch/>
        </p:blipFill>
        <p:spPr>
          <a:xfrm>
            <a:off x="2286000" y="1921385"/>
            <a:ext cx="4876800" cy="3756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0" y="5748651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Yes               No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43500" y="5542432"/>
            <a:ext cx="1295400" cy="112032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54338"/>
            <a:ext cx="8088735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Listen and circle YES or NO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51814"/>
            <a:ext cx="63246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9" name="Track 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1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213232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1"/>
          <a:stretch/>
        </p:blipFill>
        <p:spPr>
          <a:xfrm>
            <a:off x="2209800" y="1828801"/>
            <a:ext cx="4692490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7395" y="5715001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Yes               No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19498" y="5508782"/>
            <a:ext cx="1295400" cy="112032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5000" y="53101"/>
            <a:ext cx="6324600" cy="7185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6" y="-48077"/>
            <a:ext cx="1201016" cy="847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4" y="1441658"/>
            <a:ext cx="4237396" cy="25897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85" y="4010957"/>
            <a:ext cx="4038600" cy="2847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" y="4010957"/>
            <a:ext cx="4249865" cy="28316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85" y="1441658"/>
            <a:ext cx="4038600" cy="25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1905000" y="649288"/>
            <a:ext cx="6731920" cy="4494212"/>
            <a:chOff x="2007198" y="1580346"/>
            <a:chExt cx="639610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007198" y="1580346"/>
              <a:ext cx="639610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"/>
            <a:ext cx="2168646" cy="1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0729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5600" y="1676400"/>
            <a:ext cx="4329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7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152400"/>
            <a:ext cx="4329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70" y="1379349"/>
            <a:ext cx="2591162" cy="2353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79" y="1338757"/>
            <a:ext cx="2686425" cy="2467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9" y="4210063"/>
            <a:ext cx="2486372" cy="2372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35" y="4251638"/>
            <a:ext cx="2695951" cy="2391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0" y="4114800"/>
            <a:ext cx="2648320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09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152400"/>
            <a:ext cx="4329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38" y="2244854"/>
            <a:ext cx="3429000" cy="3113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33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A. sixteen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5399" y="5334000"/>
            <a:ext cx="397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seventeen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61275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choose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6869" y="5230743"/>
            <a:ext cx="838200" cy="9144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5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152400"/>
            <a:ext cx="4329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33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A. twenty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5399" y="5334000"/>
            <a:ext cx="397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seventeen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61275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choose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5230743"/>
            <a:ext cx="838200" cy="9144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69161"/>
            <a:ext cx="3352800" cy="30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30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152400"/>
            <a:ext cx="4329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33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A. sixteen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5399" y="5334000"/>
            <a:ext cx="397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nineteen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61275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choose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22426" y="5230743"/>
            <a:ext cx="838200" cy="9144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75" y="2429459"/>
            <a:ext cx="2695951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86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152400"/>
            <a:ext cx="4329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33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A. twenty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5399" y="5334000"/>
            <a:ext cx="397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twelve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61275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choose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6869" y="5230743"/>
            <a:ext cx="838200" cy="9144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49640"/>
            <a:ext cx="2648320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72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152400"/>
            <a:ext cx="43291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3</a:t>
            </a:r>
            <a:endParaRPr lang="en-US" sz="6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5334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A. eighteen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5399" y="5334000"/>
            <a:ext cx="397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eight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61275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and choose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6869" y="5230743"/>
            <a:ext cx="838200" cy="9144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56" y="2427902"/>
            <a:ext cx="2486372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8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362</Words>
  <Application>Microsoft Office PowerPoint</Application>
  <PresentationFormat>On-screen Show (4:3)</PresentationFormat>
  <Paragraphs>88</Paragraphs>
  <Slides>17</Slides>
  <Notes>17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125</cp:revision>
  <dcterms:created xsi:type="dcterms:W3CDTF">2006-08-16T00:00:00Z</dcterms:created>
  <dcterms:modified xsi:type="dcterms:W3CDTF">2021-04-09T10:33:44Z</dcterms:modified>
</cp:coreProperties>
</file>