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85" r:id="rId3"/>
    <p:sldId id="334" r:id="rId4"/>
    <p:sldId id="256" r:id="rId5"/>
    <p:sldId id="315" r:id="rId6"/>
    <p:sldId id="286" r:id="rId7"/>
    <p:sldId id="316" r:id="rId8"/>
    <p:sldId id="287" r:id="rId9"/>
    <p:sldId id="317" r:id="rId10"/>
    <p:sldId id="318" r:id="rId11"/>
    <p:sldId id="288" r:id="rId12"/>
    <p:sldId id="299" r:id="rId13"/>
    <p:sldId id="300" r:id="rId14"/>
    <p:sldId id="319" r:id="rId15"/>
    <p:sldId id="320" r:id="rId16"/>
    <p:sldId id="321" r:id="rId17"/>
    <p:sldId id="322" r:id="rId18"/>
    <p:sldId id="309" r:id="rId19"/>
    <p:sldId id="310" r:id="rId20"/>
    <p:sldId id="314" r:id="rId21"/>
    <p:sldId id="325" r:id="rId22"/>
    <p:sldId id="323" r:id="rId23"/>
    <p:sldId id="326" r:id="rId24"/>
    <p:sldId id="327" r:id="rId25"/>
    <p:sldId id="328" r:id="rId26"/>
    <p:sldId id="329" r:id="rId27"/>
    <p:sldId id="330" r:id="rId28"/>
    <p:sldId id="33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3399"/>
    <a:srgbClr val="F6C6E3"/>
    <a:srgbClr val="AFDC7E"/>
    <a:srgbClr val="C4E59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8"/>
    <p:restoredTop sz="79354" autoAdjust="0"/>
  </p:normalViewPr>
  <p:slideViewPr>
    <p:cSldViewPr>
      <p:cViewPr varScale="1">
        <p:scale>
          <a:sx n="56" d="100"/>
          <a:sy n="56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6" d="100"/>
          <a:sy n="106" d="100"/>
        </p:scale>
        <p:origin x="1674" y="-3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look and say.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look at your book Page 43.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Work with your partner. Point and 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move to Part 2 – Listen and number.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one example. Listen.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Now. Listen and number. You’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listen twice.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clicks to “Example” to review the sentence number 1.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clicks to each number to review each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clicks to the picture of the vest to go back slide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5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8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let’s go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shopping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What would you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57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the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shopping list.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name the items?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Good. Look and say.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Ok. Let’s go shopping.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I’d like a new violin.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2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tell me “What would you like?”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say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“I’d like …”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greets</a:t>
            </a:r>
            <a:r>
              <a:rPr lang="en-US" baseline="0" dirty="0" smtClean="0"/>
              <a:t> students “Hello boys and girls! How are you today?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Today, we have 2 groups. Group 1 and group 2. Good!</a:t>
            </a:r>
            <a:endParaRPr lang="en-US" dirty="0" smtClean="0"/>
          </a:p>
          <a:p>
            <a:r>
              <a:rPr lang="en-US" dirty="0" smtClean="0"/>
              <a:t>Let’s review the chant. Letter </a:t>
            </a:r>
            <a:r>
              <a:rPr lang="en-US" dirty="0" err="1" smtClean="0"/>
              <a:t>Vv</a:t>
            </a:r>
            <a:r>
              <a:rPr lang="en-US" dirty="0" smtClean="0"/>
              <a:t> song.</a:t>
            </a:r>
          </a:p>
          <a:p>
            <a:r>
              <a:rPr lang="en-US" baseline="0" dirty="0" smtClean="0"/>
              <a:t>T plays the audio for the students to chant and do the 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27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Let’s play game.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going to go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shopping.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65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show you the items you’d like.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remember all of the items.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will disappear in a few minutes.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will take turns to answer by saying “I’d like a …”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gives the stars for group who get the most correct answers.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asks students to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review all the sentences with the items they have learnt.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0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correct the activity in Activity Book.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91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40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2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4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82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clicks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show the pictures.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will disappear in a few seconds.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asks students to work in groups.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raise hands to answer.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gives stars for the correct answers.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0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children!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 these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cards?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say again.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en-US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Vest, violin. Good job.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Unit 9 – Lesson 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-Now, This is Part 1 – Listen and repeat.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listen 2 times. Play the audio.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2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the audio and ask students to listen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repeat.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1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slide" Target="slide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11" Type="http://schemas.openxmlformats.org/officeDocument/2006/relationships/slide" Target="slide14.xml"/><Relationship Id="rId5" Type="http://schemas.openxmlformats.org/officeDocument/2006/relationships/image" Target="../media/image6.png"/><Relationship Id="rId10" Type="http://schemas.openxmlformats.org/officeDocument/2006/relationships/slide" Target="slide17.xml"/><Relationship Id="rId4" Type="http://schemas.openxmlformats.org/officeDocument/2006/relationships/notesSlide" Target="../notesSlides/notesSlide12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3.wdp"/><Relationship Id="rId18" Type="http://schemas.openxmlformats.org/officeDocument/2006/relationships/image" Target="../media/image35.png"/><Relationship Id="rId3" Type="http://schemas.microsoft.com/office/2007/relationships/media" Target="../media/media5.mp3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17" Type="http://schemas.microsoft.com/office/2007/relationships/hdphoto" Target="../media/hdphoto5.wdp"/><Relationship Id="rId2" Type="http://schemas.microsoft.com/office/2007/relationships/media" Target="../media/media4.wav"/><Relationship Id="rId16" Type="http://schemas.openxmlformats.org/officeDocument/2006/relationships/image" Target="../media/image34.png"/><Relationship Id="rId20" Type="http://schemas.openxmlformats.org/officeDocument/2006/relationships/image" Target="../media/image5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1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5" Type="http://schemas.microsoft.com/office/2007/relationships/hdphoto" Target="../media/hdphoto4.wdp"/><Relationship Id="rId10" Type="http://schemas.openxmlformats.org/officeDocument/2006/relationships/image" Target="../media/image31.png"/><Relationship Id="rId19" Type="http://schemas.microsoft.com/office/2007/relationships/hdphoto" Target="../media/hdphoto6.wdp"/><Relationship Id="rId4" Type="http://schemas.openxmlformats.org/officeDocument/2006/relationships/audio" Target="../media/media5.mp3"/><Relationship Id="rId9" Type="http://schemas.microsoft.com/office/2007/relationships/hdphoto" Target="../media/hdphoto1.wdp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3.wdp"/><Relationship Id="rId1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52"/>
            <a:ext cx="9159461" cy="68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928" y="1031124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386328" cy="3557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1390" y="5950578"/>
            <a:ext cx="268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rack 5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3416" y="2291434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06019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6049" y="2484512"/>
            <a:ext cx="3428436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2253" y="4894272"/>
            <a:ext cx="3879866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48" y="1937531"/>
            <a:ext cx="3181794" cy="2243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05" y="4270229"/>
            <a:ext cx="3181794" cy="2238687"/>
          </a:xfrm>
          <a:prstGeom prst="rect">
            <a:avLst/>
          </a:prstGeom>
        </p:spPr>
      </p:pic>
      <p:pic>
        <p:nvPicPr>
          <p:cNvPr id="13" name="Track 5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41" end="9043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8616" y="2598599"/>
            <a:ext cx="609600" cy="609600"/>
          </a:xfrm>
          <a:prstGeom prst="rect">
            <a:avLst/>
          </a:prstGeom>
        </p:spPr>
      </p:pic>
      <p:pic>
        <p:nvPicPr>
          <p:cNvPr id="14" name="Track 5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85" end="2946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3975" y="5084772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7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44000" cy="678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1673" y="1072868"/>
            <a:ext cx="4800600" cy="53571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41" y="6400800"/>
            <a:ext cx="1322775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Page 43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970" y="54102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Mum, I’d like a blue vest.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857" y="5419754"/>
            <a:ext cx="3259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violin.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410199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50176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186" y="927124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46784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Listen and number.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3781"/>
            <a:ext cx="9144000" cy="3385973"/>
          </a:xfrm>
          <a:prstGeom prst="rect">
            <a:avLst/>
          </a:prstGeom>
        </p:spPr>
      </p:pic>
      <p:pic>
        <p:nvPicPr>
          <p:cNvPr id="3" name="Track 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73486" y="2015010"/>
            <a:ext cx="609600" cy="609600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913914" y="556706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5611586" y="5562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hlinkClick r:id="rId10" action="ppaction://hlinksldjump"/>
          </p:cNvPr>
          <p:cNvSpPr txBox="1"/>
          <p:nvPr/>
        </p:nvSpPr>
        <p:spPr>
          <a:xfrm>
            <a:off x="3309258" y="559525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>
            <a:hlinkClick r:id="rId11" action="ppaction://hlinksldjump"/>
          </p:cNvPr>
          <p:cNvSpPr txBox="1"/>
          <p:nvPr/>
        </p:nvSpPr>
        <p:spPr>
          <a:xfrm>
            <a:off x="599723" y="2807456"/>
            <a:ext cx="161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12" action="ppaction://hlinksldjump"/>
          </p:cNvPr>
          <p:cNvSpPr/>
          <p:nvPr/>
        </p:nvSpPr>
        <p:spPr>
          <a:xfrm>
            <a:off x="8371114" y="6553200"/>
            <a:ext cx="468086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819400"/>
            <a:ext cx="2895600" cy="322527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752600" y="1828800"/>
            <a:ext cx="3352800" cy="838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a new vest.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895600"/>
            <a:ext cx="2914650" cy="2819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52600" y="1828800"/>
            <a:ext cx="3352800" cy="838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a pink violin.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3579" y="235803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895600"/>
            <a:ext cx="3831475" cy="31719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52600" y="1828800"/>
            <a:ext cx="3352800" cy="838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a blue bag.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81" y="2667000"/>
            <a:ext cx="3054928" cy="3200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52600" y="1828800"/>
            <a:ext cx="3352800" cy="838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I’d like a new jacket.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41" y="937222"/>
            <a:ext cx="5943600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27583"/>
            <a:ext cx="5074759" cy="92948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Circle and say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12" y="2779074"/>
            <a:ext cx="5074759" cy="9652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Let’s talk.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17972"/>
            <a:ext cx="4804390" cy="4511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487441"/>
            <a:ext cx="380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Let’s go shopping!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3400" y="1047512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Let’s talk.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52880"/>
            <a:ext cx="5420481" cy="515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ular Callout 2"/>
          <p:cNvSpPr/>
          <p:nvPr/>
        </p:nvSpPr>
        <p:spPr>
          <a:xfrm>
            <a:off x="119743" y="2819400"/>
            <a:ext cx="3429000" cy="1447800"/>
          </a:xfrm>
          <a:prstGeom prst="wedgeRoundRectCallout">
            <a:avLst>
              <a:gd name="adj1" fmla="val -35119"/>
              <a:gd name="adj2" fmla="val 692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66"/>
                </a:solidFill>
              </a:rPr>
              <a:t>I’d like a new violin.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286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120173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Circle and say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13955" y="2506076"/>
            <a:ext cx="3429000" cy="1447800"/>
          </a:xfrm>
          <a:prstGeom prst="wedgeRoundRectCallout">
            <a:avLst>
              <a:gd name="adj1" fmla="val -35119"/>
              <a:gd name="adj2" fmla="val 692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66"/>
                </a:solidFill>
              </a:rPr>
              <a:t>I’d like a ….</a:t>
            </a: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72" y="2309312"/>
            <a:ext cx="2907200" cy="1808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74" y="2241810"/>
            <a:ext cx="3001498" cy="1943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02" y="2138673"/>
            <a:ext cx="2487139" cy="2529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7" y="2177175"/>
            <a:ext cx="3258229" cy="2253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8872 1.48148E-6 C 0.12848 1.48148E-6 0.17743 0.09838 0.17743 0.17847 L 0.17743 0.3569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9236 0.376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417 L -0.4835 0.314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10" y="1600200"/>
            <a:ext cx="4804390" cy="4511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600200"/>
            <a:ext cx="3808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GAME: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go shopping!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86575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Circle and say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526493" y="3570173"/>
            <a:ext cx="3429000" cy="1087886"/>
          </a:xfrm>
          <a:prstGeom prst="wedgeRoundRectCallout">
            <a:avLst>
              <a:gd name="adj1" fmla="val -35119"/>
              <a:gd name="adj2" fmla="val 692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</a:rPr>
              <a:t>I’d like a ….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79" r="96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9" y="2291633"/>
            <a:ext cx="2157730" cy="178625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18" y="2055022"/>
            <a:ext cx="1936750" cy="21570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924" r="98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29" y="1871344"/>
            <a:ext cx="2626360" cy="16338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70" y="4871309"/>
            <a:ext cx="3183890" cy="157924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8" y="4572000"/>
            <a:ext cx="2353310" cy="167767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8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33" y="4800911"/>
            <a:ext cx="2158365" cy="2261235"/>
          </a:xfrm>
          <a:prstGeom prst="rect">
            <a:avLst/>
          </a:prstGeom>
        </p:spPr>
      </p:pic>
      <p:pic>
        <p:nvPicPr>
          <p:cNvPr id="17" name="mixkit-clock-countdown-bleeps-91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54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84648" y="195975"/>
            <a:ext cx="609600" cy="609600"/>
          </a:xfrm>
          <a:prstGeom prst="rect">
            <a:avLst/>
          </a:prstGeom>
        </p:spPr>
      </p:pic>
      <p:pic>
        <p:nvPicPr>
          <p:cNvPr id="8" name="14531226_win_by_deodo_preview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69252" y="96858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46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86575"/>
            <a:ext cx="50747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Circle and say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599564" y="3570173"/>
            <a:ext cx="3429000" cy="1137509"/>
          </a:xfrm>
          <a:prstGeom prst="wedgeRoundRectCallout">
            <a:avLst>
              <a:gd name="adj1" fmla="val -35119"/>
              <a:gd name="adj2" fmla="val 6926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</a:rPr>
              <a:t>I’d like a ….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279" r="96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9" y="2291633"/>
            <a:ext cx="2157730" cy="178625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18" y="2055022"/>
            <a:ext cx="1936750" cy="21570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924" r="98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29" y="1871344"/>
            <a:ext cx="2626360" cy="16338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70" y="4871309"/>
            <a:ext cx="3183890" cy="157924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64" y="4495800"/>
            <a:ext cx="2353310" cy="167767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82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33" y="4800911"/>
            <a:ext cx="2158365" cy="22612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373" y="1188294"/>
            <a:ext cx="4388959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book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25612"/>
            <a:ext cx="4114800" cy="58323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6816" y="2276180"/>
            <a:ext cx="31528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6552" y="3419672"/>
            <a:ext cx="609600" cy="609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339589" y="1143000"/>
            <a:ext cx="1527811" cy="1269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7653265" cy="2607622"/>
          </a:xfrm>
          <a:prstGeom prst="rect">
            <a:avLst/>
          </a:prstGeom>
        </p:spPr>
      </p:pic>
      <p:pic>
        <p:nvPicPr>
          <p:cNvPr id="7" name="Track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685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3000" y="1534005"/>
            <a:ext cx="609600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28800" y="2819400"/>
            <a:ext cx="3124200" cy="2607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075" y="1219232"/>
            <a:ext cx="44101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056621" cy="28357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81200" y="2819400"/>
            <a:ext cx="2667000" cy="2466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75" end="12796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28194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1142600"/>
            <a:ext cx="4419600" cy="96546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6" y="2514600"/>
            <a:ext cx="8530127" cy="28433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87582" y="2757105"/>
            <a:ext cx="2958577" cy="2379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25" end="6313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9867" y="2673646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546" y="1206030"/>
            <a:ext cx="4121654" cy="7586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8" y="2629393"/>
            <a:ext cx="8202899" cy="2819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29200" y="2667000"/>
            <a:ext cx="2924830" cy="2607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rack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0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546" y="2629393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546" y="1252146"/>
            <a:ext cx="4197854" cy="73467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905000" y="649288"/>
            <a:ext cx="6731920" cy="4494212"/>
            <a:chOff x="2007198" y="1580346"/>
            <a:chExt cx="639610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007198" y="1580346"/>
              <a:ext cx="639610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2168646" cy="1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4419" y="76200"/>
            <a:ext cx="18966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095" y="1284206"/>
            <a:ext cx="30157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1454" y="29033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3200" b="1" dirty="0" err="1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1454" y="3566961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est.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1454" y="491353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3200" b="1" dirty="0">
              <a:solidFill>
                <a:srgbClr val="FF006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0170" y="5582929"/>
            <a:ext cx="360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is the sound 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of V.</a:t>
            </a:r>
            <a:endParaRPr lang="en-US" sz="3200" b="1" dirty="0">
              <a:solidFill>
                <a:srgbClr val="FF33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998" y="432875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iolin.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771" y="2276227"/>
            <a:ext cx="634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Let’s chant the sound of 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3200" b="1" dirty="0">
              <a:solidFill>
                <a:srgbClr val="FF33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2578" y="1345111"/>
            <a:ext cx="609600" cy="609600"/>
          </a:xfrm>
          <a:prstGeom prst="rect">
            <a:avLst/>
          </a:prstGeom>
        </p:spPr>
      </p:pic>
      <p:pic>
        <p:nvPicPr>
          <p:cNvPr id="20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875" end="21605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216" y="2290897"/>
            <a:ext cx="609600" cy="609600"/>
          </a:xfrm>
          <a:prstGeom prst="rect">
            <a:avLst/>
          </a:prstGeom>
        </p:spPr>
      </p:pic>
      <p:pic>
        <p:nvPicPr>
          <p:cNvPr id="21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7333" end="17603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2957361"/>
            <a:ext cx="609600" cy="609600"/>
          </a:xfrm>
          <a:prstGeom prst="rect">
            <a:avLst/>
          </a:prstGeom>
        </p:spPr>
      </p:pic>
      <p:pic>
        <p:nvPicPr>
          <p:cNvPr id="26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0550" end="15413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859" y="3623825"/>
            <a:ext cx="603616" cy="603616"/>
          </a:xfrm>
          <a:prstGeom prst="rect">
            <a:avLst/>
          </a:prstGeom>
        </p:spPr>
      </p:pic>
      <p:pic>
        <p:nvPicPr>
          <p:cNvPr id="27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3347" end="13394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875" y="4328757"/>
            <a:ext cx="609600" cy="609600"/>
          </a:xfrm>
          <a:prstGeom prst="rect">
            <a:avLst/>
          </a:prstGeom>
        </p:spPr>
      </p:pic>
      <p:pic>
        <p:nvPicPr>
          <p:cNvPr id="28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4800" end="10852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216" y="4926118"/>
            <a:ext cx="609600" cy="609600"/>
          </a:xfrm>
          <a:prstGeom prst="rect">
            <a:avLst/>
          </a:prstGeom>
        </p:spPr>
      </p:pic>
      <p:pic>
        <p:nvPicPr>
          <p:cNvPr id="29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8200" end="4466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310" y="5608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7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8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97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8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71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8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78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40069"/>
            <a:ext cx="2971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42672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95" y="2181405"/>
            <a:ext cx="5613441" cy="3957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52" y="2175962"/>
            <a:ext cx="5753288" cy="405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80" y="2088261"/>
            <a:ext cx="5597040" cy="39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40069"/>
            <a:ext cx="2971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3693718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" y="2667000"/>
            <a:ext cx="4321502" cy="3046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61" y="1140069"/>
            <a:ext cx="3997227" cy="2817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3" y="3957945"/>
            <a:ext cx="3891935" cy="27436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3200400"/>
            <a:ext cx="838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5713476"/>
            <a:ext cx="1066800" cy="6111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29"/>
            <a:ext cx="9144000" cy="6467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7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29"/>
            <a:ext cx="9144000" cy="6467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09" y="5519057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Mum, I’d like a blue vest.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228" y="5541731"/>
            <a:ext cx="3259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violin.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5502729"/>
            <a:ext cx="26881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k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669" y="102451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33609" y="794647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96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971" y="1011777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80616"/>
            <a:ext cx="3422904" cy="36057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4600" y="5715000"/>
            <a:ext cx="435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Mum, I’d like a blue vest.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rack 5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75" end="9043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8616" y="2302762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31291"/>
            <a:ext cx="5943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repeat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28" y="2052710"/>
            <a:ext cx="3416808" cy="3569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2682" y="5791200"/>
            <a:ext cx="325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violin.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rack 5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85" end="2946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1600" y="2291768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3579" y="27214"/>
            <a:ext cx="5336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Lesson 2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878</Words>
  <Application>Microsoft Office PowerPoint</Application>
  <PresentationFormat>On-screen Show (4:3)</PresentationFormat>
  <Paragraphs>167</Paragraphs>
  <Slides>29</Slides>
  <Notes>28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166</cp:revision>
  <dcterms:created xsi:type="dcterms:W3CDTF">2006-08-16T00:00:00Z</dcterms:created>
  <dcterms:modified xsi:type="dcterms:W3CDTF">2021-03-31T14:23:29Z</dcterms:modified>
</cp:coreProperties>
</file>