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nva Sans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05131" y="2488939"/>
            <a:ext cx="9077739" cy="7297790"/>
          </a:xfrm>
          <a:custGeom>
            <a:avLst/>
            <a:gdLst/>
            <a:ahLst/>
            <a:cxnLst/>
            <a:rect l="l" t="t" r="r" b="b"/>
            <a:pathLst>
              <a:path w="9077739" h="7297790">
                <a:moveTo>
                  <a:pt x="0" y="0"/>
                </a:moveTo>
                <a:lnTo>
                  <a:pt x="9077738" y="0"/>
                </a:lnTo>
                <a:lnTo>
                  <a:pt x="9077738" y="7297790"/>
                </a:lnTo>
                <a:lnTo>
                  <a:pt x="0" y="7297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75360" y="514984"/>
            <a:ext cx="1332511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Listen and read about Studio Ghibli </a:t>
            </a:r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0.802" end="0.021"/>
                </p14:media>
              </p:ext>
            </p:ext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4"/>
                </p:tgtEl>
              </p:cBhvr>
            </p:cmd>
            <p:audio>
              <p:cMediaNode vol="100000" showWhenStopped="0">
                <p:cTn id="3"/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3.84"/>
                </p14:media>
              </p:ext>
            </p:extLst>
          </p:nvPr>
        </p:nvPicPr>
        <p:blipFill>
          <a:blip r:embed="rId4"/>
          <a:srcRect l="3133" t="471" r="3301"/>
          <a:stretch>
            <a:fillRect/>
          </a:stretch>
        </p:blipFill>
        <p:spPr>
          <a:xfrm>
            <a:off x="0" y="11220"/>
            <a:ext cx="18288000" cy="102757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882932" y="738049"/>
            <a:ext cx="852213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Howl’s Moving Castle.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87216" y="3009900"/>
            <a:ext cx="12430269" cy="7013327"/>
          </a:xfrm>
          <a:custGeom>
            <a:avLst/>
            <a:gdLst/>
            <a:ahLst/>
            <a:cxnLst/>
            <a:rect l="l" t="t" r="r" b="b"/>
            <a:pathLst>
              <a:path w="12430269" h="7013327">
                <a:moveTo>
                  <a:pt x="0" y="0"/>
                </a:moveTo>
                <a:lnTo>
                  <a:pt x="12430270" y="0"/>
                </a:lnTo>
                <a:lnTo>
                  <a:pt x="12430270" y="7013327"/>
                </a:lnTo>
                <a:lnTo>
                  <a:pt x="0" y="7013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6038" y="3203293"/>
            <a:ext cx="1669028" cy="4392179"/>
          </a:xfrm>
          <a:custGeom>
            <a:avLst/>
            <a:gdLst/>
            <a:ahLst/>
            <a:cxnLst/>
            <a:rect l="l" t="t" r="r" b="b"/>
            <a:pathLst>
              <a:path w="1669028" h="4392179">
                <a:moveTo>
                  <a:pt x="0" y="0"/>
                </a:moveTo>
                <a:lnTo>
                  <a:pt x="1669028" y="0"/>
                </a:lnTo>
                <a:lnTo>
                  <a:pt x="1669028" y="4392179"/>
                </a:lnTo>
                <a:lnTo>
                  <a:pt x="0" y="4392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20085" y="520330"/>
            <a:ext cx="1684783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These films won </a:t>
            </a:r>
            <a:r>
              <a:rPr lang="en-US" sz="6000" b="1" u="sng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award</a:t>
            </a: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 in Japan and 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around the world.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13878" y="8078160"/>
            <a:ext cx="2013347" cy="903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b="1" u="sng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award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08.333" end="4625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765961" y="2488361"/>
            <a:ext cx="12384950" cy="656402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69491" y="914400"/>
            <a:ext cx="1374969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Anime is a style of Japanese </a:t>
            </a:r>
            <a:r>
              <a:rPr lang="en-US" sz="6000" b="1" u="sng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cartoon</a:t>
            </a: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44233" y="3574185"/>
            <a:ext cx="4211238" cy="5504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14400"/>
            <a:ext cx="17053541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with adventurous </a:t>
            </a:r>
            <a:r>
              <a:rPr lang="en-US" sz="5700" b="1" u="sng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characters</a:t>
            </a:r>
            <a:r>
              <a:rPr lang="en-US" sz="57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and a lot of </a:t>
            </a:r>
            <a:r>
              <a:rPr lang="en-US" sz="5700" b="1" u="sng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action</a:t>
            </a:r>
            <a:r>
              <a:rPr lang="en-US" sz="57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25200" y="4914900"/>
            <a:ext cx="2078712" cy="903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action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199.997"/>
                </p14:media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94043" y="1599938"/>
            <a:ext cx="14522887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Artists drew anime </a:t>
            </a:r>
            <a:r>
              <a:rPr lang="en-US" sz="5999" b="1" u="sng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character</a:t>
            </a:r>
            <a:r>
              <a:rPr lang="en-US" sz="5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 by hand.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41.6687"/>
                </p14:media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8229600"/>
            <a:ext cx="1828800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Today, studios also use computers to make films.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3195" y="914400"/>
            <a:ext cx="840890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Miyazaki was nervous. </a:t>
            </a:r>
          </a:p>
        </p:txBody>
      </p:sp>
      <p:sp>
        <p:nvSpPr>
          <p:cNvPr id="3" name="Freeform 3"/>
          <p:cNvSpPr/>
          <p:nvPr/>
        </p:nvSpPr>
        <p:spPr>
          <a:xfrm>
            <a:off x="2739886" y="2460750"/>
            <a:ext cx="12808227" cy="7138182"/>
          </a:xfrm>
          <a:custGeom>
            <a:avLst/>
            <a:gdLst/>
            <a:ahLst/>
            <a:cxnLst/>
            <a:rect l="l" t="t" r="r" b="b"/>
            <a:pathLst>
              <a:path w="12808227" h="7138182">
                <a:moveTo>
                  <a:pt x="0" y="0"/>
                </a:moveTo>
                <a:lnTo>
                  <a:pt x="12808228" y="0"/>
                </a:lnTo>
                <a:lnTo>
                  <a:pt x="12808228" y="7138182"/>
                </a:lnTo>
                <a:lnTo>
                  <a:pt x="0" y="7138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3696" y="2080946"/>
            <a:ext cx="15033986" cy="7627132"/>
          </a:xfrm>
          <a:custGeom>
            <a:avLst/>
            <a:gdLst/>
            <a:ahLst/>
            <a:cxnLst/>
            <a:rect l="l" t="t" r="r" b="b"/>
            <a:pathLst>
              <a:path w="15033986" h="7627132">
                <a:moveTo>
                  <a:pt x="0" y="0"/>
                </a:moveTo>
                <a:lnTo>
                  <a:pt x="15033986" y="0"/>
                </a:lnTo>
                <a:lnTo>
                  <a:pt x="15033986" y="7627132"/>
                </a:lnTo>
                <a:lnTo>
                  <a:pt x="0" y="7627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134335" y="708657"/>
            <a:ext cx="737270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So, what did he do?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7049" y="2191408"/>
            <a:ext cx="11760402" cy="7423421"/>
          </a:xfrm>
          <a:custGeom>
            <a:avLst/>
            <a:gdLst/>
            <a:ahLst/>
            <a:cxnLst/>
            <a:rect l="l" t="t" r="r" b="b"/>
            <a:pathLst>
              <a:path w="11760402" h="7423421">
                <a:moveTo>
                  <a:pt x="0" y="0"/>
                </a:moveTo>
                <a:lnTo>
                  <a:pt x="11760403" y="0"/>
                </a:lnTo>
                <a:lnTo>
                  <a:pt x="11760403" y="7423422"/>
                </a:lnTo>
                <a:lnTo>
                  <a:pt x="0" y="7423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29276" y="914400"/>
            <a:ext cx="1427607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 opened the Studio Ghibli museum.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33.335"/>
                </p14:media>
              </p:ext>
            </p:extLst>
          </p:nvPr>
        </p:nvPicPr>
        <p:blipFill>
          <a:blip r:embed="rId4"/>
          <a:srcRect t="7951" b="7951"/>
          <a:stretch>
            <a:fillRect/>
          </a:stretch>
        </p:blipFill>
        <p:spPr>
          <a:xfrm>
            <a:off x="1721492" y="2170418"/>
            <a:ext cx="14786232" cy="70878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14456" y="708657"/>
            <a:ext cx="1580030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 wanted visitors to learn about anime.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2232" y="2389967"/>
            <a:ext cx="8543537" cy="6868333"/>
          </a:xfrm>
          <a:custGeom>
            <a:avLst/>
            <a:gdLst/>
            <a:ahLst/>
            <a:cxnLst/>
            <a:rect l="l" t="t" r="r" b="b"/>
            <a:pathLst>
              <a:path w="8543537" h="6868333">
                <a:moveTo>
                  <a:pt x="0" y="0"/>
                </a:moveTo>
                <a:lnTo>
                  <a:pt x="8543536" y="0"/>
                </a:lnTo>
                <a:lnTo>
                  <a:pt x="8543536" y="6868333"/>
                </a:lnTo>
                <a:lnTo>
                  <a:pt x="0" y="6868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628234" y="631144"/>
            <a:ext cx="9216327" cy="109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1"/>
              </a:lnSpc>
              <a:spcBef>
                <a:spcPct val="0"/>
              </a:spcBef>
            </a:pPr>
            <a:r>
              <a:rPr lang="en-US" sz="635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is Studio Ghibli?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50" end="2775"/>
                </p14:media>
              </p:ext>
            </p:extLst>
          </p:nvPr>
        </p:nvPicPr>
        <p:blipFill>
          <a:blip r:embed="rId4"/>
          <a:srcRect t="11071"/>
          <a:stretch>
            <a:fillRect/>
          </a:stretch>
        </p:blipFill>
        <p:spPr>
          <a:xfrm>
            <a:off x="1925053" y="2339264"/>
            <a:ext cx="14437895" cy="73184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55090" y="914400"/>
            <a:ext cx="1522511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Anime films then continue to be popular.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2232" y="2389967"/>
            <a:ext cx="8543537" cy="6868333"/>
          </a:xfrm>
          <a:custGeom>
            <a:avLst/>
            <a:gdLst/>
            <a:ahLst/>
            <a:cxnLst/>
            <a:rect l="l" t="t" r="r" b="b"/>
            <a:pathLst>
              <a:path w="8543537" h="6868333">
                <a:moveTo>
                  <a:pt x="0" y="0"/>
                </a:moveTo>
                <a:lnTo>
                  <a:pt x="8543536" y="0"/>
                </a:lnTo>
                <a:lnTo>
                  <a:pt x="8543536" y="6868333"/>
                </a:lnTo>
                <a:lnTo>
                  <a:pt x="0" y="6868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628234" y="650194"/>
            <a:ext cx="859909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is it famous for?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31416" y="4144176"/>
            <a:ext cx="6314238" cy="5609461"/>
          </a:xfrm>
          <a:custGeom>
            <a:avLst/>
            <a:gdLst/>
            <a:ahLst/>
            <a:cxnLst/>
            <a:rect l="l" t="t" r="r" b="b"/>
            <a:pathLst>
              <a:path w="6314238" h="5609461">
                <a:moveTo>
                  <a:pt x="0" y="0"/>
                </a:moveTo>
                <a:lnTo>
                  <a:pt x="6314237" y="0"/>
                </a:lnTo>
                <a:lnTo>
                  <a:pt x="6314237" y="5609461"/>
                </a:lnTo>
                <a:lnTo>
                  <a:pt x="0" y="5609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20" b="-19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472657" y="3087515"/>
            <a:ext cx="2615878" cy="1644499"/>
          </a:xfrm>
          <a:custGeom>
            <a:avLst/>
            <a:gdLst/>
            <a:ahLst/>
            <a:cxnLst/>
            <a:rect l="l" t="t" r="r" b="b"/>
            <a:pathLst>
              <a:path w="2615878" h="1644499">
                <a:moveTo>
                  <a:pt x="0" y="0"/>
                </a:moveTo>
                <a:lnTo>
                  <a:pt x="2615878" y="0"/>
                </a:lnTo>
                <a:lnTo>
                  <a:pt x="2615878" y="1644499"/>
                </a:lnTo>
                <a:lnTo>
                  <a:pt x="0" y="1644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939" b="-13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09582" y="1183073"/>
            <a:ext cx="15633026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Studio Ghibli is a Japanese film </a:t>
            </a:r>
            <a:r>
              <a:rPr lang="en-US" sz="5999" b="1" u="sng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company</a:t>
            </a:r>
            <a:r>
              <a:rPr lang="en-US" sz="5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45653" y="5861325"/>
            <a:ext cx="3052286" cy="903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b="1" u="sng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company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378" y="3815067"/>
            <a:ext cx="7449441" cy="4916454"/>
          </a:xfrm>
          <a:custGeom>
            <a:avLst/>
            <a:gdLst/>
            <a:ahLst/>
            <a:cxnLst/>
            <a:rect l="l" t="t" r="r" b="b"/>
            <a:pathLst>
              <a:path w="7449441" h="4916454">
                <a:moveTo>
                  <a:pt x="0" y="0"/>
                </a:moveTo>
                <a:lnTo>
                  <a:pt x="7449440" y="0"/>
                </a:lnTo>
                <a:lnTo>
                  <a:pt x="7449440" y="4916455"/>
                </a:lnTo>
                <a:lnTo>
                  <a:pt x="0" y="4916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45" b="-31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3815067"/>
            <a:ext cx="8303226" cy="4916454"/>
          </a:xfrm>
          <a:custGeom>
            <a:avLst/>
            <a:gdLst/>
            <a:ahLst/>
            <a:cxnLst/>
            <a:rect l="l" t="t" r="r" b="b"/>
            <a:pathLst>
              <a:path w="8303226" h="4916454">
                <a:moveTo>
                  <a:pt x="0" y="0"/>
                </a:moveTo>
                <a:lnTo>
                  <a:pt x="8303226" y="0"/>
                </a:lnTo>
                <a:lnTo>
                  <a:pt x="8303226" y="4916455"/>
                </a:lnTo>
                <a:lnTo>
                  <a:pt x="0" y="4916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55" t="-2989" r="-7351" b="-3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615208" y="914400"/>
            <a:ext cx="13057584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Japanese directors, 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Isao Takahata and Hayao Miyazaki,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378" y="3815067"/>
            <a:ext cx="7449441" cy="4916454"/>
          </a:xfrm>
          <a:custGeom>
            <a:avLst/>
            <a:gdLst/>
            <a:ahLst/>
            <a:cxnLst/>
            <a:rect l="l" t="t" r="r" b="b"/>
            <a:pathLst>
              <a:path w="7449441" h="4916454">
                <a:moveTo>
                  <a:pt x="0" y="0"/>
                </a:moveTo>
                <a:lnTo>
                  <a:pt x="7449440" y="0"/>
                </a:lnTo>
                <a:lnTo>
                  <a:pt x="7449440" y="4916455"/>
                </a:lnTo>
                <a:lnTo>
                  <a:pt x="0" y="4916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45" b="-31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3815067"/>
            <a:ext cx="8303226" cy="4916454"/>
          </a:xfrm>
          <a:custGeom>
            <a:avLst/>
            <a:gdLst/>
            <a:ahLst/>
            <a:cxnLst/>
            <a:rect l="l" t="t" r="r" b="b"/>
            <a:pathLst>
              <a:path w="8303226" h="4916454">
                <a:moveTo>
                  <a:pt x="0" y="0"/>
                </a:moveTo>
                <a:lnTo>
                  <a:pt x="8303226" y="0"/>
                </a:lnTo>
                <a:lnTo>
                  <a:pt x="8303226" y="4916455"/>
                </a:lnTo>
                <a:lnTo>
                  <a:pt x="0" y="4916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55" t="-2989" r="-7351" b="-3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154507" y="1090751"/>
            <a:ext cx="997898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opened the Studio in 1985.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8780" y="3227230"/>
            <a:ext cx="4466838" cy="5760132"/>
          </a:xfrm>
          <a:custGeom>
            <a:avLst/>
            <a:gdLst/>
            <a:ahLst/>
            <a:cxnLst/>
            <a:rect l="l" t="t" r="r" b="b"/>
            <a:pathLst>
              <a:path w="4466838" h="5760132">
                <a:moveTo>
                  <a:pt x="0" y="0"/>
                </a:moveTo>
                <a:lnTo>
                  <a:pt x="4466838" y="0"/>
                </a:lnTo>
                <a:lnTo>
                  <a:pt x="4466838" y="5760132"/>
                </a:lnTo>
                <a:lnTo>
                  <a:pt x="0" y="5760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83" b="-58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80070" y="2982980"/>
            <a:ext cx="4497999" cy="6004383"/>
          </a:xfrm>
          <a:custGeom>
            <a:avLst/>
            <a:gdLst/>
            <a:ahLst/>
            <a:cxnLst/>
            <a:rect l="l" t="t" r="r" b="b"/>
            <a:pathLst>
              <a:path w="4497999" h="6004383">
                <a:moveTo>
                  <a:pt x="0" y="0"/>
                </a:moveTo>
                <a:lnTo>
                  <a:pt x="4498000" y="0"/>
                </a:lnTo>
                <a:lnTo>
                  <a:pt x="4498000" y="6004382"/>
                </a:lnTo>
                <a:lnTo>
                  <a:pt x="0" y="600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8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792520" y="2982980"/>
            <a:ext cx="4429067" cy="5814359"/>
          </a:xfrm>
          <a:custGeom>
            <a:avLst/>
            <a:gdLst/>
            <a:ahLst/>
            <a:cxnLst/>
            <a:rect l="l" t="t" r="r" b="b"/>
            <a:pathLst>
              <a:path w="4429067" h="5814359">
                <a:moveTo>
                  <a:pt x="0" y="0"/>
                </a:moveTo>
                <a:lnTo>
                  <a:pt x="4429066" y="0"/>
                </a:lnTo>
                <a:lnTo>
                  <a:pt x="4429066" y="5814358"/>
                </a:lnTo>
                <a:lnTo>
                  <a:pt x="0" y="5814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57" b="-6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0140" y="426745"/>
            <a:ext cx="1811786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company makes short films and TV </a:t>
            </a:r>
            <a:r>
              <a:rPr lang="en-US" sz="6000" b="1" u="sng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cartoon</a:t>
            </a: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s,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133" t="471" r="3301"/>
          <a:stretch>
            <a:fillRect/>
          </a:stretch>
        </p:blipFill>
        <p:spPr>
          <a:xfrm>
            <a:off x="0" y="11220"/>
            <a:ext cx="18288000" cy="102757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2222" y="738049"/>
            <a:ext cx="1798355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but it’s very famous for its beautiful anime</a:t>
            </a:r>
            <a:r>
              <a:rPr lang="en-US" sz="600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films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133" t="471" r="3301"/>
          <a:stretch>
            <a:fillRect/>
          </a:stretch>
        </p:blipFill>
        <p:spPr>
          <a:xfrm>
            <a:off x="0" y="11220"/>
            <a:ext cx="18288000" cy="102757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70193" y="738049"/>
            <a:ext cx="1614761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such as My Neighbor Totoro, Spirited Away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152</Words>
  <Application>Microsoft Office PowerPoint</Application>
  <PresentationFormat>Custom</PresentationFormat>
  <Paragraphs>25</Paragraphs>
  <Slides>20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Canva Sans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Studio Ghibli</dc:title>
  <cp:lastModifiedBy>Le Xuyen</cp:lastModifiedBy>
  <cp:revision>2</cp:revision>
  <dcterms:created xsi:type="dcterms:W3CDTF">2006-08-16T00:00:00Z</dcterms:created>
  <dcterms:modified xsi:type="dcterms:W3CDTF">2025-03-03T14:15:04Z</dcterms:modified>
  <dc:identifier>DAGgkcKhQ-k</dc:identifier>
</cp:coreProperties>
</file>