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Press Start 2P" charset="1" panose="00000500000000000000"/>
      <p:regular r:id="rId16"/>
    </p:embeddedFont>
    <p:embeddedFont>
      <p:font typeface="Retropix" charset="1" panose="000000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29.png" Type="http://schemas.openxmlformats.org/officeDocument/2006/relationships/image"/><Relationship Id="rId13" Target="../media/image30.svg" Type="http://schemas.openxmlformats.org/officeDocument/2006/relationships/image"/><Relationship Id="rId14" Target="../media/image31.png" Type="http://schemas.openxmlformats.org/officeDocument/2006/relationships/image"/><Relationship Id="rId15" Target="../media/image1.png" Type="http://schemas.openxmlformats.org/officeDocument/2006/relationships/image"/><Relationship Id="rId16" Target="../media/image2.svg" Type="http://schemas.openxmlformats.org/officeDocument/2006/relationships/image"/><Relationship Id="rId17" Target="../media/image13.png" Type="http://schemas.openxmlformats.org/officeDocument/2006/relationships/image"/><Relationship Id="rId18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12" Target="../media/image15.png" Type="http://schemas.openxmlformats.org/officeDocument/2006/relationships/image"/><Relationship Id="rId13" Target="../media/image16.svg" Type="http://schemas.openxmlformats.org/officeDocument/2006/relationships/image"/><Relationship Id="rId14" Target="../media/image17.png" Type="http://schemas.openxmlformats.org/officeDocument/2006/relationships/image"/><Relationship Id="rId15" Target="../media/image18.svg" Type="http://schemas.openxmlformats.org/officeDocument/2006/relationships/image"/><Relationship Id="rId16" Target="../media/image19.png" Type="http://schemas.openxmlformats.org/officeDocument/2006/relationships/image"/><Relationship Id="rId17" Target="../media/image20.png" Type="http://schemas.openxmlformats.org/officeDocument/2006/relationships/image"/><Relationship Id="rId18" Target="../media/image1.png" Type="http://schemas.openxmlformats.org/officeDocument/2006/relationships/image"/><Relationship Id="rId19" Target="../media/image2.svg" Type="http://schemas.openxmlformats.org/officeDocument/2006/relationships/image"/><Relationship Id="rId2" Target="../media/image3.png" Type="http://schemas.openxmlformats.org/officeDocument/2006/relationships/image"/><Relationship Id="rId20" Target="../media/image21.png" Type="http://schemas.openxmlformats.org/officeDocument/2006/relationships/image"/><Relationship Id="rId21" Target="../media/image22.svg" Type="http://schemas.openxmlformats.org/officeDocument/2006/relationships/image"/><Relationship Id="rId22" Target="../media/image13.png" Type="http://schemas.openxmlformats.org/officeDocument/2006/relationships/image"/><Relationship Id="rId23" Target="../media/image14.sv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1.png" Type="http://schemas.openxmlformats.org/officeDocument/2006/relationships/image"/><Relationship Id="rId13" Target="../media/image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1.png" Type="http://schemas.openxmlformats.org/officeDocument/2006/relationships/image"/><Relationship Id="rId13" Target="../media/image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1.png" Type="http://schemas.openxmlformats.org/officeDocument/2006/relationships/image"/><Relationship Id="rId13" Target="../media/image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25.png" Type="http://schemas.openxmlformats.org/officeDocument/2006/relationships/image"/><Relationship Id="rId13" Target="../media/image26.svg" Type="http://schemas.openxmlformats.org/officeDocument/2006/relationships/image"/><Relationship Id="rId14" Target="../media/image1.png" Type="http://schemas.openxmlformats.org/officeDocument/2006/relationships/image"/><Relationship Id="rId15" Target="../media/image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25.png" Type="http://schemas.openxmlformats.org/officeDocument/2006/relationships/image"/><Relationship Id="rId13" Target="../media/image26.svg" Type="http://schemas.openxmlformats.org/officeDocument/2006/relationships/image"/><Relationship Id="rId14" Target="../media/image27.png" Type="http://schemas.openxmlformats.org/officeDocument/2006/relationships/image"/><Relationship Id="rId15" Target="../media/image28.svg" Type="http://schemas.openxmlformats.org/officeDocument/2006/relationships/image"/><Relationship Id="rId16" Target="../media/image1.png" Type="http://schemas.openxmlformats.org/officeDocument/2006/relationships/image"/><Relationship Id="rId17" Target="../media/image2.svg" Type="http://schemas.openxmlformats.org/officeDocument/2006/relationships/image"/><Relationship Id="rId18" Target="../media/image13.png" Type="http://schemas.openxmlformats.org/officeDocument/2006/relationships/image"/><Relationship Id="rId19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25.png" Type="http://schemas.openxmlformats.org/officeDocument/2006/relationships/image"/><Relationship Id="rId13" Target="../media/image26.svg" Type="http://schemas.openxmlformats.org/officeDocument/2006/relationships/image"/><Relationship Id="rId14" Target="../media/image1.png" Type="http://schemas.openxmlformats.org/officeDocument/2006/relationships/image"/><Relationship Id="rId15" Target="../media/image2.svg" Type="http://schemas.openxmlformats.org/officeDocument/2006/relationships/image"/><Relationship Id="rId16" Target="../media/image13.png" Type="http://schemas.openxmlformats.org/officeDocument/2006/relationships/image"/><Relationship Id="rId17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3.png" Type="http://schemas.openxmlformats.org/officeDocument/2006/relationships/image"/><Relationship Id="rId11" Target="../media/image24.svg" Type="http://schemas.openxmlformats.org/officeDocument/2006/relationships/image"/><Relationship Id="rId12" Target="../media/image25.png" Type="http://schemas.openxmlformats.org/officeDocument/2006/relationships/image"/><Relationship Id="rId13" Target="../media/image26.svg" Type="http://schemas.openxmlformats.org/officeDocument/2006/relationships/image"/><Relationship Id="rId14" Target="../media/image27.png" Type="http://schemas.openxmlformats.org/officeDocument/2006/relationships/image"/><Relationship Id="rId15" Target="../media/image28.svg" Type="http://schemas.openxmlformats.org/officeDocument/2006/relationships/image"/><Relationship Id="rId16" Target="../media/image1.png" Type="http://schemas.openxmlformats.org/officeDocument/2006/relationships/image"/><Relationship Id="rId17" Target="../media/image2.svg" Type="http://schemas.openxmlformats.org/officeDocument/2006/relationships/image"/><Relationship Id="rId18" Target="../media/image13.png" Type="http://schemas.openxmlformats.org/officeDocument/2006/relationships/image"/><Relationship Id="rId19" Target="../media/image14.svg" Type="http://schemas.openxmlformats.org/officeDocument/2006/relationships/image"/><Relationship Id="rId2" Target="../media/image3.png" Type="http://schemas.openxmlformats.org/officeDocument/2006/relationships/image"/><Relationship Id="rId3" Target="../media/image4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1.png" Type="http://schemas.openxmlformats.org/officeDocument/2006/relationships/image"/><Relationship Id="rId9" Target="../media/image1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7101043" y="5763460"/>
            <a:ext cx="4085914" cy="884043"/>
          </a:xfrm>
          <a:custGeom>
            <a:avLst/>
            <a:gdLst/>
            <a:ahLst/>
            <a:cxnLst/>
            <a:rect r="r" b="b" t="t" l="l"/>
            <a:pathLst>
              <a:path h="884043" w="4085914">
                <a:moveTo>
                  <a:pt x="0" y="0"/>
                </a:moveTo>
                <a:lnTo>
                  <a:pt x="4085914" y="0"/>
                </a:lnTo>
                <a:lnTo>
                  <a:pt x="4085914" y="884043"/>
                </a:lnTo>
                <a:lnTo>
                  <a:pt x="0" y="88404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3724500" y="2346097"/>
            <a:ext cx="10839000" cy="31181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32"/>
              </a:lnSpc>
            </a:pPr>
            <a:r>
              <a:rPr lang="en-US" sz="10279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TRIVIA</a:t>
            </a:r>
          </a:p>
          <a:p>
            <a:pPr algn="ctr">
              <a:lnSpc>
                <a:spcPts val="12232"/>
              </a:lnSpc>
            </a:pPr>
            <a:r>
              <a:rPr lang="en-US" sz="10279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GAME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319017" y="5728023"/>
            <a:ext cx="3649965" cy="7802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84"/>
              </a:lnSpc>
            </a:pPr>
            <a:r>
              <a:rPr lang="en-US" sz="4131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Play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449645" y="2871703"/>
            <a:ext cx="7175568" cy="3822621"/>
          </a:xfrm>
          <a:custGeom>
            <a:avLst/>
            <a:gdLst/>
            <a:ahLst/>
            <a:cxnLst/>
            <a:rect r="r" b="b" t="t" l="l"/>
            <a:pathLst>
              <a:path h="3822621" w="7175568">
                <a:moveTo>
                  <a:pt x="0" y="0"/>
                </a:moveTo>
                <a:lnTo>
                  <a:pt x="7175567" y="0"/>
                </a:lnTo>
                <a:lnTo>
                  <a:pt x="7175567" y="3822621"/>
                </a:lnTo>
                <a:lnTo>
                  <a:pt x="0" y="382262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6462230" y="3705689"/>
            <a:ext cx="1663485" cy="1663485"/>
          </a:xfrm>
          <a:custGeom>
            <a:avLst/>
            <a:gdLst/>
            <a:ahLst/>
            <a:cxnLst/>
            <a:rect r="r" b="b" t="t" l="l"/>
            <a:pathLst>
              <a:path h="1663485" w="1663485">
                <a:moveTo>
                  <a:pt x="0" y="0"/>
                </a:moveTo>
                <a:lnTo>
                  <a:pt x="1663485" y="0"/>
                </a:lnTo>
                <a:lnTo>
                  <a:pt x="1663485" y="1663485"/>
                </a:lnTo>
                <a:lnTo>
                  <a:pt x="0" y="166348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100179" y="3705689"/>
            <a:ext cx="1663485" cy="1663485"/>
          </a:xfrm>
          <a:custGeom>
            <a:avLst/>
            <a:gdLst/>
            <a:ahLst/>
            <a:cxnLst/>
            <a:rect r="r" b="b" t="t" l="l"/>
            <a:pathLst>
              <a:path h="1663485" w="1663485">
                <a:moveTo>
                  <a:pt x="0" y="0"/>
                </a:moveTo>
                <a:lnTo>
                  <a:pt x="1663484" y="0"/>
                </a:lnTo>
                <a:lnTo>
                  <a:pt x="1663484" y="1663485"/>
                </a:lnTo>
                <a:lnTo>
                  <a:pt x="0" y="166348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0503096" y="4086630"/>
            <a:ext cx="857650" cy="901603"/>
          </a:xfrm>
          <a:custGeom>
            <a:avLst/>
            <a:gdLst/>
            <a:ahLst/>
            <a:cxnLst/>
            <a:rect r="r" b="b" t="t" l="l"/>
            <a:pathLst>
              <a:path h="901603" w="857650">
                <a:moveTo>
                  <a:pt x="0" y="0"/>
                </a:moveTo>
                <a:lnTo>
                  <a:pt x="857650" y="0"/>
                </a:lnTo>
                <a:lnTo>
                  <a:pt x="857650" y="901603"/>
                </a:lnTo>
                <a:lnTo>
                  <a:pt x="0" y="901603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0" t="0" r="0" b="0"/>
            </a:stretch>
          </a:blipFill>
        </p:spPr>
      </p:sp>
      <p:grpSp>
        <p:nvGrpSpPr>
          <p:cNvPr name="Group 12" id="12"/>
          <p:cNvGrpSpPr/>
          <p:nvPr/>
        </p:nvGrpSpPr>
        <p:grpSpPr>
          <a:xfrm rot="0">
            <a:off x="8508450" y="4146937"/>
            <a:ext cx="1271101" cy="780989"/>
            <a:chOff x="0" y="0"/>
            <a:chExt cx="907641" cy="55767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907641" cy="557672"/>
            </a:xfrm>
            <a:custGeom>
              <a:avLst/>
              <a:gdLst/>
              <a:ahLst/>
              <a:cxnLst/>
              <a:rect r="r" b="b" t="t" l="l"/>
              <a:pathLst>
                <a:path h="557672" w="907641">
                  <a:moveTo>
                    <a:pt x="907641" y="278836"/>
                  </a:moveTo>
                  <a:lnTo>
                    <a:pt x="501241" y="0"/>
                  </a:lnTo>
                  <a:lnTo>
                    <a:pt x="501241" y="203200"/>
                  </a:lnTo>
                  <a:lnTo>
                    <a:pt x="0" y="203200"/>
                  </a:lnTo>
                  <a:lnTo>
                    <a:pt x="0" y="354472"/>
                  </a:lnTo>
                  <a:lnTo>
                    <a:pt x="501241" y="354472"/>
                  </a:lnTo>
                  <a:lnTo>
                    <a:pt x="501241" y="557672"/>
                  </a:lnTo>
                  <a:lnTo>
                    <a:pt x="907641" y="278836"/>
                  </a:lnTo>
                  <a:close/>
                </a:path>
              </a:pathLst>
            </a:custGeom>
            <a:solidFill>
              <a:srgbClr val="8A8A8A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127000"/>
              <a:ext cx="806041" cy="22747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14"/>
                </a:lnSpc>
              </a:pPr>
            </a:p>
          </p:txBody>
        </p:sp>
      </p:grpSp>
      <p:sp>
        <p:nvSpPr>
          <p:cNvPr name="TextBox 15" id="15"/>
          <p:cNvSpPr txBox="true"/>
          <p:nvPr/>
        </p:nvSpPr>
        <p:spPr>
          <a:xfrm rot="0">
            <a:off x="5979944" y="1732235"/>
            <a:ext cx="6237810" cy="55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SCORE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311194" y="3994864"/>
            <a:ext cx="1965557" cy="90415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90"/>
              </a:lnSpc>
              <a:spcBef>
                <a:spcPct val="0"/>
              </a:spcBef>
            </a:pPr>
            <a:r>
              <a:rPr lang="en-US" sz="4779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90%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448466" y="5570189"/>
            <a:ext cx="3391068" cy="3187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81"/>
              </a:lnSpc>
              <a:spcBef>
                <a:spcPct val="0"/>
              </a:spcBef>
            </a:pPr>
            <a:r>
              <a:rPr lang="en-US" sz="1701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9 CORRECT ANSWERS OUT OF 10.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3263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794578" y="6004838"/>
            <a:ext cx="1913798" cy="414076"/>
          </a:xfrm>
          <a:custGeom>
            <a:avLst/>
            <a:gdLst/>
            <a:ahLst/>
            <a:cxnLst/>
            <a:rect r="r" b="b" t="t" l="l"/>
            <a:pathLst>
              <a:path h="414076" w="1913798">
                <a:moveTo>
                  <a:pt x="0" y="0"/>
                </a:moveTo>
                <a:lnTo>
                  <a:pt x="1913798" y="0"/>
                </a:lnTo>
                <a:lnTo>
                  <a:pt x="1913798" y="414076"/>
                </a:lnTo>
                <a:lnTo>
                  <a:pt x="0" y="41407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794578" y="3863120"/>
            <a:ext cx="1913798" cy="1913798"/>
          </a:xfrm>
          <a:custGeom>
            <a:avLst/>
            <a:gdLst/>
            <a:ahLst/>
            <a:cxnLst/>
            <a:rect r="r" b="b" t="t" l="l"/>
            <a:pathLst>
              <a:path h="1913798" w="1913798">
                <a:moveTo>
                  <a:pt x="0" y="0"/>
                </a:moveTo>
                <a:lnTo>
                  <a:pt x="1913798" y="0"/>
                </a:lnTo>
                <a:lnTo>
                  <a:pt x="1913798" y="1913798"/>
                </a:lnTo>
                <a:lnTo>
                  <a:pt x="0" y="191379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150819" y="4219361"/>
            <a:ext cx="1201315" cy="1201315"/>
          </a:xfrm>
          <a:custGeom>
            <a:avLst/>
            <a:gdLst/>
            <a:ahLst/>
            <a:cxnLst/>
            <a:rect r="r" b="b" t="t" l="l"/>
            <a:pathLst>
              <a:path h="1201315" w="1201315">
                <a:moveTo>
                  <a:pt x="0" y="0"/>
                </a:moveTo>
                <a:lnTo>
                  <a:pt x="1201315" y="0"/>
                </a:lnTo>
                <a:lnTo>
                  <a:pt x="1201315" y="1201315"/>
                </a:lnTo>
                <a:lnTo>
                  <a:pt x="0" y="120131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6402335" y="3846549"/>
            <a:ext cx="1913798" cy="1913798"/>
          </a:xfrm>
          <a:custGeom>
            <a:avLst/>
            <a:gdLst/>
            <a:ahLst/>
            <a:cxnLst/>
            <a:rect r="r" b="b" t="t" l="l"/>
            <a:pathLst>
              <a:path h="1913798" w="1913798">
                <a:moveTo>
                  <a:pt x="0" y="0"/>
                </a:moveTo>
                <a:lnTo>
                  <a:pt x="1913798" y="0"/>
                </a:lnTo>
                <a:lnTo>
                  <a:pt x="1913798" y="1913797"/>
                </a:lnTo>
                <a:lnTo>
                  <a:pt x="0" y="191379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826294" y="4202527"/>
            <a:ext cx="1065880" cy="1218149"/>
          </a:xfrm>
          <a:custGeom>
            <a:avLst/>
            <a:gdLst/>
            <a:ahLst/>
            <a:cxnLst/>
            <a:rect r="r" b="b" t="t" l="l"/>
            <a:pathLst>
              <a:path h="1218149" w="1065880">
                <a:moveTo>
                  <a:pt x="0" y="0"/>
                </a:moveTo>
                <a:lnTo>
                  <a:pt x="1065880" y="0"/>
                </a:lnTo>
                <a:lnTo>
                  <a:pt x="1065880" y="1218149"/>
                </a:lnTo>
                <a:lnTo>
                  <a:pt x="0" y="1218149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9011458" y="3863120"/>
            <a:ext cx="1913798" cy="1913798"/>
          </a:xfrm>
          <a:custGeom>
            <a:avLst/>
            <a:gdLst/>
            <a:ahLst/>
            <a:cxnLst/>
            <a:rect r="r" b="b" t="t" l="l"/>
            <a:pathLst>
              <a:path h="1913798" w="1913798">
                <a:moveTo>
                  <a:pt x="0" y="0"/>
                </a:moveTo>
                <a:lnTo>
                  <a:pt x="1913798" y="0"/>
                </a:lnTo>
                <a:lnTo>
                  <a:pt x="1913798" y="1913798"/>
                </a:lnTo>
                <a:lnTo>
                  <a:pt x="0" y="191379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620581" y="3863120"/>
            <a:ext cx="1913798" cy="1913798"/>
          </a:xfrm>
          <a:custGeom>
            <a:avLst/>
            <a:gdLst/>
            <a:ahLst/>
            <a:cxnLst/>
            <a:rect r="r" b="b" t="t" l="l"/>
            <a:pathLst>
              <a:path h="1913798" w="1913798">
                <a:moveTo>
                  <a:pt x="0" y="0"/>
                </a:moveTo>
                <a:lnTo>
                  <a:pt x="1913798" y="0"/>
                </a:lnTo>
                <a:lnTo>
                  <a:pt x="1913798" y="1913798"/>
                </a:lnTo>
                <a:lnTo>
                  <a:pt x="0" y="191379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1968405" y="4202527"/>
            <a:ext cx="1218149" cy="1218149"/>
          </a:xfrm>
          <a:custGeom>
            <a:avLst/>
            <a:gdLst/>
            <a:ahLst/>
            <a:cxnLst/>
            <a:rect r="r" b="b" t="t" l="l"/>
            <a:pathLst>
              <a:path h="1218149" w="1218149">
                <a:moveTo>
                  <a:pt x="0" y="0"/>
                </a:moveTo>
                <a:lnTo>
                  <a:pt x="1218149" y="0"/>
                </a:lnTo>
                <a:lnTo>
                  <a:pt x="1218149" y="1218149"/>
                </a:lnTo>
                <a:lnTo>
                  <a:pt x="0" y="1218149"/>
                </a:lnTo>
                <a:lnTo>
                  <a:pt x="0" y="0"/>
                </a:lnTo>
                <a:close/>
              </a:path>
            </a:pathLst>
          </a:custGeom>
          <a:blipFill>
            <a:blip r:embed="rId17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6402335" y="6004838"/>
            <a:ext cx="1913798" cy="414076"/>
          </a:xfrm>
          <a:custGeom>
            <a:avLst/>
            <a:gdLst/>
            <a:ahLst/>
            <a:cxnLst/>
            <a:rect r="r" b="b" t="t" l="l"/>
            <a:pathLst>
              <a:path h="414076" w="1913798">
                <a:moveTo>
                  <a:pt x="0" y="0"/>
                </a:moveTo>
                <a:lnTo>
                  <a:pt x="1913798" y="0"/>
                </a:lnTo>
                <a:lnTo>
                  <a:pt x="1913798" y="414076"/>
                </a:lnTo>
                <a:lnTo>
                  <a:pt x="0" y="41407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9011458" y="6044898"/>
            <a:ext cx="1913798" cy="414076"/>
          </a:xfrm>
          <a:custGeom>
            <a:avLst/>
            <a:gdLst/>
            <a:ahLst/>
            <a:cxnLst/>
            <a:rect r="r" b="b" t="t" l="l"/>
            <a:pathLst>
              <a:path h="414076" w="1913798">
                <a:moveTo>
                  <a:pt x="0" y="0"/>
                </a:moveTo>
                <a:lnTo>
                  <a:pt x="1913798" y="0"/>
                </a:lnTo>
                <a:lnTo>
                  <a:pt x="1913798" y="414077"/>
                </a:lnTo>
                <a:lnTo>
                  <a:pt x="0" y="41407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1620581" y="6004838"/>
            <a:ext cx="1913798" cy="414076"/>
          </a:xfrm>
          <a:custGeom>
            <a:avLst/>
            <a:gdLst/>
            <a:ahLst/>
            <a:cxnLst/>
            <a:rect r="r" b="b" t="t" l="l"/>
            <a:pathLst>
              <a:path h="414076" w="1913798">
                <a:moveTo>
                  <a:pt x="0" y="0"/>
                </a:moveTo>
                <a:lnTo>
                  <a:pt x="1913798" y="0"/>
                </a:lnTo>
                <a:lnTo>
                  <a:pt x="1913798" y="414076"/>
                </a:lnTo>
                <a:lnTo>
                  <a:pt x="0" y="41407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9430558" y="4263170"/>
            <a:ext cx="1157506" cy="1157506"/>
          </a:xfrm>
          <a:custGeom>
            <a:avLst/>
            <a:gdLst/>
            <a:ahLst/>
            <a:cxnLst/>
            <a:rect r="r" b="b" t="t" l="l"/>
            <a:pathLst>
              <a:path h="1157506" w="1157506">
                <a:moveTo>
                  <a:pt x="0" y="0"/>
                </a:moveTo>
                <a:lnTo>
                  <a:pt x="1157506" y="0"/>
                </a:lnTo>
                <a:lnTo>
                  <a:pt x="1157506" y="1157506"/>
                </a:lnTo>
                <a:lnTo>
                  <a:pt x="0" y="115750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5412772" y="2349081"/>
            <a:ext cx="7462457" cy="10778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22"/>
              </a:lnSpc>
            </a:pPr>
            <a:r>
              <a:rPr lang="en-US" sz="707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PLAYERS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794578" y="5949648"/>
            <a:ext cx="1913798" cy="4292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17"/>
              </a:lnSpc>
            </a:pPr>
            <a:r>
              <a:rPr lang="en-US" sz="2226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Olivia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402335" y="5949648"/>
            <a:ext cx="1913798" cy="4292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17"/>
              </a:lnSpc>
            </a:pPr>
            <a:r>
              <a:rPr lang="en-US" sz="2226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Samira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011458" y="5989708"/>
            <a:ext cx="1913798" cy="4292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17"/>
              </a:lnSpc>
            </a:pPr>
            <a:r>
              <a:rPr lang="en-US" sz="2226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Pedro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1620581" y="5949648"/>
            <a:ext cx="1913798" cy="4292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17"/>
              </a:lnSpc>
            </a:pPr>
            <a:r>
              <a:rPr lang="en-US" sz="2226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Murad</a:t>
            </a:r>
          </a:p>
        </p:txBody>
      </p:sp>
      <p:sp>
        <p:nvSpPr>
          <p:cNvPr name="Freeform 27" id="27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487431" y="4474227"/>
            <a:ext cx="2869429" cy="1528623"/>
          </a:xfrm>
          <a:custGeom>
            <a:avLst/>
            <a:gdLst/>
            <a:ahLst/>
            <a:cxnLst/>
            <a:rect r="r" b="b" t="t" l="l"/>
            <a:pathLst>
              <a:path h="1528623" w="2869429">
                <a:moveTo>
                  <a:pt x="0" y="0"/>
                </a:moveTo>
                <a:lnTo>
                  <a:pt x="2869429" y="0"/>
                </a:lnTo>
                <a:lnTo>
                  <a:pt x="2869429" y="1528623"/>
                </a:lnTo>
                <a:lnTo>
                  <a:pt x="0" y="152862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414498" y="2803092"/>
            <a:ext cx="7549305" cy="6723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53"/>
              </a:lnSpc>
            </a:pPr>
            <a:r>
              <a:rPr lang="en-US" sz="4414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HOW TO PLAY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702399" y="3586376"/>
            <a:ext cx="8883203" cy="4284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08"/>
              </a:lnSpc>
              <a:spcBef>
                <a:spcPct val="0"/>
              </a:spcBef>
            </a:pPr>
            <a:r>
              <a:rPr lang="en-US" sz="2726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There are 3 different types of games!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746608" y="4836651"/>
            <a:ext cx="2353077" cy="76237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Answer the question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7709285" y="4474860"/>
            <a:ext cx="2869429" cy="1528623"/>
          </a:xfrm>
          <a:custGeom>
            <a:avLst/>
            <a:gdLst/>
            <a:ahLst/>
            <a:cxnLst/>
            <a:rect r="r" b="b" t="t" l="l"/>
            <a:pathLst>
              <a:path h="1528623" w="2869429">
                <a:moveTo>
                  <a:pt x="0" y="0"/>
                </a:moveTo>
                <a:lnTo>
                  <a:pt x="2869430" y="0"/>
                </a:lnTo>
                <a:lnTo>
                  <a:pt x="2869430" y="1528623"/>
                </a:lnTo>
                <a:lnTo>
                  <a:pt x="0" y="152862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967461" y="5026856"/>
            <a:ext cx="2353077" cy="4151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Multiple choice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0931140" y="4474860"/>
            <a:ext cx="2869429" cy="1528623"/>
          </a:xfrm>
          <a:custGeom>
            <a:avLst/>
            <a:gdLst/>
            <a:ahLst/>
            <a:cxnLst/>
            <a:rect r="r" b="b" t="t" l="l"/>
            <a:pathLst>
              <a:path h="1528623" w="2869429">
                <a:moveTo>
                  <a:pt x="0" y="0"/>
                </a:moveTo>
                <a:lnTo>
                  <a:pt x="2869429" y="0"/>
                </a:lnTo>
                <a:lnTo>
                  <a:pt x="2869429" y="1528623"/>
                </a:lnTo>
                <a:lnTo>
                  <a:pt x="0" y="152862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1188315" y="5026856"/>
            <a:ext cx="2353077" cy="4151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True or False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449645" y="2871703"/>
            <a:ext cx="7175568" cy="3822621"/>
          </a:xfrm>
          <a:custGeom>
            <a:avLst/>
            <a:gdLst/>
            <a:ahLst/>
            <a:cxnLst/>
            <a:rect r="r" b="b" t="t" l="l"/>
            <a:pathLst>
              <a:path h="3822621" w="7175568">
                <a:moveTo>
                  <a:pt x="0" y="0"/>
                </a:moveTo>
                <a:lnTo>
                  <a:pt x="7175567" y="0"/>
                </a:lnTo>
                <a:lnTo>
                  <a:pt x="7175567" y="3822621"/>
                </a:lnTo>
                <a:lnTo>
                  <a:pt x="0" y="382262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771043" y="4280421"/>
            <a:ext cx="4745915" cy="9861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Who is the CEO of Warner &amp; Spencer?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18524" y="1264766"/>
            <a:ext cx="6237810" cy="1106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ANSWER THE QUESTION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449645" y="2871703"/>
            <a:ext cx="7175568" cy="3822621"/>
          </a:xfrm>
          <a:custGeom>
            <a:avLst/>
            <a:gdLst/>
            <a:ahLst/>
            <a:cxnLst/>
            <a:rect r="r" b="b" t="t" l="l"/>
            <a:pathLst>
              <a:path h="3822621" w="7175568">
                <a:moveTo>
                  <a:pt x="0" y="0"/>
                </a:moveTo>
                <a:lnTo>
                  <a:pt x="7175567" y="0"/>
                </a:lnTo>
                <a:lnTo>
                  <a:pt x="7175567" y="3822621"/>
                </a:lnTo>
                <a:lnTo>
                  <a:pt x="0" y="382262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664471" y="4648361"/>
            <a:ext cx="4745915" cy="540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Noah Schumacher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18524" y="1264766"/>
            <a:ext cx="6237810" cy="1106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ANSWER THE QUESTION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878595" y="4166315"/>
            <a:ext cx="2530810" cy="356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05"/>
              </a:lnSpc>
              <a:spcBef>
                <a:spcPct val="0"/>
              </a:spcBef>
            </a:pPr>
            <a:r>
              <a:rPr lang="en-US" sz="2238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ANSWER: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086417" y="2708293"/>
            <a:ext cx="8115166" cy="4323170"/>
          </a:xfrm>
          <a:custGeom>
            <a:avLst/>
            <a:gdLst/>
            <a:ahLst/>
            <a:cxnLst/>
            <a:rect r="r" b="b" t="t" l="l"/>
            <a:pathLst>
              <a:path h="4323170" w="8115166">
                <a:moveTo>
                  <a:pt x="0" y="0"/>
                </a:moveTo>
                <a:lnTo>
                  <a:pt x="8115166" y="0"/>
                </a:lnTo>
                <a:lnTo>
                  <a:pt x="8115166" y="4323170"/>
                </a:lnTo>
                <a:lnTo>
                  <a:pt x="0" y="432317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6355795" y="452854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6771043" y="3228079"/>
            <a:ext cx="4745915" cy="9861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Who is the older sister of Henrietta Mitchell?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025095" y="1264766"/>
            <a:ext cx="6237810" cy="1106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MULTIPLE CHOICE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493716" y="4673903"/>
            <a:ext cx="2428625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a. Kimberly Nguyen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9227737" y="452854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362468" y="4675290"/>
            <a:ext cx="2460753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b. Claudia Alves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6355795" y="536456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6"/>
                </a:lnTo>
                <a:lnTo>
                  <a:pt x="0" y="74741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6493716" y="5511309"/>
            <a:ext cx="2428625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c. Cia Rodriguez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9227737" y="536456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6"/>
                </a:lnTo>
                <a:lnTo>
                  <a:pt x="0" y="74741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9362468" y="5511309"/>
            <a:ext cx="2460753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d. Samira Hadid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086417" y="2708293"/>
            <a:ext cx="8115166" cy="4323170"/>
          </a:xfrm>
          <a:custGeom>
            <a:avLst/>
            <a:gdLst/>
            <a:ahLst/>
            <a:cxnLst/>
            <a:rect r="r" b="b" t="t" l="l"/>
            <a:pathLst>
              <a:path h="4323170" w="8115166">
                <a:moveTo>
                  <a:pt x="0" y="0"/>
                </a:moveTo>
                <a:lnTo>
                  <a:pt x="8115166" y="0"/>
                </a:lnTo>
                <a:lnTo>
                  <a:pt x="8115166" y="4323170"/>
                </a:lnTo>
                <a:lnTo>
                  <a:pt x="0" y="432317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6355795" y="452854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6771043" y="3228079"/>
            <a:ext cx="4745915" cy="9861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Who is the older sister of Henrietta Mitchell?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025095" y="1264766"/>
            <a:ext cx="6237810" cy="11063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MULTIPLE CHOICE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355795" y="4675290"/>
            <a:ext cx="2704468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a. Kimberly Nguyen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9227737" y="452854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227737" y="4675290"/>
            <a:ext cx="2704468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b. Claudia Alves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6355795" y="536456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6"/>
                </a:lnTo>
                <a:lnTo>
                  <a:pt x="0" y="74741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6355795" y="5511309"/>
            <a:ext cx="2704468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c. Cia Rodriguez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9227737" y="5364560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6"/>
                </a:lnTo>
                <a:lnTo>
                  <a:pt x="0" y="74741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9227737" y="5511309"/>
            <a:ext cx="2704468" cy="3777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14"/>
              </a:lnSpc>
              <a:spcBef>
                <a:spcPct val="0"/>
              </a:spcBef>
            </a:pPr>
            <a:r>
              <a:rPr lang="en-US" sz="20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d. Samira Hadid</a:t>
            </a:r>
          </a:p>
        </p:txBody>
      </p:sp>
      <p:sp>
        <p:nvSpPr>
          <p:cNvPr name="Freeform 19" id="19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449645" y="2871703"/>
            <a:ext cx="7175568" cy="3822621"/>
          </a:xfrm>
          <a:custGeom>
            <a:avLst/>
            <a:gdLst/>
            <a:ahLst/>
            <a:cxnLst/>
            <a:rect r="r" b="b" t="t" l="l"/>
            <a:pathLst>
              <a:path h="3822621" w="7175568">
                <a:moveTo>
                  <a:pt x="0" y="0"/>
                </a:moveTo>
                <a:lnTo>
                  <a:pt x="7175567" y="0"/>
                </a:lnTo>
                <a:lnTo>
                  <a:pt x="7175567" y="3822621"/>
                </a:lnTo>
                <a:lnTo>
                  <a:pt x="0" y="382262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345257" y="3739728"/>
            <a:ext cx="5491862" cy="9861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Olivia is the main character on Cartoon 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79944" y="1732235"/>
            <a:ext cx="6237810" cy="55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TRUE OR FALSE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6237738" y="4990851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6237738" y="5014383"/>
            <a:ext cx="2704468" cy="554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4"/>
              </a:lnSpc>
              <a:spcBef>
                <a:spcPct val="0"/>
              </a:spcBef>
            </a:pPr>
            <a:r>
              <a:rPr lang="en-US" sz="29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TRUE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9132651" y="4990851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132651" y="5014383"/>
            <a:ext cx="2704468" cy="554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4"/>
              </a:lnSpc>
              <a:spcBef>
                <a:spcPct val="0"/>
              </a:spcBef>
            </a:pPr>
            <a:r>
              <a:rPr lang="en-US" sz="29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FALSE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82A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3386110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4811589" y="661378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465744" y="4667411"/>
            <a:ext cx="6772220" cy="2141715"/>
          </a:xfrm>
          <a:custGeom>
            <a:avLst/>
            <a:gdLst/>
            <a:ahLst/>
            <a:cxnLst/>
            <a:rect r="r" b="b" t="t" l="l"/>
            <a:pathLst>
              <a:path h="2141715" w="6772220">
                <a:moveTo>
                  <a:pt x="0" y="0"/>
                </a:moveTo>
                <a:lnTo>
                  <a:pt x="6772220" y="0"/>
                </a:lnTo>
                <a:lnTo>
                  <a:pt x="6772220" y="2141714"/>
                </a:lnTo>
                <a:lnTo>
                  <a:pt x="0" y="214171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4280279" y="4783014"/>
            <a:ext cx="2979021" cy="3351922"/>
          </a:xfrm>
          <a:custGeom>
            <a:avLst/>
            <a:gdLst/>
            <a:ahLst/>
            <a:cxnLst/>
            <a:rect r="r" b="b" t="t" l="l"/>
            <a:pathLst>
              <a:path h="3351922" w="2979021">
                <a:moveTo>
                  <a:pt x="0" y="0"/>
                </a:moveTo>
                <a:lnTo>
                  <a:pt x="2979021" y="0"/>
                </a:lnTo>
                <a:lnTo>
                  <a:pt x="2979021" y="3351922"/>
                </a:lnTo>
                <a:lnTo>
                  <a:pt x="0" y="33519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80381" y="5160071"/>
            <a:ext cx="2314197" cy="2974864"/>
          </a:xfrm>
          <a:custGeom>
            <a:avLst/>
            <a:gdLst/>
            <a:ahLst/>
            <a:cxnLst/>
            <a:rect r="r" b="b" t="t" l="l"/>
            <a:pathLst>
              <a:path h="2974864" w="2314197">
                <a:moveTo>
                  <a:pt x="0" y="0"/>
                </a:moveTo>
                <a:lnTo>
                  <a:pt x="2314197" y="0"/>
                </a:lnTo>
                <a:lnTo>
                  <a:pt x="2314197" y="2974865"/>
                </a:lnTo>
                <a:lnTo>
                  <a:pt x="0" y="297486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009363" y="7368602"/>
            <a:ext cx="1116950" cy="818166"/>
          </a:xfrm>
          <a:custGeom>
            <a:avLst/>
            <a:gdLst/>
            <a:ahLst/>
            <a:cxnLst/>
            <a:rect r="r" b="b" t="t" l="l"/>
            <a:pathLst>
              <a:path h="818166" w="1116950">
                <a:moveTo>
                  <a:pt x="0" y="0"/>
                </a:moveTo>
                <a:lnTo>
                  <a:pt x="1116950" y="0"/>
                </a:lnTo>
                <a:lnTo>
                  <a:pt x="1116950" y="818166"/>
                </a:lnTo>
                <a:lnTo>
                  <a:pt x="0" y="8181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449645" y="2871703"/>
            <a:ext cx="7175568" cy="3822621"/>
          </a:xfrm>
          <a:custGeom>
            <a:avLst/>
            <a:gdLst/>
            <a:ahLst/>
            <a:cxnLst/>
            <a:rect r="r" b="b" t="t" l="l"/>
            <a:pathLst>
              <a:path h="3822621" w="7175568">
                <a:moveTo>
                  <a:pt x="0" y="0"/>
                </a:moveTo>
                <a:lnTo>
                  <a:pt x="7175567" y="0"/>
                </a:lnTo>
                <a:lnTo>
                  <a:pt x="7175567" y="3822621"/>
                </a:lnTo>
                <a:lnTo>
                  <a:pt x="0" y="382262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6345257" y="3739728"/>
            <a:ext cx="5491862" cy="9861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573"/>
              </a:lnSpc>
              <a:spcBef>
                <a:spcPct val="0"/>
              </a:spcBef>
            </a:pPr>
            <a:r>
              <a:rPr lang="en-US" sz="3469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Olivia is the main character on Cartoon 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79944" y="1732235"/>
            <a:ext cx="6237810" cy="5555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40"/>
              </a:lnSpc>
            </a:pPr>
            <a:r>
              <a:rPr lang="en-US" sz="3647">
                <a:solidFill>
                  <a:srgbClr val="C0C0C0"/>
                </a:solidFill>
                <a:latin typeface="Press Start 2P"/>
                <a:ea typeface="Press Start 2P"/>
                <a:cs typeface="Press Start 2P"/>
                <a:sym typeface="Press Start 2P"/>
              </a:rPr>
              <a:t>TRUE OR FALSE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6237738" y="4990851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6237738" y="5014383"/>
            <a:ext cx="2704468" cy="554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4"/>
              </a:lnSpc>
              <a:spcBef>
                <a:spcPct val="0"/>
              </a:spcBef>
            </a:pPr>
            <a:r>
              <a:rPr lang="en-US" sz="291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TRUE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9132651" y="4990851"/>
            <a:ext cx="2704468" cy="747417"/>
          </a:xfrm>
          <a:custGeom>
            <a:avLst/>
            <a:gdLst/>
            <a:ahLst/>
            <a:cxnLst/>
            <a:rect r="r" b="b" t="t" l="l"/>
            <a:pathLst>
              <a:path h="747417" w="2704468">
                <a:moveTo>
                  <a:pt x="0" y="0"/>
                </a:moveTo>
                <a:lnTo>
                  <a:pt x="2704468" y="0"/>
                </a:lnTo>
                <a:lnTo>
                  <a:pt x="2704468" y="747417"/>
                </a:lnTo>
                <a:lnTo>
                  <a:pt x="0" y="747417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9132651" y="5014383"/>
            <a:ext cx="2704468" cy="5546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074"/>
              </a:lnSpc>
              <a:spcBef>
                <a:spcPct val="0"/>
              </a:spcBef>
            </a:pPr>
            <a:r>
              <a:rPr lang="en-US" sz="291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FALSE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-544997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1715123" y="8134936"/>
            <a:ext cx="13145754" cy="2246729"/>
          </a:xfrm>
          <a:custGeom>
            <a:avLst/>
            <a:gdLst/>
            <a:ahLst/>
            <a:cxnLst/>
            <a:rect r="r" b="b" t="t" l="l"/>
            <a:pathLst>
              <a:path h="2246729" w="13145754">
                <a:moveTo>
                  <a:pt x="0" y="0"/>
                </a:moveTo>
                <a:lnTo>
                  <a:pt x="13145754" y="0"/>
                </a:lnTo>
                <a:lnTo>
                  <a:pt x="13145754" y="2246728"/>
                </a:lnTo>
                <a:lnTo>
                  <a:pt x="0" y="224672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2600757" y="7368602"/>
            <a:ext cx="957917" cy="766334"/>
          </a:xfrm>
          <a:custGeom>
            <a:avLst/>
            <a:gdLst/>
            <a:ahLst/>
            <a:cxnLst/>
            <a:rect r="r" b="b" t="t" l="l"/>
            <a:pathLst>
              <a:path h="766334" w="957917">
                <a:moveTo>
                  <a:pt x="0" y="0"/>
                </a:moveTo>
                <a:lnTo>
                  <a:pt x="957917" y="0"/>
                </a:lnTo>
                <a:lnTo>
                  <a:pt x="957917" y="766334"/>
                </a:lnTo>
                <a:lnTo>
                  <a:pt x="0" y="76633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DAGhO6Gp9sw</dc:identifier>
  <dcterms:modified xsi:type="dcterms:W3CDTF">2011-08-01T06:04:30Z</dcterms:modified>
  <cp:revision>1</cp:revision>
  <dc:title>Trivia Game</dc:title>
</cp:coreProperties>
</file>