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>
      <p:cViewPr varScale="1">
        <p:scale>
          <a:sx n="83" d="100"/>
          <a:sy n="83" d="100"/>
        </p:scale>
        <p:origin x="6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ABADD-7B22-4C8E-8F55-D8CF33EA94E8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F7A80-C78F-4578-91F6-C78E8681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AD39AB-9A23-4462-ACFC-C13A1652F8C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5AFC-39A7-401D-8A8B-A17B4434758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8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6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6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2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6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2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7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3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B15C-7048-4381-AB49-F9B96FA9E0A1}" type="datetimeFigureOut">
              <a:rPr lang="en-US" smtClean="0"/>
              <a:t>02-Apr-25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4B5E-E12D-46CB-8E68-1DCE328D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2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3.wav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11" Type="http://schemas.openxmlformats.org/officeDocument/2006/relationships/audio" Target="../media/audio5.wav"/><Relationship Id="rId5" Type="http://schemas.openxmlformats.org/officeDocument/2006/relationships/audio" Target="../media/audio1.wav"/><Relationship Id="rId10" Type="http://schemas.openxmlformats.org/officeDocument/2006/relationships/image" Target="../media/image4.jpeg"/><Relationship Id="rId4" Type="http://schemas.openxmlformats.org/officeDocument/2006/relationships/audio" Target="../media/audio6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3.wav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audio" Target="../media/audio5.wav"/><Relationship Id="rId5" Type="http://schemas.openxmlformats.org/officeDocument/2006/relationships/audio" Target="../media/audio1.wav"/><Relationship Id="rId10" Type="http://schemas.openxmlformats.org/officeDocument/2006/relationships/image" Target="../media/image4.jpeg"/><Relationship Id="rId4" Type="http://schemas.openxmlformats.org/officeDocument/2006/relationships/audio" Target="../media/audio6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0"/>
            <a:ext cx="12268200" cy="6837357"/>
          </a:xfrm>
          <a:prstGeom prst="rect">
            <a:avLst/>
          </a:prstGeom>
        </p:spPr>
      </p:pic>
      <p:pic>
        <p:nvPicPr>
          <p:cNvPr id="5" name="Picture 3" descr="D:\2021-2022\NGOẠI KHÓA TIN HỌC\rung chuong vang.gif">
            <a:extLst>
              <a:ext uri="{FF2B5EF4-FFF2-40B4-BE49-F238E27FC236}">
                <a16:creationId xmlns:a16="http://schemas.microsoft.com/office/drawing/2014/main" id="{04F553C4-DEE9-A5D6-FFB1-788B2D553B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32980"/>
            <a:ext cx="2514599" cy="2034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4800600" y="813816"/>
            <a:ext cx="25908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53371" y="785952"/>
            <a:ext cx="63549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MÔN KHOA HỌC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2128" y="76200"/>
            <a:ext cx="4437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2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TRƯỜNG TIỂU HỌC ĐOÀN LẬP</a:t>
            </a:r>
          </a:p>
          <a:p>
            <a:pPr algn="ctr"/>
            <a:r>
              <a:rPr lang="vi-VN" sz="2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KHỐI 4</a:t>
            </a:r>
            <a:endParaRPr lang="en-US" sz="2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4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260" y="533400"/>
            <a:ext cx="7010651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Nấm được dùng làm thốc trong y học</a:t>
            </a:r>
          </a:p>
          <a:p>
            <a:pPr eaLnBrk="1" hangingPunct="1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cổ truyền là gì</a:t>
            </a:r>
            <a:r>
              <a:rPr lang="en-US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781392" y="14288"/>
            <a:ext cx="320332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23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27" y="-307983"/>
              <a:ext cx="75849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4514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598" y="2590800"/>
            <a:ext cx="384209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753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9</a:t>
            </a:r>
          </a:p>
        </p:txBody>
      </p:sp>
      <p:pic>
        <p:nvPicPr>
          <p:cNvPr id="1230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123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4247287" y="2286001"/>
            <a:ext cx="5585599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Nấm sò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4224741" y="3389711"/>
            <a:ext cx="5674841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Nấm đùi gà.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4267012" y="4648201"/>
            <a:ext cx="5661690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Nấm linh chi.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7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48164" grpId="0" animBg="1"/>
      <p:bldP spid="48165" grpId="0" animBg="1"/>
      <p:bldP spid="48166" grpId="0" animBg="1"/>
      <p:bldP spid="481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259" y="457200"/>
            <a:ext cx="6858470" cy="1428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 không phải tên một loại nấm</a:t>
            </a:r>
            <a:r>
              <a:rPr lang="en-US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752273" y="152400"/>
            <a:ext cx="321271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3672" y="-307983"/>
              <a:ext cx="76561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4514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598" y="2590800"/>
            <a:ext cx="384209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753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10</a:t>
            </a:r>
          </a:p>
        </p:txBody>
      </p:sp>
      <p:pic>
        <p:nvPicPr>
          <p:cNvPr id="13330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1334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4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222862" y="2356248"/>
            <a:ext cx="6180231" cy="538599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Nấm hương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4223241" y="3494266"/>
            <a:ext cx="6212171" cy="538599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Nấm đùi vịt</a:t>
            </a:r>
            <a:endParaRPr lang="en-US" alt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4089469" y="4749404"/>
            <a:ext cx="6313625" cy="538599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Nấm đông cô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5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3348" grpId="0" animBg="1"/>
      <p:bldP spid="13349" grpId="0" animBg="1"/>
      <p:bldP spid="13349" grpId="1" animBg="1"/>
      <p:bldP spid="13349" grpId="2" animBg="1"/>
      <p:bldP spid="133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29145" y="417610"/>
            <a:ext cx="8402696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eaLnBrk="1" hangingPunct="1"/>
            <a:r>
              <a:rPr lang="en-US" altLang="en-US" sz="2100" dirty="0"/>
              <a:t> </a:t>
            </a:r>
            <a:r>
              <a:rPr lang="vi-VN" altLang="en-US" sz="2100" b="1" dirty="0" smtClean="0">
                <a:solidFill>
                  <a:schemeClr val="bg1"/>
                </a:solidFill>
              </a:rPr>
              <a:t>Thực vật có thể tự tổng hợp chất dinh dưỡng nhờ yếu tố nào</a:t>
            </a:r>
            <a:r>
              <a:rPr lang="en-US" alt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781392" y="14288"/>
            <a:ext cx="320332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413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27" y="-307983"/>
              <a:ext cx="75849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234135" y="2287403"/>
            <a:ext cx="5799780" cy="82272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en-US" alt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 sáng</a:t>
            </a:r>
            <a:endParaRPr lang="en-US" altLang="en-US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4514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16" y="2590800"/>
            <a:ext cx="460300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158044" y="3474244"/>
            <a:ext cx="5842992" cy="82272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  <a:endParaRPr lang="en-US" altLang="en-US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67439" y="4685110"/>
            <a:ext cx="5799780" cy="82272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endParaRPr lang="en-US" altLang="en-US" sz="3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alt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 khoáng</a:t>
            </a:r>
            <a:endParaRPr lang="vi-VN" altLang="en-US" sz="3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753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2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23956" y="330475"/>
            <a:ext cx="7525044" cy="18162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91429" tIns="45715" rIns="91429" bIns="45715" anchor="b"/>
          <a:lstStyle/>
          <a:p>
            <a:r>
              <a:rPr lang="en-US" sz="2400" b="1" dirty="0" err="1">
                <a:solidFill>
                  <a:schemeClr val="bg1"/>
                </a:solidFill>
              </a:rPr>
              <a:t>Vì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sao</a:t>
            </a:r>
            <a:r>
              <a:rPr lang="en-US" sz="2400" b="1" dirty="0">
                <a:solidFill>
                  <a:schemeClr val="bg1"/>
                </a:solidFill>
              </a:rPr>
              <a:t> </a:t>
            </a:r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 </a:t>
            </a:r>
            <a:r>
              <a:rPr lang="en-US" sz="2400" b="1" dirty="0" err="1">
                <a:solidFill>
                  <a:schemeClr val="bg1"/>
                </a:solidFill>
              </a:rPr>
              <a:t>nên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phẩm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dụng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endParaRPr lang="vi-VN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màu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mùi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lạ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  <a:endParaRPr lang="vi-V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781392" y="14288"/>
            <a:ext cx="320332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515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27" y="-307983"/>
              <a:ext cx="75849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4514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598" y="2590800"/>
            <a:ext cx="384209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753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5138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515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267013" y="2362201"/>
            <a:ext cx="6019987" cy="46165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Vì thực phẩm không còn ngon nữa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302020" y="3518425"/>
            <a:ext cx="5993358" cy="46165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những thực phẩm đó có thể có nấm độc.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91076" y="4658390"/>
            <a:ext cx="6001683" cy="4000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square"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Vì những thực phẩm đó có hình dạng không đẹp mắt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49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1303" grpId="0" animBg="1"/>
      <p:bldP spid="11304" grpId="0" animBg="1"/>
      <p:bldP spid="11304" grpId="1" animBg="1"/>
      <p:bldP spid="11304" grpId="2" animBg="1"/>
      <p:bldP spid="113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259" y="457200"/>
            <a:ext cx="6858470" cy="1428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 sẽ như thế nào nếu không tưới nước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52273" y="152400"/>
            <a:ext cx="321271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3672" y="-307983"/>
              <a:ext cx="76561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4514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598" y="2590800"/>
            <a:ext cx="384209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76360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  <p:pic>
        <p:nvPicPr>
          <p:cNvPr id="6162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222862" y="2356248"/>
            <a:ext cx="6216867" cy="538599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 sẽ di chuyển đến nơi có nước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4147711" y="3359945"/>
            <a:ext cx="6292019" cy="538599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 sẽ héo và cuối cùng sẽ chết</a:t>
            </a:r>
            <a:endParaRPr lang="en-US" alt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4089469" y="4749404"/>
            <a:ext cx="4723241" cy="538599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 vẫn bình thường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4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3348" grpId="0" animBg="1"/>
      <p:bldP spid="13349" grpId="0" animBg="1"/>
      <p:bldP spid="13349" grpId="1" animBg="1"/>
      <p:bldP spid="13349" grpId="2" animBg="1"/>
      <p:bldP spid="133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260" y="533400"/>
            <a:ext cx="7086741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29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Nước và khoáng chất có trong đất được </a:t>
            </a:r>
          </a:p>
          <a:p>
            <a:pPr eaLnBrk="1" hangingPunct="1"/>
            <a:r>
              <a:rPr lang="vi-VN" altLang="en-US" sz="29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thực vật lấy qua bọ phận nào?</a:t>
            </a:r>
            <a:endParaRPr lang="vi-VN" altLang="en-US" sz="2900" b="1" dirty="0">
              <a:solidFill>
                <a:srgbClr val="CCE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781392" y="14288"/>
            <a:ext cx="320332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2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27" y="-307983"/>
              <a:ext cx="75849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4514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598" y="2590800"/>
            <a:ext cx="384209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753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4</a:t>
            </a:r>
          </a:p>
        </p:txBody>
      </p:sp>
      <p:pic>
        <p:nvPicPr>
          <p:cNvPr id="718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720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0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4247287" y="2362201"/>
            <a:ext cx="5585599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4220044" y="3477817"/>
            <a:ext cx="5674841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4267012" y="4648201"/>
            <a:ext cx="5661690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5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48164" grpId="0" animBg="1"/>
      <p:bldP spid="48165" grpId="0" animBg="1"/>
      <p:bldP spid="48166" grpId="0" animBg="1"/>
      <p:bldP spid="481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33820" y="533400"/>
            <a:ext cx="7010650" cy="152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bộ phận của nấm mũ gồm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5" name="Group 51"/>
          <p:cNvGrpSpPr>
            <a:grpSpLocks/>
          </p:cNvGrpSpPr>
          <p:nvPr/>
        </p:nvGrpSpPr>
        <p:grpSpPr bwMode="auto">
          <a:xfrm>
            <a:off x="1781392" y="14288"/>
            <a:ext cx="320332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27" y="-307983"/>
              <a:ext cx="75849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38743" y="2362201"/>
            <a:ext cx="6340867" cy="82272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Mũ nấm,thân nấm, chân nấm.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57" y="2483174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16" y="2590800"/>
            <a:ext cx="460300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40620" y="3450432"/>
            <a:ext cx="6338988" cy="100726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 nấm, thân nấm, chân nấm.</a:t>
            </a:r>
            <a:endParaRPr lang="vi-VN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033106" y="4685110"/>
            <a:ext cx="6340867" cy="99417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Mũ nấm, cành nấm, chân mấm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753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5</a:t>
            </a:r>
          </a:p>
        </p:txBody>
      </p:sp>
      <p:pic>
        <p:nvPicPr>
          <p:cNvPr id="8213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822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822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7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2989" y="228600"/>
            <a:ext cx="7086741" cy="1600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Nấm men, nấm mốc thường phát</a:t>
            </a:r>
          </a:p>
          <a:p>
            <a:pPr eaLnBrk="1" hangingPunct="1"/>
            <a:r>
              <a:rPr lang="vi-VN" alt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triển trong môi trường nào?</a:t>
            </a:r>
            <a:endParaRPr lang="en-US" altLang="en-US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1781392" y="14288"/>
            <a:ext cx="320332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925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27" y="-307983"/>
              <a:ext cx="75849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4514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598" y="2590800"/>
            <a:ext cx="384209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5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57572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38025" y="1295400"/>
            <a:ext cx="533572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6</a:t>
            </a:r>
          </a:p>
        </p:txBody>
      </p:sp>
      <p:pic>
        <p:nvPicPr>
          <p:cNvPr id="923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4763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925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925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247286" y="2369344"/>
            <a:ext cx="4191548" cy="523210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v-S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Tối và ẩm ướt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4157104" y="3546873"/>
            <a:ext cx="4267638" cy="52321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 và nắng ráo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112014" y="4743451"/>
            <a:ext cx="4343729" cy="52321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>
              <a:defRPr/>
            </a:pPr>
            <a:r>
              <a:rPr lang="vi-V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Ấm nóng và ẩm ướt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8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5396" grpId="0" animBg="1"/>
      <p:bldP spid="15397" grpId="0" animBg="1"/>
      <p:bldP spid="15398" grpId="0" animBg="1"/>
      <p:bldP spid="1539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9078" y="533400"/>
            <a:ext cx="7238922" cy="175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alt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bị ngộ độc do ăn phải nấm độc</a:t>
            </a:r>
            <a:r>
              <a:rPr lang="en-US" alt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1781392" y="14288"/>
            <a:ext cx="320332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27" y="-307983"/>
              <a:ext cx="75849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6800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7432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598" y="2819400"/>
            <a:ext cx="384209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7707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8862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9564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9137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9530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50994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753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7</a:t>
            </a:r>
          </a:p>
        </p:txBody>
      </p:sp>
      <p:pic>
        <p:nvPicPr>
          <p:cNvPr id="10258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1027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7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267013" y="2514600"/>
            <a:ext cx="6022415" cy="492432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kinh nghiệm dân gian để chữa.</a:t>
            </a:r>
            <a:endParaRPr lang="en-US" alt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4314922" y="3684986"/>
            <a:ext cx="5929415" cy="538599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Uống nhiều nước ấm.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4267013" y="4800601"/>
            <a:ext cx="5977324" cy="538599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 được cấp cứu tại bệnh viện.</a:t>
            </a:r>
            <a:endParaRPr lang="en-US" altLang="en-US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3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3588" grpId="0" animBg="1"/>
      <p:bldP spid="23589" grpId="0" animBg="1"/>
      <p:bldP spid="23590" grpId="0" animBg="1"/>
      <p:bldP spid="2359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260" y="533400"/>
            <a:ext cx="7010651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r>
              <a:rPr lang="vi-VN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Nấm rơm có thể sống ở?</a:t>
            </a:r>
            <a:endParaRPr lang="en-US" alt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81392" y="14288"/>
            <a:ext cx="320332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27" y="-307983"/>
              <a:ext cx="75849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2620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2451499"/>
            <a:ext cx="1599778" cy="67270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5" y="2514600"/>
            <a:ext cx="837934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598" y="2590800"/>
            <a:ext cx="384209" cy="386954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3763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3542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3657600"/>
            <a:ext cx="817267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688" y="3727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3" y="4906566"/>
            <a:ext cx="593693" cy="35123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45" y="4685110"/>
            <a:ext cx="1500202" cy="8012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237" y="4724401"/>
            <a:ext cx="817267" cy="6131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16" y="4870849"/>
            <a:ext cx="460300" cy="386953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753" y="838200"/>
            <a:ext cx="1295416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1146" y="1295400"/>
            <a:ext cx="532633" cy="38100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8</a:t>
            </a:r>
          </a:p>
        </p:txBody>
      </p:sp>
      <p:pic>
        <p:nvPicPr>
          <p:cNvPr id="1128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152400"/>
            <a:ext cx="8534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6400363" y="5486400"/>
            <a:ext cx="1372445" cy="1371600"/>
            <a:chOff x="4320" y="2928"/>
            <a:chExt cx="1104" cy="1104"/>
          </a:xfrm>
        </p:grpSpPr>
        <p:sp>
          <p:nvSpPr>
            <p:cNvPr id="1129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129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64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6724452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6781755" y="579120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6800543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6724452" y="5810250"/>
            <a:ext cx="666965" cy="742950"/>
          </a:xfrm>
          <a:prstGeom prst="rect">
            <a:avLst/>
          </a:prstGeom>
        </p:spPr>
        <p:txBody>
          <a:bodyPr wrap="none" lIns="59482" tIns="29741" rIns="59482" bIns="2974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4247287" y="2433202"/>
            <a:ext cx="5585599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 algn="ctr">
              <a:defRPr/>
            </a:pPr>
            <a:r>
              <a:rPr lang="vi-VN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 ẩm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4224741" y="3500002"/>
            <a:ext cx="5674841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 algn="ctr">
              <a:defRPr/>
            </a:pPr>
            <a:r>
              <a:rPr lang="vi-VN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Thức ăn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4267012" y="4572001"/>
            <a:ext cx="5661690" cy="538599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lIns="91429" tIns="45715" rIns="91429" bIns="45715">
            <a:spAutoFit/>
            <a:flatTx/>
          </a:bodyPr>
          <a:lstStyle/>
          <a:p>
            <a:pPr algn="ctr">
              <a:defRPr/>
            </a:pPr>
            <a:r>
              <a:rPr lang="vi-VN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Rơm rạ mục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3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48164" grpId="0" animBg="1"/>
      <p:bldP spid="48165" grpId="0" animBg="1"/>
      <p:bldP spid="48166" grpId="0" animBg="1"/>
      <p:bldP spid="4816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441</Words>
  <Application>Microsoft Office PowerPoint</Application>
  <PresentationFormat>Widescreen</PresentationFormat>
  <Paragraphs>213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.VnHelvetInsH</vt:lpstr>
      <vt:lpstr>.VnTime</vt:lpstr>
      <vt:lpstr>.VnTimeH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Latitude 5500</cp:lastModifiedBy>
  <cp:revision>20</cp:revision>
  <dcterms:created xsi:type="dcterms:W3CDTF">2025-02-15T23:47:43Z</dcterms:created>
  <dcterms:modified xsi:type="dcterms:W3CDTF">2025-04-02T14:18:20Z</dcterms:modified>
</cp:coreProperties>
</file>