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3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4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25"/>
  </p:notesMasterIdLst>
  <p:sldIdLst>
    <p:sldId id="263" r:id="rId5"/>
    <p:sldId id="310" r:id="rId6"/>
    <p:sldId id="311" r:id="rId7"/>
    <p:sldId id="260" r:id="rId8"/>
    <p:sldId id="312" r:id="rId9"/>
    <p:sldId id="297" r:id="rId10"/>
    <p:sldId id="288" r:id="rId11"/>
    <p:sldId id="289" r:id="rId12"/>
    <p:sldId id="314" r:id="rId13"/>
    <p:sldId id="315" r:id="rId14"/>
    <p:sldId id="290" r:id="rId15"/>
    <p:sldId id="316" r:id="rId16"/>
    <p:sldId id="291" r:id="rId17"/>
    <p:sldId id="317" r:id="rId18"/>
    <p:sldId id="318" r:id="rId19"/>
    <p:sldId id="319" r:id="rId20"/>
    <p:sldId id="320" r:id="rId21"/>
    <p:sldId id="762" r:id="rId22"/>
    <p:sldId id="261" r:id="rId23"/>
    <p:sldId id="7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428B7-308B-44A8-8069-A89242EB457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EF90-88B5-41E5-B3DB-9ABE30EC4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9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4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829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5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7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21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3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5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0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6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7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800391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33387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3830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6480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73502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12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3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21702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980475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39180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7310934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42382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5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3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B1A838-322A-1201-0CB7-8B5EF7702B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5985C-AFFA-0FFE-6E05-377254D816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F8604-2CD7-CB65-B6F8-2A94B57569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9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3020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30.png"/><Relationship Id="rId5" Type="http://schemas.openxmlformats.org/officeDocument/2006/relationships/image" Target="../media/image33.em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9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0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1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3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67.xml"/><Relationship Id="rId7" Type="http://schemas.openxmlformats.org/officeDocument/2006/relationships/image" Target="../media/image31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30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30.png"/><Relationship Id="rId5" Type="http://schemas.openxmlformats.org/officeDocument/2006/relationships/image" Target="../media/image33.em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0.png"/><Relationship Id="rId5" Type="http://schemas.openxmlformats.org/officeDocument/2006/relationships/image" Target="../media/image33.em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0AED-35BB-02F9-B12A-47C1F145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053" y="2958026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206520" cy="2101764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2DBACD-9B44-2AEB-2F8D-CE26486C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926" y="1756424"/>
            <a:ext cx="6193674" cy="277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752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K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ể thêm một số hoạt động của con người ở các đới khí hậu mà em biết.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EB679-0C5E-14E6-BF3E-E09DF9B1791A}"/>
              </a:ext>
            </a:extLst>
          </p:cNvPr>
          <p:cNvGrpSpPr/>
          <p:nvPr/>
        </p:nvGrpSpPr>
        <p:grpSpPr>
          <a:xfrm>
            <a:off x="6553200" y="1838324"/>
            <a:ext cx="4716473" cy="4373347"/>
            <a:chOff x="7058025" y="1885949"/>
            <a:chExt cx="4716473" cy="4373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534273-D9C3-0020-5E06-66A49027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087" y="3248025"/>
              <a:ext cx="3597908" cy="30112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CD0B0-1377-05E0-C8F9-771A18F6B976}"/>
                </a:ext>
              </a:extLst>
            </p:cNvPr>
            <p:cNvSpPr txBox="1"/>
            <p:nvPr/>
          </p:nvSpPr>
          <p:spPr>
            <a:xfrm>
              <a:off x="7058025" y="1885949"/>
              <a:ext cx="47164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đôi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1061C-F10A-636A-95E8-C1841CC7B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291" y="2866965"/>
            <a:ext cx="690736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31888"/>
            <a:ext cx="10801349" cy="1166651"/>
            <a:chOff x="1317" y="3053"/>
            <a:chExt cx="16681" cy="4730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416"/>
              <a:ext cx="15851" cy="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Vẽ, viết tên và tô màu các đới khí hậu vào sơ đồ theo gợi ý: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41FA5-4C88-E7F0-A0AE-4B10D5FC7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174" y="1609725"/>
            <a:ext cx="5217367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75430-9FD8-A354-E672-A7B6F27C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183" y="1428749"/>
            <a:ext cx="3432515" cy="172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A33EB-F8A7-7864-E94C-5E934241F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74" y="1509712"/>
            <a:ext cx="9637569" cy="378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4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A6ADF-F6B1-3DBA-6828-B857F189B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939" y="2876490"/>
            <a:ext cx="584657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5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26215"/>
            <a:ext cx="10801349" cy="983637"/>
            <a:chOff x="1317" y="3030"/>
            <a:chExt cx="16681" cy="3988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030"/>
              <a:ext cx="1585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Sắp xếp các hình về quang cảnh và hoạt động của người dân cho phù hợp với từng đới khí hậu ở hình 10.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5C1C97-B0F0-6DC9-F1E0-5B92F363E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99" y="1585912"/>
            <a:ext cx="8834817" cy="428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95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8F3A1-DDF8-3F7F-DDC8-A5D21B1C0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1890712"/>
            <a:ext cx="28194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4E354-6927-1866-229A-7BB379A05495}"/>
              </a:ext>
            </a:extLst>
          </p:cNvPr>
          <p:cNvCxnSpPr>
            <a:cxnSpLocks/>
          </p:cNvCxnSpPr>
          <p:nvPr/>
        </p:nvCxnSpPr>
        <p:spPr>
          <a:xfrm>
            <a:off x="3400425" y="3629025"/>
            <a:ext cx="1238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2A062-5D75-8321-2FEE-F756524E7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2447924"/>
            <a:ext cx="2598898" cy="203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3FA18E-B8DA-3676-7413-38CE524CCBD4}"/>
              </a:ext>
            </a:extLst>
          </p:cNvPr>
          <p:cNvCxnSpPr>
            <a:cxnSpLocks/>
          </p:cNvCxnSpPr>
          <p:nvPr/>
        </p:nvCxnSpPr>
        <p:spPr>
          <a:xfrm flipH="1">
            <a:off x="7410450" y="3629025"/>
            <a:ext cx="100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1E8EA5-B09C-CE8D-19F1-88DACDF59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50" y="2421336"/>
            <a:ext cx="2590800" cy="204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3D22C-E6F4-6410-DBE8-9FC3D8F888FD}"/>
              </a:ext>
            </a:extLst>
          </p:cNvPr>
          <p:cNvCxnSpPr>
            <a:cxnSpLocks/>
          </p:cNvCxnSpPr>
          <p:nvPr/>
        </p:nvCxnSpPr>
        <p:spPr>
          <a:xfrm>
            <a:off x="3819525" y="1743075"/>
            <a:ext cx="1047750" cy="1133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84BAF7C-836B-5250-95E4-2288EB71A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724" y="481012"/>
            <a:ext cx="2238375" cy="1678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DBE350-09E7-F3C6-EEDD-DED8880F9A2F}"/>
              </a:ext>
            </a:extLst>
          </p:cNvPr>
          <p:cNvCxnSpPr>
            <a:cxnSpLocks/>
          </p:cNvCxnSpPr>
          <p:nvPr/>
        </p:nvCxnSpPr>
        <p:spPr>
          <a:xfrm flipH="1">
            <a:off x="7353300" y="1800225"/>
            <a:ext cx="952500" cy="10001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45CAFEE-97BB-6ABE-C23D-8E8DB6C95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987" y="461962"/>
            <a:ext cx="2185988" cy="1647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90655A-A4A5-66A1-ADEE-F3D0C32CC61A}"/>
              </a:ext>
            </a:extLst>
          </p:cNvPr>
          <p:cNvCxnSpPr>
            <a:cxnSpLocks/>
          </p:cNvCxnSpPr>
          <p:nvPr/>
        </p:nvCxnSpPr>
        <p:spPr>
          <a:xfrm flipV="1">
            <a:off x="4229100" y="4819650"/>
            <a:ext cx="1171575" cy="628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C29935BD-89FE-B9B4-AE10-784371F15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7849" y="4754289"/>
            <a:ext cx="2333625" cy="1770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CD0614-B87B-C536-008F-E13CAB650B5F}"/>
              </a:ext>
            </a:extLst>
          </p:cNvPr>
          <p:cNvCxnSpPr>
            <a:cxnSpLocks/>
          </p:cNvCxnSpPr>
          <p:nvPr/>
        </p:nvCxnSpPr>
        <p:spPr>
          <a:xfrm flipH="1" flipV="1">
            <a:off x="6562725" y="4810125"/>
            <a:ext cx="1085850" cy="647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0E98925-9E58-849B-777F-84BBDF4742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6674" y="4647029"/>
            <a:ext cx="2543175" cy="1910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49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A0A38-947C-86BF-8412-B8358D39E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4" y="1371599"/>
            <a:ext cx="9596925" cy="441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408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4B09C-299C-C583-0436-82B2E24F1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072" y="862008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10017884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chơi “ 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BabyShark-VA-5430698">
            <a:hlinkClick r:id="" action="ppaction://media"/>
            <a:extLst>
              <a:ext uri="{FF2B5EF4-FFF2-40B4-BE49-F238E27FC236}">
                <a16:creationId xmlns:a16="http://schemas.microsoft.com/office/drawing/2014/main" id="{58A47638-9DAC-4056-AA26-8BBE0F844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0303" y="4862512"/>
            <a:ext cx="609600" cy="609600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hicken-dance-Chicken">
            <a:hlinkClick r:id="" action="ppaction://media"/>
            <a:extLst>
              <a:ext uri="{FF2B5EF4-FFF2-40B4-BE49-F238E27FC236}">
                <a16:creationId xmlns:a16="http://schemas.microsoft.com/office/drawing/2014/main" id="{9694E395-81BD-4C6E-9E7F-EAC4153DE1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8458" y="577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D8308D0-400C-1FFE-4BD5-48D314A0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595910C-3405-1DEB-600C-22C29B00B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3704" l="12083" r="73750">
                        <a14:foregroundMark x1="28333" y1="18241" x2="21354" y2="17222"/>
                        <a14:foregroundMark x1="17031" y1="17500" x2="20938" y2="18056"/>
                        <a14:foregroundMark x1="32344" y1="18611" x2="37865" y2="18611"/>
                        <a14:foregroundMark x1="37865" y1="18611" x2="40208" y2="19259"/>
                        <a14:foregroundMark x1="32552" y1="17037" x2="32552" y2="17037"/>
                        <a14:foregroundMark x1="15990" y1="16481" x2="15990" y2="16481"/>
                        <a14:foregroundMark x1="13333" y1="89537" x2="13333" y2="89537"/>
                        <a14:foregroundMark x1="13646" y1="91296" x2="13646" y2="91296"/>
                        <a14:foregroundMark x1="72448" y1="61667" x2="72448" y2="61667"/>
                        <a14:foregroundMark x1="67708" y1="93704" x2="67708" y2="93704"/>
                        <a14:foregroundMark x1="73073" y1="62870" x2="73073" y2="62870"/>
                        <a14:foregroundMark x1="32240" y1="16019" x2="32240" y2="16019"/>
                        <a14:foregroundMark x1="15469" y1="14259" x2="15469" y2="14259"/>
                        <a14:foregroundMark x1="12083" y1="89074" x2="12083" y2="89074"/>
                        <a14:backgroundMark x1="37604" y1="61667" x2="39948" y2="66852"/>
                        <a14:backgroundMark x1="39427" y1="35926" x2="43438" y2="45556"/>
                        <a14:backgroundMark x1="33021" y1="66852" x2="40417" y2="73333"/>
                        <a14:backgroundMark x1="32240" y1="48889" x2="32240" y2="53704"/>
                        <a14:backgroundMark x1="32135" y1="27222" x2="32135" y2="27222"/>
                        <a14:backgroundMark x1="32344" y1="24630" x2="32708" y2="31019"/>
                        <a14:backgroundMark x1="46563" y1="27037" x2="46458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0" r="18309" b="1846"/>
          <a:stretch/>
        </p:blipFill>
        <p:spPr>
          <a:xfrm>
            <a:off x="-764270" y="1910691"/>
            <a:ext cx="8133722" cy="53430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9FFFB7-E53F-B70D-982B-1D1EDFA37B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/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C256FF-E2DB-6141-1102-1E2D357915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/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788D4EB4-94AA-180C-1158-AB21C24407DA}"/>
              </a:ext>
            </a:extLst>
          </p:cNvPr>
          <p:cNvSpPr/>
          <p:nvPr/>
        </p:nvSpPr>
        <p:spPr>
          <a:xfrm>
            <a:off x="438150" y="809625"/>
            <a:ext cx="11296650" cy="4981575"/>
          </a:xfrm>
          <a:custGeom>
            <a:avLst/>
            <a:gdLst>
              <a:gd name="connsiteX0" fmla="*/ 0 w 11296650"/>
              <a:gd name="connsiteY0" fmla="*/ 830263 h 4981575"/>
              <a:gd name="connsiteX1" fmla="*/ 830263 w 11296650"/>
              <a:gd name="connsiteY1" fmla="*/ 0 h 4981575"/>
              <a:gd name="connsiteX2" fmla="*/ 1614919 w 11296650"/>
              <a:gd name="connsiteY2" fmla="*/ 0 h 4981575"/>
              <a:gd name="connsiteX3" fmla="*/ 2110491 w 11296650"/>
              <a:gd name="connsiteY3" fmla="*/ 0 h 4981575"/>
              <a:gd name="connsiteX4" fmla="*/ 2991508 w 11296650"/>
              <a:gd name="connsiteY4" fmla="*/ 0 h 4981575"/>
              <a:gd name="connsiteX5" fmla="*/ 3872525 w 11296650"/>
              <a:gd name="connsiteY5" fmla="*/ 0 h 4981575"/>
              <a:gd name="connsiteX6" fmla="*/ 4271736 w 11296650"/>
              <a:gd name="connsiteY6" fmla="*/ 0 h 4981575"/>
              <a:gd name="connsiteX7" fmla="*/ 5152753 w 11296650"/>
              <a:gd name="connsiteY7" fmla="*/ 0 h 4981575"/>
              <a:gd name="connsiteX8" fmla="*/ 5744687 w 11296650"/>
              <a:gd name="connsiteY8" fmla="*/ 0 h 4981575"/>
              <a:gd name="connsiteX9" fmla="*/ 6625704 w 11296650"/>
              <a:gd name="connsiteY9" fmla="*/ 0 h 4981575"/>
              <a:gd name="connsiteX10" fmla="*/ 7506721 w 11296650"/>
              <a:gd name="connsiteY10" fmla="*/ 0 h 4981575"/>
              <a:gd name="connsiteX11" fmla="*/ 8098654 w 11296650"/>
              <a:gd name="connsiteY11" fmla="*/ 0 h 4981575"/>
              <a:gd name="connsiteX12" fmla="*/ 8979672 w 11296650"/>
              <a:gd name="connsiteY12" fmla="*/ 0 h 4981575"/>
              <a:gd name="connsiteX13" fmla="*/ 9378882 w 11296650"/>
              <a:gd name="connsiteY13" fmla="*/ 0 h 4981575"/>
              <a:gd name="connsiteX14" fmla="*/ 10466388 w 11296650"/>
              <a:gd name="connsiteY14" fmla="*/ 0 h 4981575"/>
              <a:gd name="connsiteX15" fmla="*/ 11296651 w 11296650"/>
              <a:gd name="connsiteY15" fmla="*/ 830263 h 4981575"/>
              <a:gd name="connsiteX16" fmla="*/ 11296650 w 11296650"/>
              <a:gd name="connsiteY16" fmla="*/ 4151313 h 4981575"/>
              <a:gd name="connsiteX17" fmla="*/ 10466387 w 11296650"/>
              <a:gd name="connsiteY17" fmla="*/ 4981576 h 4981575"/>
              <a:gd name="connsiteX18" fmla="*/ 9874454 w 11296650"/>
              <a:gd name="connsiteY18" fmla="*/ 4981576 h 4981575"/>
              <a:gd name="connsiteX19" fmla="*/ 9282520 w 11296650"/>
              <a:gd name="connsiteY19" fmla="*/ 4981576 h 4981575"/>
              <a:gd name="connsiteX20" fmla="*/ 8401503 w 11296650"/>
              <a:gd name="connsiteY20" fmla="*/ 4981576 h 4981575"/>
              <a:gd name="connsiteX21" fmla="*/ 7713209 w 11296650"/>
              <a:gd name="connsiteY21" fmla="*/ 4981576 h 4981575"/>
              <a:gd name="connsiteX22" fmla="*/ 6832192 w 11296650"/>
              <a:gd name="connsiteY22" fmla="*/ 4981576 h 4981575"/>
              <a:gd name="connsiteX23" fmla="*/ 5951175 w 11296650"/>
              <a:gd name="connsiteY23" fmla="*/ 4981576 h 4981575"/>
              <a:gd name="connsiteX24" fmla="*/ 5551964 w 11296650"/>
              <a:gd name="connsiteY24" fmla="*/ 4981575 h 4981575"/>
              <a:gd name="connsiteX25" fmla="*/ 4960030 w 11296650"/>
              <a:gd name="connsiteY25" fmla="*/ 4981575 h 4981575"/>
              <a:gd name="connsiteX26" fmla="*/ 4368097 w 11296650"/>
              <a:gd name="connsiteY26" fmla="*/ 4981575 h 4981575"/>
              <a:gd name="connsiteX27" fmla="*/ 3487080 w 11296650"/>
              <a:gd name="connsiteY27" fmla="*/ 4981575 h 4981575"/>
              <a:gd name="connsiteX28" fmla="*/ 2798785 w 11296650"/>
              <a:gd name="connsiteY28" fmla="*/ 4981575 h 4981575"/>
              <a:gd name="connsiteX29" fmla="*/ 2399575 w 11296650"/>
              <a:gd name="connsiteY29" fmla="*/ 4981575 h 4981575"/>
              <a:gd name="connsiteX30" fmla="*/ 1518558 w 11296650"/>
              <a:gd name="connsiteY30" fmla="*/ 4981575 h 4981575"/>
              <a:gd name="connsiteX31" fmla="*/ 830263 w 11296650"/>
              <a:gd name="connsiteY31" fmla="*/ 4981575 h 4981575"/>
              <a:gd name="connsiteX32" fmla="*/ 0 w 11296650"/>
              <a:gd name="connsiteY32" fmla="*/ 4151312 h 4981575"/>
              <a:gd name="connsiteX33" fmla="*/ 0 w 11296650"/>
              <a:gd name="connsiteY33" fmla="*/ 3453892 h 4981575"/>
              <a:gd name="connsiteX34" fmla="*/ 0 w 11296650"/>
              <a:gd name="connsiteY34" fmla="*/ 2889313 h 4981575"/>
              <a:gd name="connsiteX35" fmla="*/ 0 w 11296650"/>
              <a:gd name="connsiteY35" fmla="*/ 2158683 h 4981575"/>
              <a:gd name="connsiteX36" fmla="*/ 0 w 11296650"/>
              <a:gd name="connsiteY36" fmla="*/ 1461262 h 4981575"/>
              <a:gd name="connsiteX37" fmla="*/ 0 w 11296650"/>
              <a:gd name="connsiteY37" fmla="*/ 830263 h 498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96650" h="4981575" fill="none" extrusionOk="0">
                <a:moveTo>
                  <a:pt x="0" y="830263"/>
                </a:moveTo>
                <a:cubicBezTo>
                  <a:pt x="17498" y="465184"/>
                  <a:pt x="359164" y="-6895"/>
                  <a:pt x="830263" y="0"/>
                </a:cubicBezTo>
                <a:cubicBezTo>
                  <a:pt x="1060813" y="3959"/>
                  <a:pt x="1347391" y="25917"/>
                  <a:pt x="1614919" y="0"/>
                </a:cubicBezTo>
                <a:cubicBezTo>
                  <a:pt x="1882447" y="-25917"/>
                  <a:pt x="1972877" y="12897"/>
                  <a:pt x="2110491" y="0"/>
                </a:cubicBezTo>
                <a:cubicBezTo>
                  <a:pt x="2248105" y="-12897"/>
                  <a:pt x="2574017" y="26151"/>
                  <a:pt x="2991508" y="0"/>
                </a:cubicBezTo>
                <a:cubicBezTo>
                  <a:pt x="3408999" y="-26151"/>
                  <a:pt x="3547081" y="34629"/>
                  <a:pt x="3872525" y="0"/>
                </a:cubicBezTo>
                <a:cubicBezTo>
                  <a:pt x="4197969" y="-34629"/>
                  <a:pt x="4119770" y="8655"/>
                  <a:pt x="4271736" y="0"/>
                </a:cubicBezTo>
                <a:cubicBezTo>
                  <a:pt x="4423702" y="-8655"/>
                  <a:pt x="4890851" y="-37090"/>
                  <a:pt x="5152753" y="0"/>
                </a:cubicBezTo>
                <a:cubicBezTo>
                  <a:pt x="5414655" y="37090"/>
                  <a:pt x="5620636" y="-2300"/>
                  <a:pt x="5744687" y="0"/>
                </a:cubicBezTo>
                <a:cubicBezTo>
                  <a:pt x="5868738" y="2300"/>
                  <a:pt x="6228054" y="-8747"/>
                  <a:pt x="6625704" y="0"/>
                </a:cubicBezTo>
                <a:cubicBezTo>
                  <a:pt x="7023354" y="8747"/>
                  <a:pt x="7154036" y="13173"/>
                  <a:pt x="7506721" y="0"/>
                </a:cubicBezTo>
                <a:cubicBezTo>
                  <a:pt x="7859406" y="-13173"/>
                  <a:pt x="7836835" y="13713"/>
                  <a:pt x="8098654" y="0"/>
                </a:cubicBezTo>
                <a:cubicBezTo>
                  <a:pt x="8360473" y="-13713"/>
                  <a:pt x="8734006" y="-20618"/>
                  <a:pt x="8979672" y="0"/>
                </a:cubicBezTo>
                <a:cubicBezTo>
                  <a:pt x="9225338" y="20618"/>
                  <a:pt x="9223138" y="-3585"/>
                  <a:pt x="9378882" y="0"/>
                </a:cubicBezTo>
                <a:cubicBezTo>
                  <a:pt x="9534626" y="3585"/>
                  <a:pt x="10050108" y="49092"/>
                  <a:pt x="10466388" y="0"/>
                </a:cubicBezTo>
                <a:cubicBezTo>
                  <a:pt x="10956360" y="-20522"/>
                  <a:pt x="11287322" y="344518"/>
                  <a:pt x="11296651" y="830263"/>
                </a:cubicBezTo>
                <a:cubicBezTo>
                  <a:pt x="11465637" y="1868823"/>
                  <a:pt x="11339083" y="2936525"/>
                  <a:pt x="11296650" y="4151313"/>
                </a:cubicBezTo>
                <a:cubicBezTo>
                  <a:pt x="11294580" y="4705269"/>
                  <a:pt x="10909627" y="5012441"/>
                  <a:pt x="10466387" y="4981576"/>
                </a:cubicBezTo>
                <a:cubicBezTo>
                  <a:pt x="10278738" y="5009816"/>
                  <a:pt x="10088098" y="4968776"/>
                  <a:pt x="9874454" y="4981576"/>
                </a:cubicBezTo>
                <a:cubicBezTo>
                  <a:pt x="9660810" y="4994376"/>
                  <a:pt x="9533944" y="5002747"/>
                  <a:pt x="9282520" y="4981576"/>
                </a:cubicBezTo>
                <a:cubicBezTo>
                  <a:pt x="9031096" y="4960405"/>
                  <a:pt x="8737610" y="4939676"/>
                  <a:pt x="8401503" y="4981576"/>
                </a:cubicBezTo>
                <a:cubicBezTo>
                  <a:pt x="8065396" y="5023476"/>
                  <a:pt x="7999964" y="4993454"/>
                  <a:pt x="7713209" y="4981576"/>
                </a:cubicBezTo>
                <a:cubicBezTo>
                  <a:pt x="7426454" y="4969698"/>
                  <a:pt x="7264055" y="4962264"/>
                  <a:pt x="6832192" y="4981576"/>
                </a:cubicBezTo>
                <a:cubicBezTo>
                  <a:pt x="6400329" y="5000888"/>
                  <a:pt x="6358887" y="5013189"/>
                  <a:pt x="5951175" y="4981576"/>
                </a:cubicBezTo>
                <a:cubicBezTo>
                  <a:pt x="5543463" y="4949962"/>
                  <a:pt x="5743006" y="4989266"/>
                  <a:pt x="5551964" y="4981575"/>
                </a:cubicBezTo>
                <a:cubicBezTo>
                  <a:pt x="5360922" y="4973884"/>
                  <a:pt x="5104019" y="5000785"/>
                  <a:pt x="4960030" y="4981575"/>
                </a:cubicBezTo>
                <a:cubicBezTo>
                  <a:pt x="4816041" y="4962365"/>
                  <a:pt x="4518065" y="5003646"/>
                  <a:pt x="4368097" y="4981575"/>
                </a:cubicBezTo>
                <a:cubicBezTo>
                  <a:pt x="4218129" y="4959504"/>
                  <a:pt x="3719423" y="4991568"/>
                  <a:pt x="3487080" y="4981575"/>
                </a:cubicBezTo>
                <a:cubicBezTo>
                  <a:pt x="3254737" y="4971582"/>
                  <a:pt x="3062436" y="4978203"/>
                  <a:pt x="2798785" y="4981575"/>
                </a:cubicBezTo>
                <a:cubicBezTo>
                  <a:pt x="2535135" y="4984947"/>
                  <a:pt x="2483011" y="4996516"/>
                  <a:pt x="2399575" y="4981575"/>
                </a:cubicBezTo>
                <a:cubicBezTo>
                  <a:pt x="2316139" y="4966635"/>
                  <a:pt x="1826786" y="4976392"/>
                  <a:pt x="1518558" y="4981575"/>
                </a:cubicBezTo>
                <a:cubicBezTo>
                  <a:pt x="1210330" y="4986758"/>
                  <a:pt x="1066322" y="4947987"/>
                  <a:pt x="830263" y="4981575"/>
                </a:cubicBezTo>
                <a:cubicBezTo>
                  <a:pt x="459336" y="4922003"/>
                  <a:pt x="68383" y="4663428"/>
                  <a:pt x="0" y="4151312"/>
                </a:cubicBezTo>
                <a:cubicBezTo>
                  <a:pt x="-23382" y="3858817"/>
                  <a:pt x="30910" y="3653515"/>
                  <a:pt x="0" y="3453892"/>
                </a:cubicBezTo>
                <a:cubicBezTo>
                  <a:pt x="-30910" y="3254269"/>
                  <a:pt x="-26047" y="3168718"/>
                  <a:pt x="0" y="2889313"/>
                </a:cubicBezTo>
                <a:cubicBezTo>
                  <a:pt x="26047" y="2609908"/>
                  <a:pt x="22842" y="2318821"/>
                  <a:pt x="0" y="2158683"/>
                </a:cubicBezTo>
                <a:cubicBezTo>
                  <a:pt x="-22842" y="1998545"/>
                  <a:pt x="-27015" y="1776557"/>
                  <a:pt x="0" y="1461262"/>
                </a:cubicBezTo>
                <a:cubicBezTo>
                  <a:pt x="27015" y="1145967"/>
                  <a:pt x="-17592" y="1022540"/>
                  <a:pt x="0" y="830263"/>
                </a:cubicBezTo>
                <a:close/>
              </a:path>
              <a:path w="11296650" h="4981575" stroke="0" extrusionOk="0">
                <a:moveTo>
                  <a:pt x="0" y="830263"/>
                </a:moveTo>
                <a:cubicBezTo>
                  <a:pt x="76445" y="399247"/>
                  <a:pt x="360499" y="-64636"/>
                  <a:pt x="830263" y="0"/>
                </a:cubicBezTo>
                <a:cubicBezTo>
                  <a:pt x="1043771" y="-3488"/>
                  <a:pt x="1222519" y="8149"/>
                  <a:pt x="1325835" y="0"/>
                </a:cubicBezTo>
                <a:cubicBezTo>
                  <a:pt x="1429151" y="-8149"/>
                  <a:pt x="1574243" y="20227"/>
                  <a:pt x="1821407" y="0"/>
                </a:cubicBezTo>
                <a:cubicBezTo>
                  <a:pt x="2068571" y="-20227"/>
                  <a:pt x="2303607" y="33405"/>
                  <a:pt x="2606063" y="0"/>
                </a:cubicBezTo>
                <a:cubicBezTo>
                  <a:pt x="2908519" y="-33405"/>
                  <a:pt x="3123578" y="28661"/>
                  <a:pt x="3487080" y="0"/>
                </a:cubicBezTo>
                <a:cubicBezTo>
                  <a:pt x="3850582" y="-28661"/>
                  <a:pt x="4014757" y="34409"/>
                  <a:pt x="4175375" y="0"/>
                </a:cubicBezTo>
                <a:cubicBezTo>
                  <a:pt x="4335994" y="-34409"/>
                  <a:pt x="4627943" y="-6715"/>
                  <a:pt x="4767308" y="0"/>
                </a:cubicBezTo>
                <a:cubicBezTo>
                  <a:pt x="4906673" y="6715"/>
                  <a:pt x="5086428" y="2334"/>
                  <a:pt x="5166519" y="0"/>
                </a:cubicBezTo>
                <a:cubicBezTo>
                  <a:pt x="5246610" y="-2334"/>
                  <a:pt x="5531867" y="27766"/>
                  <a:pt x="5854814" y="0"/>
                </a:cubicBezTo>
                <a:cubicBezTo>
                  <a:pt x="6177761" y="-27766"/>
                  <a:pt x="6318916" y="6594"/>
                  <a:pt x="6543109" y="0"/>
                </a:cubicBezTo>
                <a:cubicBezTo>
                  <a:pt x="6767302" y="-6594"/>
                  <a:pt x="6883157" y="-15000"/>
                  <a:pt x="7038681" y="0"/>
                </a:cubicBezTo>
                <a:cubicBezTo>
                  <a:pt x="7194205" y="15000"/>
                  <a:pt x="7294389" y="-8561"/>
                  <a:pt x="7437892" y="0"/>
                </a:cubicBezTo>
                <a:cubicBezTo>
                  <a:pt x="7581395" y="8561"/>
                  <a:pt x="7644332" y="-8218"/>
                  <a:pt x="7837102" y="0"/>
                </a:cubicBezTo>
                <a:cubicBezTo>
                  <a:pt x="8029872" y="8218"/>
                  <a:pt x="8302865" y="18192"/>
                  <a:pt x="8718120" y="0"/>
                </a:cubicBezTo>
                <a:cubicBezTo>
                  <a:pt x="9133375" y="-18192"/>
                  <a:pt x="9158009" y="-23620"/>
                  <a:pt x="9310053" y="0"/>
                </a:cubicBezTo>
                <a:cubicBezTo>
                  <a:pt x="9462097" y="23620"/>
                  <a:pt x="9687821" y="-14576"/>
                  <a:pt x="9805625" y="0"/>
                </a:cubicBezTo>
                <a:cubicBezTo>
                  <a:pt x="9923429" y="14576"/>
                  <a:pt x="10137096" y="28650"/>
                  <a:pt x="10466388" y="0"/>
                </a:cubicBezTo>
                <a:cubicBezTo>
                  <a:pt x="10970925" y="14452"/>
                  <a:pt x="11269654" y="366192"/>
                  <a:pt x="11296651" y="830263"/>
                </a:cubicBezTo>
                <a:cubicBezTo>
                  <a:pt x="11094254" y="2032044"/>
                  <a:pt x="11328751" y="3024632"/>
                  <a:pt x="11296650" y="4151313"/>
                </a:cubicBezTo>
                <a:cubicBezTo>
                  <a:pt x="11391061" y="4646732"/>
                  <a:pt x="10938565" y="4923135"/>
                  <a:pt x="10466387" y="4981576"/>
                </a:cubicBezTo>
                <a:cubicBezTo>
                  <a:pt x="10313161" y="4996591"/>
                  <a:pt x="10162338" y="4989855"/>
                  <a:pt x="9970815" y="4981576"/>
                </a:cubicBezTo>
                <a:cubicBezTo>
                  <a:pt x="9779292" y="4973297"/>
                  <a:pt x="9517149" y="4985995"/>
                  <a:pt x="9378882" y="4981576"/>
                </a:cubicBezTo>
                <a:cubicBezTo>
                  <a:pt x="9240615" y="4977157"/>
                  <a:pt x="8957182" y="5015829"/>
                  <a:pt x="8690587" y="4981576"/>
                </a:cubicBezTo>
                <a:cubicBezTo>
                  <a:pt x="8423992" y="4947323"/>
                  <a:pt x="8152094" y="4953514"/>
                  <a:pt x="7905931" y="4981576"/>
                </a:cubicBezTo>
                <a:cubicBezTo>
                  <a:pt x="7659768" y="5009638"/>
                  <a:pt x="7398652" y="5010828"/>
                  <a:pt x="7024914" y="4981576"/>
                </a:cubicBezTo>
                <a:cubicBezTo>
                  <a:pt x="6651176" y="4952324"/>
                  <a:pt x="6777924" y="5000752"/>
                  <a:pt x="6625703" y="4981576"/>
                </a:cubicBezTo>
                <a:cubicBezTo>
                  <a:pt x="6473482" y="4962400"/>
                  <a:pt x="6227276" y="4970605"/>
                  <a:pt x="6033770" y="4981576"/>
                </a:cubicBezTo>
                <a:cubicBezTo>
                  <a:pt x="5840264" y="4992546"/>
                  <a:pt x="5733222" y="5005741"/>
                  <a:pt x="5441837" y="4981575"/>
                </a:cubicBezTo>
                <a:cubicBezTo>
                  <a:pt x="5150452" y="4957410"/>
                  <a:pt x="4951838" y="4958664"/>
                  <a:pt x="4560820" y="4981575"/>
                </a:cubicBezTo>
                <a:cubicBezTo>
                  <a:pt x="4169802" y="5004486"/>
                  <a:pt x="4135465" y="5005297"/>
                  <a:pt x="3776164" y="4981575"/>
                </a:cubicBezTo>
                <a:cubicBezTo>
                  <a:pt x="3416863" y="4957853"/>
                  <a:pt x="3165042" y="4948283"/>
                  <a:pt x="2895147" y="4981575"/>
                </a:cubicBezTo>
                <a:cubicBezTo>
                  <a:pt x="2625252" y="5014867"/>
                  <a:pt x="2421411" y="4978413"/>
                  <a:pt x="2110491" y="4981575"/>
                </a:cubicBezTo>
                <a:cubicBezTo>
                  <a:pt x="1799571" y="4984737"/>
                  <a:pt x="1732462" y="4971722"/>
                  <a:pt x="1614919" y="4981575"/>
                </a:cubicBezTo>
                <a:cubicBezTo>
                  <a:pt x="1497376" y="4991428"/>
                  <a:pt x="1209003" y="5011296"/>
                  <a:pt x="830263" y="4981575"/>
                </a:cubicBezTo>
                <a:cubicBezTo>
                  <a:pt x="415547" y="4926496"/>
                  <a:pt x="58692" y="4610583"/>
                  <a:pt x="0" y="4151312"/>
                </a:cubicBezTo>
                <a:cubicBezTo>
                  <a:pt x="12316" y="3924827"/>
                  <a:pt x="-20683" y="3857932"/>
                  <a:pt x="0" y="3586734"/>
                </a:cubicBezTo>
                <a:cubicBezTo>
                  <a:pt x="20683" y="3315536"/>
                  <a:pt x="-16016" y="3274188"/>
                  <a:pt x="0" y="3022155"/>
                </a:cubicBezTo>
                <a:cubicBezTo>
                  <a:pt x="16016" y="2770122"/>
                  <a:pt x="19736" y="2678410"/>
                  <a:pt x="0" y="2424367"/>
                </a:cubicBezTo>
                <a:cubicBezTo>
                  <a:pt x="-19736" y="2170324"/>
                  <a:pt x="9226" y="1964246"/>
                  <a:pt x="0" y="1826578"/>
                </a:cubicBezTo>
                <a:cubicBezTo>
                  <a:pt x="-9226" y="1688910"/>
                  <a:pt x="34790" y="1115997"/>
                  <a:pt x="0" y="83026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bắt nhịp cho cả lớp cùng hát một bài hát về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GV trao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một HS đầu dãy bàn. HS trong lớp vừa hát vừa chuyền tay nhau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9257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GV hô “Dừng!”,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tay của HS nào thì HS đó phải nêu được tên của một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9257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8AE7934A-CAA7-4D14-ADC0-70DA6DBBA0B6}"/>
              </a:ext>
            </a:extLst>
          </p:cNvPr>
          <p:cNvSpPr/>
          <p:nvPr/>
        </p:nvSpPr>
        <p:spPr>
          <a:xfrm>
            <a:off x="11617270" y="6328953"/>
            <a:ext cx="573206" cy="477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CBA-CE4D-47EC-ACE8-06DCDB248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346" y="1567009"/>
            <a:ext cx="7449958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521C2-CF93-42F6-8E21-0AC5664CA6E9}"/>
              </a:ext>
            </a:extLst>
          </p:cNvPr>
          <p:cNvSpPr txBox="1"/>
          <p:nvPr/>
        </p:nvSpPr>
        <p:spPr>
          <a:xfrm>
            <a:off x="4743450" y="2762250"/>
            <a:ext cx="6772275" cy="14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C1954-2460-8FE5-149D-58AD323C9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8224" y="2669589"/>
            <a:ext cx="7943776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6C61A-0DC0-B04A-980E-019A3CD42D30}"/>
              </a:ext>
            </a:extLst>
          </p:cNvPr>
          <p:cNvSpPr txBox="1"/>
          <p:nvPr/>
        </p:nvSpPr>
        <p:spPr>
          <a:xfrm>
            <a:off x="7400962" y="44577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2E60F-2C0D-AE49-F191-8418112D9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21" y="2965644"/>
            <a:ext cx="59563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và nêu hoạt động tiêu biểu của con người ở từng đới khí hậu.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7514E-FC3B-9A68-5B14-9E8D6857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366837"/>
            <a:ext cx="5597066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3EFBA-C526-5BBD-27CC-FF43790C7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1266825"/>
            <a:ext cx="5700712" cy="261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6163E-2A48-1A7F-B817-D125B03D4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4" y="4004324"/>
            <a:ext cx="5800725" cy="2601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17312" y="620805"/>
            <a:ext cx="6531010" cy="1436595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Các hoạt động gì đang diễn ra trong từng hình?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102D6-AA3A-2C84-23D4-C6F22598C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275" y="521296"/>
            <a:ext cx="2804677" cy="257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607B6-75C9-82AA-B9AC-817496436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50" y="3293099"/>
            <a:ext cx="6289669" cy="29928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62B066-9993-8CDE-A6E6-46E4EB0DD608}"/>
              </a:ext>
            </a:extLst>
          </p:cNvPr>
          <p:cNvGrpSpPr/>
          <p:nvPr/>
        </p:nvGrpSpPr>
        <p:grpSpPr>
          <a:xfrm>
            <a:off x="426812" y="2040030"/>
            <a:ext cx="6531010" cy="1436595"/>
            <a:chOff x="674462" y="1335180"/>
            <a:chExt cx="6531010" cy="1247817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EDDD33A2-2E05-93A7-E0B2-4749262368C7}"/>
                </a:ext>
              </a:extLst>
            </p:cNvPr>
            <p:cNvGrpSpPr/>
            <p:nvPr/>
          </p:nvGrpSpPr>
          <p:grpSpPr>
            <a:xfrm>
              <a:off x="1241740" y="1583760"/>
              <a:ext cx="5963732" cy="854594"/>
              <a:chOff x="1317" y="3029"/>
              <a:chExt cx="16681" cy="3989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9B1D867-A4AC-207A-4380-DD716641240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663DC9DC-E796-E669-8F8A-E5ADC6DDF6BC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" name="圆角矩形 13">
                  <a:extLst>
                    <a:ext uri="{FF2B5EF4-FFF2-40B4-BE49-F238E27FC236}">
                      <a16:creationId xmlns:a16="http://schemas.microsoft.com/office/drawing/2014/main" id="{92069996-4A49-0E1E-BE0B-057307C2F8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0" name="文本框 17">
                <a:extLst>
                  <a:ext uri="{FF2B5EF4-FFF2-40B4-BE49-F238E27FC236}">
                    <a16:creationId xmlns:a16="http://schemas.microsoft.com/office/drawing/2014/main" id="{C1CEEDB4-0413-ACEA-D7AA-C9B75FECE214}"/>
                  </a:ext>
                </a:extLst>
              </p:cNvPr>
              <p:cNvSpPr txBox="1"/>
              <p:nvPr/>
            </p:nvSpPr>
            <p:spPr>
              <a:xfrm>
                <a:off x="2730" y="3029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Theo em các hoạt động đó diễn ra ở đới khí hậu nào? Vì sao em biết? </a:t>
                </a:r>
                <a:endParaRPr lang="en-US" sz="2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136EF1-5F69-1653-7D69-1FE43B2BE15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0" y="1967276"/>
            <a:ext cx="4935780" cy="1718899"/>
            <a:chOff x="322404" y="1865156"/>
            <a:chExt cx="6365687" cy="2385415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1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Lạnh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D67EE4-8FEF-B35E-347E-C439229B0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001" y="1895475"/>
            <a:ext cx="6489655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196996" cy="2073189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Ôn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hòa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B9B6A0-8F97-4C63-A875-93B1034F9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24" y="1909228"/>
            <a:ext cx="6020097" cy="275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38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373</Words>
  <Application>Microsoft Office PowerPoint</Application>
  <PresentationFormat>Widescreen</PresentationFormat>
  <Paragraphs>26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微软雅黑</vt:lpstr>
      <vt:lpstr>Arial</vt:lpstr>
      <vt:lpstr>Calibri</vt:lpstr>
      <vt:lpstr>Calibri Light</vt:lpstr>
      <vt:lpstr>Cambria</vt:lpstr>
      <vt:lpstr>Coiny</vt:lpstr>
      <vt:lpstr>Times New Roman</vt:lpstr>
      <vt:lpstr>Wingdings</vt:lpstr>
      <vt:lpstr>1_Office Theme</vt:lpstr>
      <vt:lpstr>Office 主题</vt:lpstr>
      <vt:lpstr>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2023-01-23T13:09:30Z</dcterms:created>
  <dcterms:modified xsi:type="dcterms:W3CDTF">2023-02-04T14:35:27Z</dcterms:modified>
</cp:coreProperties>
</file>