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tags/tag66.xml" ContentType="application/vnd.openxmlformats-officedocument.presentationml.tags+xml"/>
  <Override PartName="/ppt/notesSlides/notesSlide15.xml" ContentType="application/vnd.openxmlformats-officedocument.presentationml.notesSlide+xml"/>
  <Override PartName="/ppt/tags/tag67.xml" ContentType="application/vnd.openxmlformats-officedocument.presentationml.tags+xml"/>
  <Override PartName="/ppt/notesSlides/notesSlide16.xml" ContentType="application/vnd.openxmlformats-officedocument.presentationml.notesSlide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29"/>
  </p:notesMasterIdLst>
  <p:sldIdLst>
    <p:sldId id="257" r:id="rId4"/>
    <p:sldId id="259" r:id="rId5"/>
    <p:sldId id="290" r:id="rId6"/>
    <p:sldId id="264" r:id="rId7"/>
    <p:sldId id="4365" r:id="rId8"/>
    <p:sldId id="294" r:id="rId9"/>
    <p:sldId id="265" r:id="rId10"/>
    <p:sldId id="4366" r:id="rId11"/>
    <p:sldId id="4367" r:id="rId12"/>
    <p:sldId id="4368" r:id="rId13"/>
    <p:sldId id="4370" r:id="rId14"/>
    <p:sldId id="4369" r:id="rId15"/>
    <p:sldId id="4371" r:id="rId16"/>
    <p:sldId id="4372" r:id="rId17"/>
    <p:sldId id="4373" r:id="rId18"/>
    <p:sldId id="4374" r:id="rId19"/>
    <p:sldId id="4375" r:id="rId20"/>
    <p:sldId id="4376" r:id="rId21"/>
    <p:sldId id="4377" r:id="rId22"/>
    <p:sldId id="4378" r:id="rId23"/>
    <p:sldId id="266" r:id="rId24"/>
    <p:sldId id="4379" r:id="rId25"/>
    <p:sldId id="4380" r:id="rId26"/>
    <p:sldId id="288" r:id="rId27"/>
    <p:sldId id="7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80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04/02/2023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4757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993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7914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609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963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271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637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2232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5264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570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644581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7ECD7BEA-3C2E-B7BD-E819-01D467B7B4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7145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55488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6.png"/><Relationship Id="rId11" Type="http://schemas.openxmlformats.org/officeDocument/2006/relationships/image" Target="../media/image36.emf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png"/><Relationship Id="rId3" Type="http://schemas.openxmlformats.org/officeDocument/2006/relationships/tags" Target="../tags/tag63.xml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sv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0FD747-D39E-3CED-6F66-27EFB8F1BAAA}"/>
              </a:ext>
            </a:extLst>
          </p:cNvPr>
          <p:cNvSpPr txBox="1"/>
          <p:nvPr/>
        </p:nvSpPr>
        <p:spPr>
          <a:xfrm>
            <a:off x="3861352" y="884583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4DDCC2-FFB6-FBEB-7CE7-0F688F55FE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8452" y="1641386"/>
            <a:ext cx="545029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ành tinh">
            <a:hlinkClick r:id="" action="ppaction://media"/>
            <a:extLst>
              <a:ext uri="{FF2B5EF4-FFF2-40B4-BE49-F238E27FC236}">
                <a16:creationId xmlns:a16="http://schemas.microsoft.com/office/drawing/2014/main" id="{B9E619DA-BD69-2B51-FBF3-A15C79DED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555</Words>
  <Application>Microsoft Office PowerPoint</Application>
  <PresentationFormat>Widescreen</PresentationFormat>
  <Paragraphs>61</Paragraphs>
  <Slides>25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Cambria</vt:lpstr>
      <vt:lpstr>Coiny</vt:lpstr>
      <vt:lpstr>Times New Roman</vt:lpstr>
      <vt:lpstr>Wingdings</vt:lpstr>
      <vt:lpstr>Office 主题​​</vt:lpstr>
      <vt:lpstr>1_www.33ppt.com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2023-01-25T02:46:23Z</dcterms:created>
  <dcterms:modified xsi:type="dcterms:W3CDTF">2023-02-04T14:37:28Z</dcterms:modified>
</cp:coreProperties>
</file>