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5.xml" ContentType="application/vnd.openxmlformats-officedocument.theme+xml"/>
  <Override PartName="/ppt/slideLayouts/slideLayout28.xml" ContentType="application/vnd.openxmlformats-officedocument.presentationml.slideLayout+xml"/>
  <Override PartName="/ppt/theme/theme6.xml" ContentType="application/vnd.openxmlformats-officedocument.theme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74" r:id="rId3"/>
    <p:sldMasterId id="2147483678" r:id="rId4"/>
    <p:sldMasterId id="2147483680" r:id="rId5"/>
    <p:sldMasterId id="2147483692" r:id="rId6"/>
    <p:sldMasterId id="2147483694" r:id="rId7"/>
    <p:sldMasterId id="2147483696" r:id="rId8"/>
  </p:sldMasterIdLst>
  <p:notesMasterIdLst>
    <p:notesMasterId r:id="rId39"/>
  </p:notesMasterIdLst>
  <p:sldIdLst>
    <p:sldId id="263" r:id="rId9"/>
    <p:sldId id="320" r:id="rId10"/>
    <p:sldId id="321" r:id="rId11"/>
    <p:sldId id="322" r:id="rId12"/>
    <p:sldId id="323" r:id="rId13"/>
    <p:sldId id="324" r:id="rId14"/>
    <p:sldId id="290" r:id="rId15"/>
    <p:sldId id="2642" r:id="rId16"/>
    <p:sldId id="286" r:id="rId17"/>
    <p:sldId id="270" r:id="rId18"/>
    <p:sldId id="271" r:id="rId19"/>
    <p:sldId id="2643" r:id="rId20"/>
    <p:sldId id="2644" r:id="rId21"/>
    <p:sldId id="2645" r:id="rId22"/>
    <p:sldId id="2646" r:id="rId23"/>
    <p:sldId id="2647" r:id="rId24"/>
    <p:sldId id="2648" r:id="rId25"/>
    <p:sldId id="2649" r:id="rId26"/>
    <p:sldId id="2650" r:id="rId27"/>
    <p:sldId id="493" r:id="rId28"/>
    <p:sldId id="2651" r:id="rId29"/>
    <p:sldId id="260" r:id="rId30"/>
    <p:sldId id="283" r:id="rId31"/>
    <p:sldId id="2652" r:id="rId32"/>
    <p:sldId id="8631" r:id="rId33"/>
    <p:sldId id="477" r:id="rId34"/>
    <p:sldId id="8629" r:id="rId35"/>
    <p:sldId id="8630" r:id="rId36"/>
    <p:sldId id="301" r:id="rId37"/>
    <p:sldId id="268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EEBC5B-0343-4C1B-9968-E3B6185D35B9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4DAF46-618E-412D-B638-73AF33ABB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763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4577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504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83572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67071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39816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12961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93658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145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4577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8790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500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Trả</a:t>
            </a:r>
            <a:r>
              <a:rPr lang="en-US" altLang="zh-CN" dirty="0"/>
              <a:t> </a:t>
            </a:r>
            <a:r>
              <a:rPr lang="en-US" altLang="zh-CN" dirty="0" err="1"/>
              <a:t>lời</a:t>
            </a:r>
            <a:r>
              <a:rPr lang="en-US" altLang="zh-CN" dirty="0"/>
              <a:t> </a:t>
            </a:r>
            <a:r>
              <a:rPr lang="en-US" altLang="zh-CN" dirty="0" err="1"/>
              <a:t>xong</a:t>
            </a:r>
            <a:r>
              <a:rPr lang="en-US" altLang="zh-CN" dirty="0"/>
              <a:t> </a:t>
            </a:r>
            <a:r>
              <a:rPr lang="en-US" altLang="zh-CN" dirty="0" err="1"/>
              <a:t>hết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r>
              <a:rPr lang="en-US" altLang="zh-CN" dirty="0"/>
              <a:t> </a:t>
            </a: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học</a:t>
            </a:r>
            <a:r>
              <a:rPr lang="en-US" altLang="zh-CN" dirty="0"/>
              <a:t> </a:t>
            </a:r>
            <a:r>
              <a:rPr lang="en-US" altLang="zh-CN" dirty="0" err="1"/>
              <a:t>tiếp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2058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20284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1926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43932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750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741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34A405-9C7F-4DE0-AD81-14AC81E24F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0201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384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4577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1453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8779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127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3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92496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7138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054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7742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1249" y="170148"/>
            <a:ext cx="10515600" cy="511953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83AA03"/>
                </a:solidFill>
                <a:effectLst>
                  <a:glow rad="127000">
                    <a:schemeClr val="bg1"/>
                  </a:glow>
                </a:effectLst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82101"/>
            <a:ext cx="12192000" cy="6175899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69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D78666-0AC1-4C17-A327-7232150460D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1709F-6804-42DA-A477-9D1506A6D7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94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45224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1107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3217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921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26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6406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1391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2848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9002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0791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3947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9937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4494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5635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3493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5523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75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789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506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74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08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75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065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7765A9-695E-494C-879A-CCAEE4897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375CA1-D6A6-4D38-9DE2-50958B175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E50A3-098C-4739-A19F-6FFD1DE32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00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255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571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4214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2745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236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323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10" Type="http://schemas.openxmlformats.org/officeDocument/2006/relationships/image" Target="../media/image5.jpg"/><Relationship Id="rId4" Type="http://schemas.openxmlformats.org/officeDocument/2006/relationships/slideLayout" Target="../slideLayouts/slideLayout33.xml"/><Relationship Id="rId9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BDF9DDA0-B731-1035-F761-A9837D13A08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5875" y="419100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160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547BFC00-268E-F977-7F31-CCCB47DC982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5875" y="419100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511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907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D510A866-A089-401F-AB7E-FFF658CA6E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4169" y="-188373"/>
            <a:ext cx="1593333" cy="159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326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5269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D510A866-A089-401F-AB7E-FFF658CA6E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4169" y="-188373"/>
            <a:ext cx="1593333" cy="159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648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5797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6585C811-7B98-40DF-A56C-4B907E98E38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5875" y="419100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142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emf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emf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emf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emf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emf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emf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emf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5.xml"/><Relationship Id="rId18" Type="http://schemas.openxmlformats.org/officeDocument/2006/relationships/image" Target="../media/image24.gif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7.png"/><Relationship Id="rId7" Type="http://schemas.openxmlformats.org/officeDocument/2006/relationships/slide" Target="slide3.xml"/><Relationship Id="rId12" Type="http://schemas.openxmlformats.org/officeDocument/2006/relationships/image" Target="../media/image20.png"/><Relationship Id="rId17" Type="http://schemas.openxmlformats.org/officeDocument/2006/relationships/image" Target="../media/image23.png"/><Relationship Id="rId2" Type="http://schemas.openxmlformats.org/officeDocument/2006/relationships/audio" Target="../media/media1.wma"/><Relationship Id="rId16" Type="http://schemas.openxmlformats.org/officeDocument/2006/relationships/slide" Target="slide28.xml"/><Relationship Id="rId20" Type="http://schemas.openxmlformats.org/officeDocument/2006/relationships/image" Target="../media/image26.gif"/><Relationship Id="rId1" Type="http://schemas.microsoft.com/office/2007/relationships/media" Target="../media/media1.wma"/><Relationship Id="rId6" Type="http://schemas.openxmlformats.org/officeDocument/2006/relationships/image" Target="../media/image17.jpg"/><Relationship Id="rId11" Type="http://schemas.openxmlformats.org/officeDocument/2006/relationships/slide" Target="slide6.xml"/><Relationship Id="rId5" Type="http://schemas.openxmlformats.org/officeDocument/2006/relationships/audio" Target="../media/audio1.wav"/><Relationship Id="rId15" Type="http://schemas.openxmlformats.org/officeDocument/2006/relationships/image" Target="../media/image22.png"/><Relationship Id="rId23" Type="http://schemas.openxmlformats.org/officeDocument/2006/relationships/slide" Target="slide7.xml"/><Relationship Id="rId10" Type="http://schemas.openxmlformats.org/officeDocument/2006/relationships/image" Target="../media/image19.png"/><Relationship Id="rId19" Type="http://schemas.openxmlformats.org/officeDocument/2006/relationships/image" Target="../media/image25.gif"/><Relationship Id="rId4" Type="http://schemas.openxmlformats.org/officeDocument/2006/relationships/notesSlide" Target="../notesSlides/notesSlide2.xml"/><Relationship Id="rId9" Type="http://schemas.openxmlformats.org/officeDocument/2006/relationships/slide" Target="slide4.xml"/><Relationship Id="rId14" Type="http://schemas.openxmlformats.org/officeDocument/2006/relationships/image" Target="../media/image21.png"/><Relationship Id="rId22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.png"/><Relationship Id="rId7" Type="http://schemas.openxmlformats.org/officeDocument/2006/relationships/image" Target="../media/image37.png"/><Relationship Id="rId12" Type="http://schemas.microsoft.com/office/2007/relationships/hdphoto" Target="../media/hdphoto1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9.png"/><Relationship Id="rId11" Type="http://schemas.openxmlformats.org/officeDocument/2006/relationships/image" Target="../media/image62.png"/><Relationship Id="rId5" Type="http://schemas.openxmlformats.org/officeDocument/2006/relationships/image" Target="../media/image36.png"/><Relationship Id="rId10" Type="http://schemas.openxmlformats.org/officeDocument/2006/relationships/image" Target="../media/image15.png"/><Relationship Id="rId4" Type="http://schemas.openxmlformats.org/officeDocument/2006/relationships/image" Target="../media/image35.png"/><Relationship Id="rId9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63.png"/><Relationship Id="rId3" Type="http://schemas.openxmlformats.org/officeDocument/2006/relationships/image" Target="../media/image1.png"/><Relationship Id="rId7" Type="http://schemas.openxmlformats.org/officeDocument/2006/relationships/image" Target="../media/image37.png"/><Relationship Id="rId12" Type="http://schemas.openxmlformats.org/officeDocument/2006/relationships/image" Target="../media/image50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9.png"/><Relationship Id="rId11" Type="http://schemas.openxmlformats.org/officeDocument/2006/relationships/image" Target="../media/image49.png"/><Relationship Id="rId5" Type="http://schemas.openxmlformats.org/officeDocument/2006/relationships/image" Target="../media/image36.png"/><Relationship Id="rId10" Type="http://schemas.openxmlformats.org/officeDocument/2006/relationships/image" Target="../media/image15.png"/><Relationship Id="rId4" Type="http://schemas.openxmlformats.org/officeDocument/2006/relationships/image" Target="../media/image35.png"/><Relationship Id="rId9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slide" Target="slide3.xml"/><Relationship Id="rId5" Type="http://schemas.openxmlformats.org/officeDocument/2006/relationships/image" Target="../media/image30.png"/><Relationship Id="rId4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77.png"/><Relationship Id="rId5" Type="http://schemas.openxmlformats.org/officeDocument/2006/relationships/image" Target="../media/image14.png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slide" Target="slide3.xml"/><Relationship Id="rId5" Type="http://schemas.openxmlformats.org/officeDocument/2006/relationships/image" Target="../media/image30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slide" Target="slide3.xml"/><Relationship Id="rId5" Type="http://schemas.openxmlformats.org/officeDocument/2006/relationships/image" Target="../media/image30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3.xml"/><Relationship Id="rId5" Type="http://schemas.openxmlformats.org/officeDocument/2006/relationships/image" Target="../media/image30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39.png"/><Relationship Id="rId5" Type="http://schemas.openxmlformats.org/officeDocument/2006/relationships/image" Target="../media/image14.png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38.png"/><Relationship Id="rId10" Type="http://schemas.openxmlformats.org/officeDocument/2006/relationships/image" Target="../media/image46.png"/><Relationship Id="rId4" Type="http://schemas.openxmlformats.org/officeDocument/2006/relationships/image" Target="../media/image37.png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2369A1B-7AD8-42CB-80FC-A33B83C8B4B6}"/>
              </a:ext>
            </a:extLst>
          </p:cNvPr>
          <p:cNvSpPr/>
          <p:nvPr/>
        </p:nvSpPr>
        <p:spPr>
          <a:xfrm>
            <a:off x="1418568" y="2562358"/>
            <a:ext cx="976275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4844A8F0-44CC-42CB-B858-6E8F1A695CB4}"/>
              </a:ext>
            </a:extLst>
          </p:cNvPr>
          <p:cNvGrpSpPr/>
          <p:nvPr/>
        </p:nvGrpSpPr>
        <p:grpSpPr>
          <a:xfrm>
            <a:off x="1166191" y="1045783"/>
            <a:ext cx="8048508" cy="3366505"/>
            <a:chOff x="1852946" y="-485322"/>
            <a:chExt cx="8048508" cy="3366505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AC78F17B-22EB-4AD0-A829-33FFEE510EF8}"/>
                </a:ext>
              </a:extLst>
            </p:cNvPr>
            <p:cNvSpPr txBox="1"/>
            <p:nvPr/>
          </p:nvSpPr>
          <p:spPr>
            <a:xfrm>
              <a:off x="4364361" y="1557744"/>
              <a:ext cx="5537093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Khởi</a:t>
              </a:r>
              <a:r>
                <a:rPr kumimoji="1" lang="en-US" altLang="zh-CN" sz="8000" b="0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 </a:t>
              </a: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động</a:t>
              </a:r>
              <a:endParaRPr kumimoji="1" lang="en-US" altLang="zh-CN" sz="8000" b="0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小考拉体" panose="02000503000000000000" pitchFamily="2" charset="-122"/>
                <a:cs typeface="微软雅黑" panose="020B0503020204020204" pitchFamily="34" charset="-122"/>
              </a:endParaRPr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C9437DB1-25AA-44F4-9BB2-BBFE8DFA84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1" t="49318" r="61139" b="11023"/>
            <a:stretch/>
          </p:blipFill>
          <p:spPr>
            <a:xfrm>
              <a:off x="1852946" y="-485322"/>
              <a:ext cx="1960873" cy="3261834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8889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AB01C4-998D-6F3C-43CF-F460641130E0}"/>
              </a:ext>
            </a:extLst>
          </p:cNvPr>
          <p:cNvSpPr txBox="1"/>
          <p:nvPr/>
        </p:nvSpPr>
        <p:spPr>
          <a:xfrm>
            <a:off x="6210300" y="790170"/>
            <a:ext cx="54483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Từng hình thể hiện dạng địa hình nào ? Vì sao?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389B239-3393-4CA6-90C2-2FDA30F5521B}"/>
              </a:ext>
            </a:extLst>
          </p:cNvPr>
          <p:cNvSpPr/>
          <p:nvPr/>
        </p:nvSpPr>
        <p:spPr>
          <a:xfrm>
            <a:off x="1304924" y="2582423"/>
            <a:ext cx="3657601" cy="684652"/>
          </a:xfrm>
          <a:custGeom>
            <a:avLst/>
            <a:gdLst>
              <a:gd name="connsiteX0" fmla="*/ 0 w 3657601"/>
              <a:gd name="connsiteY0" fmla="*/ 114111 h 684652"/>
              <a:gd name="connsiteX1" fmla="*/ 114111 w 3657601"/>
              <a:gd name="connsiteY1" fmla="*/ 0 h 684652"/>
              <a:gd name="connsiteX2" fmla="*/ 754262 w 3657601"/>
              <a:gd name="connsiteY2" fmla="*/ 0 h 684652"/>
              <a:gd name="connsiteX3" fmla="*/ 1291531 w 3657601"/>
              <a:gd name="connsiteY3" fmla="*/ 0 h 684652"/>
              <a:gd name="connsiteX4" fmla="*/ 1794507 w 3657601"/>
              <a:gd name="connsiteY4" fmla="*/ 0 h 684652"/>
              <a:gd name="connsiteX5" fmla="*/ 2297482 w 3657601"/>
              <a:gd name="connsiteY5" fmla="*/ 0 h 684652"/>
              <a:gd name="connsiteX6" fmla="*/ 2834752 w 3657601"/>
              <a:gd name="connsiteY6" fmla="*/ 0 h 684652"/>
              <a:gd name="connsiteX7" fmla="*/ 3543490 w 3657601"/>
              <a:gd name="connsiteY7" fmla="*/ 0 h 684652"/>
              <a:gd name="connsiteX8" fmla="*/ 3657601 w 3657601"/>
              <a:gd name="connsiteY8" fmla="*/ 114111 h 684652"/>
              <a:gd name="connsiteX9" fmla="*/ 3657601 w 3657601"/>
              <a:gd name="connsiteY9" fmla="*/ 570541 h 684652"/>
              <a:gd name="connsiteX10" fmla="*/ 3543490 w 3657601"/>
              <a:gd name="connsiteY10" fmla="*/ 684652 h 684652"/>
              <a:gd name="connsiteX11" fmla="*/ 3074808 w 3657601"/>
              <a:gd name="connsiteY11" fmla="*/ 684652 h 684652"/>
              <a:gd name="connsiteX12" fmla="*/ 2606126 w 3657601"/>
              <a:gd name="connsiteY12" fmla="*/ 684652 h 684652"/>
              <a:gd name="connsiteX13" fmla="*/ 2000269 w 3657601"/>
              <a:gd name="connsiteY13" fmla="*/ 684652 h 684652"/>
              <a:gd name="connsiteX14" fmla="*/ 1463000 w 3657601"/>
              <a:gd name="connsiteY14" fmla="*/ 684652 h 684652"/>
              <a:gd name="connsiteX15" fmla="*/ 822849 w 3657601"/>
              <a:gd name="connsiteY15" fmla="*/ 684652 h 684652"/>
              <a:gd name="connsiteX16" fmla="*/ 114111 w 3657601"/>
              <a:gd name="connsiteY16" fmla="*/ 684652 h 684652"/>
              <a:gd name="connsiteX17" fmla="*/ 0 w 3657601"/>
              <a:gd name="connsiteY17" fmla="*/ 570541 h 684652"/>
              <a:gd name="connsiteX18" fmla="*/ 0 w 3657601"/>
              <a:gd name="connsiteY18" fmla="*/ 114111 h 68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57601" h="684652" fill="none" extrusionOk="0">
                <a:moveTo>
                  <a:pt x="0" y="114111"/>
                </a:moveTo>
                <a:cubicBezTo>
                  <a:pt x="-9168" y="47326"/>
                  <a:pt x="49646" y="-1778"/>
                  <a:pt x="114111" y="0"/>
                </a:cubicBezTo>
                <a:cubicBezTo>
                  <a:pt x="325303" y="-41325"/>
                  <a:pt x="454133" y="20319"/>
                  <a:pt x="754262" y="0"/>
                </a:cubicBezTo>
                <a:cubicBezTo>
                  <a:pt x="1054391" y="-20319"/>
                  <a:pt x="1178545" y="55941"/>
                  <a:pt x="1291531" y="0"/>
                </a:cubicBezTo>
                <a:cubicBezTo>
                  <a:pt x="1404517" y="-55941"/>
                  <a:pt x="1587605" y="1129"/>
                  <a:pt x="1794507" y="0"/>
                </a:cubicBezTo>
                <a:cubicBezTo>
                  <a:pt x="2001409" y="-1129"/>
                  <a:pt x="2142366" y="30446"/>
                  <a:pt x="2297482" y="0"/>
                </a:cubicBezTo>
                <a:cubicBezTo>
                  <a:pt x="2452598" y="-30446"/>
                  <a:pt x="2650498" y="35234"/>
                  <a:pt x="2834752" y="0"/>
                </a:cubicBezTo>
                <a:cubicBezTo>
                  <a:pt x="3019006" y="-35234"/>
                  <a:pt x="3313124" y="75096"/>
                  <a:pt x="3543490" y="0"/>
                </a:cubicBezTo>
                <a:cubicBezTo>
                  <a:pt x="3604280" y="3872"/>
                  <a:pt x="3657497" y="52769"/>
                  <a:pt x="3657601" y="114111"/>
                </a:cubicBezTo>
                <a:cubicBezTo>
                  <a:pt x="3669296" y="288144"/>
                  <a:pt x="3620757" y="364372"/>
                  <a:pt x="3657601" y="570541"/>
                </a:cubicBezTo>
                <a:cubicBezTo>
                  <a:pt x="3656802" y="622874"/>
                  <a:pt x="3618837" y="687354"/>
                  <a:pt x="3543490" y="684652"/>
                </a:cubicBezTo>
                <a:cubicBezTo>
                  <a:pt x="3315599" y="700638"/>
                  <a:pt x="3183108" y="635119"/>
                  <a:pt x="3074808" y="684652"/>
                </a:cubicBezTo>
                <a:cubicBezTo>
                  <a:pt x="2966508" y="734185"/>
                  <a:pt x="2765644" y="663062"/>
                  <a:pt x="2606126" y="684652"/>
                </a:cubicBezTo>
                <a:cubicBezTo>
                  <a:pt x="2446608" y="706242"/>
                  <a:pt x="2217493" y="652392"/>
                  <a:pt x="2000269" y="684652"/>
                </a:cubicBezTo>
                <a:cubicBezTo>
                  <a:pt x="1783045" y="716912"/>
                  <a:pt x="1571438" y="662033"/>
                  <a:pt x="1463000" y="684652"/>
                </a:cubicBezTo>
                <a:cubicBezTo>
                  <a:pt x="1354562" y="707271"/>
                  <a:pt x="1045639" y="677480"/>
                  <a:pt x="822849" y="684652"/>
                </a:cubicBezTo>
                <a:cubicBezTo>
                  <a:pt x="600059" y="691824"/>
                  <a:pt x="329518" y="674697"/>
                  <a:pt x="114111" y="684652"/>
                </a:cubicBezTo>
                <a:cubicBezTo>
                  <a:pt x="53989" y="691843"/>
                  <a:pt x="11217" y="637008"/>
                  <a:pt x="0" y="570541"/>
                </a:cubicBezTo>
                <a:cubicBezTo>
                  <a:pt x="-50864" y="378021"/>
                  <a:pt x="19411" y="307986"/>
                  <a:pt x="0" y="114111"/>
                </a:cubicBezTo>
                <a:close/>
              </a:path>
              <a:path w="3657601" h="684652" stroke="0" extrusionOk="0">
                <a:moveTo>
                  <a:pt x="0" y="114111"/>
                </a:moveTo>
                <a:cubicBezTo>
                  <a:pt x="-12399" y="57116"/>
                  <a:pt x="62185" y="14887"/>
                  <a:pt x="114111" y="0"/>
                </a:cubicBezTo>
                <a:cubicBezTo>
                  <a:pt x="296633" y="-62202"/>
                  <a:pt x="567300" y="9653"/>
                  <a:pt x="754262" y="0"/>
                </a:cubicBezTo>
                <a:cubicBezTo>
                  <a:pt x="941224" y="-9653"/>
                  <a:pt x="1228297" y="41955"/>
                  <a:pt x="1394412" y="0"/>
                </a:cubicBezTo>
                <a:cubicBezTo>
                  <a:pt x="1560527" y="-41955"/>
                  <a:pt x="1792249" y="37986"/>
                  <a:pt x="2034563" y="0"/>
                </a:cubicBezTo>
                <a:cubicBezTo>
                  <a:pt x="2276877" y="-37986"/>
                  <a:pt x="2308666" y="38939"/>
                  <a:pt x="2537539" y="0"/>
                </a:cubicBezTo>
                <a:cubicBezTo>
                  <a:pt x="2766412" y="-38939"/>
                  <a:pt x="2831523" y="48004"/>
                  <a:pt x="3006221" y="0"/>
                </a:cubicBezTo>
                <a:cubicBezTo>
                  <a:pt x="3180919" y="-48004"/>
                  <a:pt x="3311811" y="20930"/>
                  <a:pt x="3543490" y="0"/>
                </a:cubicBezTo>
                <a:cubicBezTo>
                  <a:pt x="3608885" y="-14927"/>
                  <a:pt x="3661003" y="43544"/>
                  <a:pt x="3657601" y="114111"/>
                </a:cubicBezTo>
                <a:cubicBezTo>
                  <a:pt x="3682178" y="335845"/>
                  <a:pt x="3617610" y="365225"/>
                  <a:pt x="3657601" y="570541"/>
                </a:cubicBezTo>
                <a:cubicBezTo>
                  <a:pt x="3659473" y="632631"/>
                  <a:pt x="3613630" y="677169"/>
                  <a:pt x="3543490" y="684652"/>
                </a:cubicBezTo>
                <a:cubicBezTo>
                  <a:pt x="3409997" y="701366"/>
                  <a:pt x="3151117" y="672615"/>
                  <a:pt x="3006221" y="684652"/>
                </a:cubicBezTo>
                <a:cubicBezTo>
                  <a:pt x="2861325" y="696689"/>
                  <a:pt x="2650122" y="637600"/>
                  <a:pt x="2434657" y="684652"/>
                </a:cubicBezTo>
                <a:cubicBezTo>
                  <a:pt x="2219192" y="731704"/>
                  <a:pt x="2072495" y="646502"/>
                  <a:pt x="1965976" y="684652"/>
                </a:cubicBezTo>
                <a:cubicBezTo>
                  <a:pt x="1859457" y="722802"/>
                  <a:pt x="1650985" y="630297"/>
                  <a:pt x="1428706" y="684652"/>
                </a:cubicBezTo>
                <a:cubicBezTo>
                  <a:pt x="1206427" y="739007"/>
                  <a:pt x="1056731" y="680555"/>
                  <a:pt x="788556" y="684652"/>
                </a:cubicBezTo>
                <a:cubicBezTo>
                  <a:pt x="520381" y="688749"/>
                  <a:pt x="350332" y="633073"/>
                  <a:pt x="114111" y="684652"/>
                </a:cubicBezTo>
                <a:cubicBezTo>
                  <a:pt x="56229" y="680169"/>
                  <a:pt x="-8900" y="636537"/>
                  <a:pt x="0" y="570541"/>
                </a:cubicBezTo>
                <a:cubicBezTo>
                  <a:pt x="-699" y="442886"/>
                  <a:pt x="10989" y="297722"/>
                  <a:pt x="0" y="11411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Thảo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luận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nhóm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281944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2F77F305-41D6-4811-B0A7-87B496F51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D76B61D-6F1A-4785-9743-76A0BE7D49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796382" y="2126512"/>
            <a:ext cx="1859475" cy="37851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EC9D24E-6A8C-54F9-FADB-B31369BB1F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5860" y="667771"/>
            <a:ext cx="6005080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323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71877EA-E63B-43E0-8C80-229F2BC0AC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87A1CC7F-A0F5-4586-8630-FB49AB02B6A4}"/>
              </a:ext>
            </a:extLst>
          </p:cNvPr>
          <p:cNvGrpSpPr/>
          <p:nvPr/>
        </p:nvGrpSpPr>
        <p:grpSpPr>
          <a:xfrm>
            <a:off x="-27590" y="-17733"/>
            <a:ext cx="12305231" cy="1124471"/>
            <a:chOff x="-27590" y="-17733"/>
            <a:chExt cx="12305231" cy="1124471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0F206075-4DC0-4579-B843-93840EC5138A}"/>
                </a:ext>
              </a:extLst>
            </p:cNvPr>
            <p:cNvGrpSpPr/>
            <p:nvPr/>
          </p:nvGrpSpPr>
          <p:grpSpPr>
            <a:xfrm flipH="1" flipV="1">
              <a:off x="3045150" y="-8942"/>
              <a:ext cx="9232491" cy="1115680"/>
              <a:chOff x="-1" y="5285788"/>
              <a:chExt cx="13010397" cy="1572212"/>
            </a:xfrm>
          </p:grpSpPr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AA84D1A5-D8C5-4B77-B93F-240A361F40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5609788" y="5285788"/>
                <a:ext cx="7400608" cy="1572212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7C66500B-348C-4EE6-A7F2-4BEFE72F95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59915" b="-3"/>
              <a:stretch/>
            </p:blipFill>
            <p:spPr>
              <a:xfrm>
                <a:off x="2525273" y="5367704"/>
                <a:ext cx="2798373" cy="1490296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781678F-81E2-4891-9A2E-860D20DF5D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2" t="86185" r="59915" b="-3"/>
              <a:stretch/>
            </p:blipFill>
            <p:spPr>
              <a:xfrm>
                <a:off x="-1" y="5367704"/>
                <a:ext cx="2256906" cy="149029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DD0D4C3-7C8E-48E7-B16F-3F080281B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1180361" y="-17733"/>
              <a:ext cx="1985793" cy="105755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85A8AC-BBA7-47D4-90A7-A3A3396026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-27590" y="-2845"/>
              <a:ext cx="1985793" cy="1057550"/>
            </a:xfrm>
            <a:prstGeom prst="rect">
              <a:avLst/>
            </a:prstGeom>
          </p:spPr>
        </p:pic>
      </p:grpSp>
      <p:sp>
        <p:nvSpPr>
          <p:cNvPr id="2" name="Speech Bubble: Rectangle with Corners Rounded 4">
            <a:extLst>
              <a:ext uri="{FF2B5EF4-FFF2-40B4-BE49-F238E27FC236}">
                <a16:creationId xmlns:a16="http://schemas.microsoft.com/office/drawing/2014/main" id="{8389BD7A-4835-7783-B243-7B0992301482}"/>
              </a:ext>
            </a:extLst>
          </p:cNvPr>
          <p:cNvSpPr/>
          <p:nvPr/>
        </p:nvSpPr>
        <p:spPr>
          <a:xfrm flipH="1">
            <a:off x="5078186" y="2579914"/>
            <a:ext cx="6819900" cy="230208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Thuộc dạng địa hình hồ vì đây là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vùng trũng tụ nước, bao quanh là đất cao.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699B7B-FDA6-283A-633D-1AF5577A11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0111" y="1242453"/>
            <a:ext cx="7010400" cy="9437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06EF7B-6D99-CE6B-C376-23C840ECA9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987" y="2609850"/>
            <a:ext cx="4080702" cy="3314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71560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71877EA-E63B-43E0-8C80-229F2BC0AC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87A1CC7F-A0F5-4586-8630-FB49AB02B6A4}"/>
              </a:ext>
            </a:extLst>
          </p:cNvPr>
          <p:cNvGrpSpPr/>
          <p:nvPr/>
        </p:nvGrpSpPr>
        <p:grpSpPr>
          <a:xfrm>
            <a:off x="-27590" y="-17733"/>
            <a:ext cx="12305231" cy="1124471"/>
            <a:chOff x="-27590" y="-17733"/>
            <a:chExt cx="12305231" cy="1124471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0F206075-4DC0-4579-B843-93840EC5138A}"/>
                </a:ext>
              </a:extLst>
            </p:cNvPr>
            <p:cNvGrpSpPr/>
            <p:nvPr/>
          </p:nvGrpSpPr>
          <p:grpSpPr>
            <a:xfrm flipH="1" flipV="1">
              <a:off x="3045150" y="-8942"/>
              <a:ext cx="9232491" cy="1115680"/>
              <a:chOff x="-1" y="5285788"/>
              <a:chExt cx="13010397" cy="1572212"/>
            </a:xfrm>
          </p:grpSpPr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AA84D1A5-D8C5-4B77-B93F-240A361F40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5609788" y="5285788"/>
                <a:ext cx="7400608" cy="1572212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7C66500B-348C-4EE6-A7F2-4BEFE72F95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59915" b="-3"/>
              <a:stretch/>
            </p:blipFill>
            <p:spPr>
              <a:xfrm>
                <a:off x="2525273" y="5367704"/>
                <a:ext cx="2798373" cy="1490296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781678F-81E2-4891-9A2E-860D20DF5D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2" t="86185" r="59915" b="-3"/>
              <a:stretch/>
            </p:blipFill>
            <p:spPr>
              <a:xfrm>
                <a:off x="-1" y="5367704"/>
                <a:ext cx="2256906" cy="149029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DD0D4C3-7C8E-48E7-B16F-3F080281B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1180361" y="-17733"/>
              <a:ext cx="1985793" cy="105755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85A8AC-BBA7-47D4-90A7-A3A3396026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-27590" y="-2845"/>
              <a:ext cx="1985793" cy="1057550"/>
            </a:xfrm>
            <a:prstGeom prst="rect">
              <a:avLst/>
            </a:prstGeom>
          </p:spPr>
        </p:pic>
      </p:grpSp>
      <p:sp>
        <p:nvSpPr>
          <p:cNvPr id="2" name="Speech Bubble: Rectangle with Corners Rounded 4">
            <a:extLst>
              <a:ext uri="{FF2B5EF4-FFF2-40B4-BE49-F238E27FC236}">
                <a16:creationId xmlns:a16="http://schemas.microsoft.com/office/drawing/2014/main" id="{8389BD7A-4835-7783-B243-7B0992301482}"/>
              </a:ext>
            </a:extLst>
          </p:cNvPr>
          <p:cNvSpPr/>
          <p:nvPr/>
        </p:nvSpPr>
        <p:spPr>
          <a:xfrm flipH="1">
            <a:off x="5067300" y="2710543"/>
            <a:ext cx="6819900" cy="230208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Thuộc dạng địa hình sông vì đây là dòng nước lớn chảy trên cao xuống thấp.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699B7B-FDA6-283A-633D-1AF5577A11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0111" y="1242453"/>
            <a:ext cx="7010400" cy="943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7C95EE-0378-1808-0273-3E40BE1B55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512" y="2628899"/>
            <a:ext cx="3948032" cy="3228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75127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71877EA-E63B-43E0-8C80-229F2BC0AC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87A1CC7F-A0F5-4586-8630-FB49AB02B6A4}"/>
              </a:ext>
            </a:extLst>
          </p:cNvPr>
          <p:cNvGrpSpPr/>
          <p:nvPr/>
        </p:nvGrpSpPr>
        <p:grpSpPr>
          <a:xfrm>
            <a:off x="-27590" y="-17733"/>
            <a:ext cx="12305231" cy="1124471"/>
            <a:chOff x="-27590" y="-17733"/>
            <a:chExt cx="12305231" cy="1124471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0F206075-4DC0-4579-B843-93840EC5138A}"/>
                </a:ext>
              </a:extLst>
            </p:cNvPr>
            <p:cNvGrpSpPr/>
            <p:nvPr/>
          </p:nvGrpSpPr>
          <p:grpSpPr>
            <a:xfrm flipH="1" flipV="1">
              <a:off x="3045150" y="-8942"/>
              <a:ext cx="9232491" cy="1115680"/>
              <a:chOff x="-1" y="5285788"/>
              <a:chExt cx="13010397" cy="1572212"/>
            </a:xfrm>
          </p:grpSpPr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AA84D1A5-D8C5-4B77-B93F-240A361F40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5609788" y="5285788"/>
                <a:ext cx="7400608" cy="1572212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7C66500B-348C-4EE6-A7F2-4BEFE72F95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59915" b="-3"/>
              <a:stretch/>
            </p:blipFill>
            <p:spPr>
              <a:xfrm>
                <a:off x="2525273" y="5367704"/>
                <a:ext cx="2798373" cy="1490296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781678F-81E2-4891-9A2E-860D20DF5D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2" t="86185" r="59915" b="-3"/>
              <a:stretch/>
            </p:blipFill>
            <p:spPr>
              <a:xfrm>
                <a:off x="-1" y="5367704"/>
                <a:ext cx="2256906" cy="149029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DD0D4C3-7C8E-48E7-B16F-3F080281B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1180361" y="-17733"/>
              <a:ext cx="1985793" cy="105755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85A8AC-BBA7-47D4-90A7-A3A3396026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-27590" y="-2845"/>
              <a:ext cx="1985793" cy="1057550"/>
            </a:xfrm>
            <a:prstGeom prst="rect">
              <a:avLst/>
            </a:prstGeom>
          </p:spPr>
        </p:pic>
      </p:grpSp>
      <p:sp>
        <p:nvSpPr>
          <p:cNvPr id="2" name="Speech Bubble: Rectangle with Corners Rounded 4">
            <a:extLst>
              <a:ext uri="{FF2B5EF4-FFF2-40B4-BE49-F238E27FC236}">
                <a16:creationId xmlns:a16="http://schemas.microsoft.com/office/drawing/2014/main" id="{8389BD7A-4835-7783-B243-7B0992301482}"/>
              </a:ext>
            </a:extLst>
          </p:cNvPr>
          <p:cNvSpPr/>
          <p:nvPr/>
        </p:nvSpPr>
        <p:spPr>
          <a:xfrm flipH="1">
            <a:off x="5067300" y="2667000"/>
            <a:ext cx="6819900" cy="230208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Thuộc dạng địa hình núi vì nhô cao, đỉnh nhọn và dốc.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699B7B-FDA6-283A-633D-1AF5577A11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0111" y="1242453"/>
            <a:ext cx="7010400" cy="9437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FDB089-473D-690A-8940-F727E81F54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075" y="2647950"/>
            <a:ext cx="3936246" cy="31813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34556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71877EA-E63B-43E0-8C80-229F2BC0AC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87A1CC7F-A0F5-4586-8630-FB49AB02B6A4}"/>
              </a:ext>
            </a:extLst>
          </p:cNvPr>
          <p:cNvGrpSpPr/>
          <p:nvPr/>
        </p:nvGrpSpPr>
        <p:grpSpPr>
          <a:xfrm>
            <a:off x="-27590" y="-17733"/>
            <a:ext cx="12305231" cy="1124471"/>
            <a:chOff x="-27590" y="-17733"/>
            <a:chExt cx="12305231" cy="1124471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0F206075-4DC0-4579-B843-93840EC5138A}"/>
                </a:ext>
              </a:extLst>
            </p:cNvPr>
            <p:cNvGrpSpPr/>
            <p:nvPr/>
          </p:nvGrpSpPr>
          <p:grpSpPr>
            <a:xfrm flipH="1" flipV="1">
              <a:off x="3045150" y="-8942"/>
              <a:ext cx="9232491" cy="1115680"/>
              <a:chOff x="-1" y="5285788"/>
              <a:chExt cx="13010397" cy="1572212"/>
            </a:xfrm>
          </p:grpSpPr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AA84D1A5-D8C5-4B77-B93F-240A361F40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5609788" y="5285788"/>
                <a:ext cx="7400608" cy="1572212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7C66500B-348C-4EE6-A7F2-4BEFE72F95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59915" b="-3"/>
              <a:stretch/>
            </p:blipFill>
            <p:spPr>
              <a:xfrm>
                <a:off x="2525273" y="5367704"/>
                <a:ext cx="2798373" cy="1490296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781678F-81E2-4891-9A2E-860D20DF5D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2" t="86185" r="59915" b="-3"/>
              <a:stretch/>
            </p:blipFill>
            <p:spPr>
              <a:xfrm>
                <a:off x="-1" y="5367704"/>
                <a:ext cx="2256906" cy="149029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DD0D4C3-7C8E-48E7-B16F-3F080281B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1180361" y="-17733"/>
              <a:ext cx="1985793" cy="105755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85A8AC-BBA7-47D4-90A7-A3A3396026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-27590" y="-2845"/>
              <a:ext cx="1985793" cy="1057550"/>
            </a:xfrm>
            <a:prstGeom prst="rect">
              <a:avLst/>
            </a:prstGeom>
          </p:spPr>
        </p:pic>
      </p:grpSp>
      <p:sp>
        <p:nvSpPr>
          <p:cNvPr id="2" name="Speech Bubble: Rectangle with Corners Rounded 4">
            <a:extLst>
              <a:ext uri="{FF2B5EF4-FFF2-40B4-BE49-F238E27FC236}">
                <a16:creationId xmlns:a16="http://schemas.microsoft.com/office/drawing/2014/main" id="{8389BD7A-4835-7783-B243-7B0992301482}"/>
              </a:ext>
            </a:extLst>
          </p:cNvPr>
          <p:cNvSpPr/>
          <p:nvPr/>
        </p:nvSpPr>
        <p:spPr>
          <a:xfrm flipH="1">
            <a:off x="5067300" y="2667000"/>
            <a:ext cx="6819900" cy="230208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Thuộc dạng địa hình Cao nguyên vì nằm ở sát chân núi, cao nhưng bằng phẳng.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699B7B-FDA6-283A-633D-1AF5577A11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0111" y="1242453"/>
            <a:ext cx="7010400" cy="9437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6089CB-EC34-B7EC-97B4-318F006D7A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287" y="2695574"/>
            <a:ext cx="3834095" cy="31527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5163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71877EA-E63B-43E0-8C80-229F2BC0AC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87A1CC7F-A0F5-4586-8630-FB49AB02B6A4}"/>
              </a:ext>
            </a:extLst>
          </p:cNvPr>
          <p:cNvGrpSpPr/>
          <p:nvPr/>
        </p:nvGrpSpPr>
        <p:grpSpPr>
          <a:xfrm>
            <a:off x="-27590" y="-17733"/>
            <a:ext cx="12305231" cy="1124471"/>
            <a:chOff x="-27590" y="-17733"/>
            <a:chExt cx="12305231" cy="1124471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0F206075-4DC0-4579-B843-93840EC5138A}"/>
                </a:ext>
              </a:extLst>
            </p:cNvPr>
            <p:cNvGrpSpPr/>
            <p:nvPr/>
          </p:nvGrpSpPr>
          <p:grpSpPr>
            <a:xfrm flipH="1" flipV="1">
              <a:off x="3045150" y="-8942"/>
              <a:ext cx="9232491" cy="1115680"/>
              <a:chOff x="-1" y="5285788"/>
              <a:chExt cx="13010397" cy="1572212"/>
            </a:xfrm>
          </p:grpSpPr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AA84D1A5-D8C5-4B77-B93F-240A361F40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5609788" y="5285788"/>
                <a:ext cx="7400608" cy="1572212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7C66500B-348C-4EE6-A7F2-4BEFE72F95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59915" b="-3"/>
              <a:stretch/>
            </p:blipFill>
            <p:spPr>
              <a:xfrm>
                <a:off x="2525273" y="5367704"/>
                <a:ext cx="2798373" cy="1490296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781678F-81E2-4891-9A2E-860D20DF5D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2" t="86185" r="59915" b="-3"/>
              <a:stretch/>
            </p:blipFill>
            <p:spPr>
              <a:xfrm>
                <a:off x="-1" y="5367704"/>
                <a:ext cx="2256906" cy="149029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DD0D4C3-7C8E-48E7-B16F-3F080281B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1180361" y="-17733"/>
              <a:ext cx="1985793" cy="105755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85A8AC-BBA7-47D4-90A7-A3A3396026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-27590" y="-2845"/>
              <a:ext cx="1985793" cy="1057550"/>
            </a:xfrm>
            <a:prstGeom prst="rect">
              <a:avLst/>
            </a:prstGeom>
          </p:spPr>
        </p:pic>
      </p:grpSp>
      <p:sp>
        <p:nvSpPr>
          <p:cNvPr id="2" name="Speech Bubble: Rectangle with Corners Rounded 4">
            <a:extLst>
              <a:ext uri="{FF2B5EF4-FFF2-40B4-BE49-F238E27FC236}">
                <a16:creationId xmlns:a16="http://schemas.microsoft.com/office/drawing/2014/main" id="{8389BD7A-4835-7783-B243-7B0992301482}"/>
              </a:ext>
            </a:extLst>
          </p:cNvPr>
          <p:cNvSpPr/>
          <p:nvPr/>
        </p:nvSpPr>
        <p:spPr>
          <a:xfrm flipH="1">
            <a:off x="5067300" y="2667000"/>
            <a:ext cx="6819900" cy="230208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Thuộc dạng địa hình đồi vì đây là vùng đất nhô cao nhưng đỉnh tròn, dốc thoải.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699B7B-FDA6-283A-633D-1AF5577A11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0111" y="1242453"/>
            <a:ext cx="7010400" cy="943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DDB00D-434D-4199-C986-579E11F4A1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799" y="2443162"/>
            <a:ext cx="3762375" cy="3238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84640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71877EA-E63B-43E0-8C80-229F2BC0AC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87A1CC7F-A0F5-4586-8630-FB49AB02B6A4}"/>
              </a:ext>
            </a:extLst>
          </p:cNvPr>
          <p:cNvGrpSpPr/>
          <p:nvPr/>
        </p:nvGrpSpPr>
        <p:grpSpPr>
          <a:xfrm>
            <a:off x="-27590" y="-17733"/>
            <a:ext cx="12305231" cy="1124471"/>
            <a:chOff x="-27590" y="-17733"/>
            <a:chExt cx="12305231" cy="1124471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0F206075-4DC0-4579-B843-93840EC5138A}"/>
                </a:ext>
              </a:extLst>
            </p:cNvPr>
            <p:cNvGrpSpPr/>
            <p:nvPr/>
          </p:nvGrpSpPr>
          <p:grpSpPr>
            <a:xfrm flipH="1" flipV="1">
              <a:off x="3045150" y="-8942"/>
              <a:ext cx="9232491" cy="1115680"/>
              <a:chOff x="-1" y="5285788"/>
              <a:chExt cx="13010397" cy="1572212"/>
            </a:xfrm>
          </p:grpSpPr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AA84D1A5-D8C5-4B77-B93F-240A361F40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5609788" y="5285788"/>
                <a:ext cx="7400608" cy="1572212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7C66500B-348C-4EE6-A7F2-4BEFE72F95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59915" b="-3"/>
              <a:stretch/>
            </p:blipFill>
            <p:spPr>
              <a:xfrm>
                <a:off x="2525273" y="5367704"/>
                <a:ext cx="2798373" cy="1490296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781678F-81E2-4891-9A2E-860D20DF5D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2" t="86185" r="59915" b="-3"/>
              <a:stretch/>
            </p:blipFill>
            <p:spPr>
              <a:xfrm>
                <a:off x="-1" y="5367704"/>
                <a:ext cx="2256906" cy="149029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DD0D4C3-7C8E-48E7-B16F-3F080281B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1180361" y="-17733"/>
              <a:ext cx="1985793" cy="105755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85A8AC-BBA7-47D4-90A7-A3A3396026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-27590" y="-2845"/>
              <a:ext cx="1985793" cy="1057550"/>
            </a:xfrm>
            <a:prstGeom prst="rect">
              <a:avLst/>
            </a:prstGeom>
          </p:spPr>
        </p:pic>
      </p:grpSp>
      <p:sp>
        <p:nvSpPr>
          <p:cNvPr id="2" name="Speech Bubble: Rectangle with Corners Rounded 4">
            <a:extLst>
              <a:ext uri="{FF2B5EF4-FFF2-40B4-BE49-F238E27FC236}">
                <a16:creationId xmlns:a16="http://schemas.microsoft.com/office/drawing/2014/main" id="{8389BD7A-4835-7783-B243-7B0992301482}"/>
              </a:ext>
            </a:extLst>
          </p:cNvPr>
          <p:cNvSpPr/>
          <p:nvPr/>
        </p:nvSpPr>
        <p:spPr>
          <a:xfrm flipH="1">
            <a:off x="5067300" y="2667000"/>
            <a:ext cx="6819900" cy="230208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Thuộc dạng địa hình đồng bằng vì vùng đất này bằng phẳng, không nằm sát chân núi.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699B7B-FDA6-283A-633D-1AF5577A11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0111" y="1242453"/>
            <a:ext cx="7010400" cy="943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FEFF86-63D5-1D9B-42F8-35D7CEF6F8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025" y="2643187"/>
            <a:ext cx="3972448" cy="32242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0593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71877EA-E63B-43E0-8C80-229F2BC0AC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87A1CC7F-A0F5-4586-8630-FB49AB02B6A4}"/>
              </a:ext>
            </a:extLst>
          </p:cNvPr>
          <p:cNvGrpSpPr/>
          <p:nvPr/>
        </p:nvGrpSpPr>
        <p:grpSpPr>
          <a:xfrm>
            <a:off x="-27590" y="-17733"/>
            <a:ext cx="12305231" cy="1124471"/>
            <a:chOff x="-27590" y="-17733"/>
            <a:chExt cx="12305231" cy="1124471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0F206075-4DC0-4579-B843-93840EC5138A}"/>
                </a:ext>
              </a:extLst>
            </p:cNvPr>
            <p:cNvGrpSpPr/>
            <p:nvPr/>
          </p:nvGrpSpPr>
          <p:grpSpPr>
            <a:xfrm flipH="1" flipV="1">
              <a:off x="3045150" y="-8942"/>
              <a:ext cx="9232491" cy="1115680"/>
              <a:chOff x="-1" y="5285788"/>
              <a:chExt cx="13010397" cy="1572212"/>
            </a:xfrm>
          </p:grpSpPr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AA84D1A5-D8C5-4B77-B93F-240A361F40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5609788" y="5285788"/>
                <a:ext cx="7400608" cy="1572212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7C66500B-348C-4EE6-A7F2-4BEFE72F95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59915" b="-3"/>
              <a:stretch/>
            </p:blipFill>
            <p:spPr>
              <a:xfrm>
                <a:off x="2525273" y="5367704"/>
                <a:ext cx="2798373" cy="1490296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781678F-81E2-4891-9A2E-860D20DF5D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2" t="86185" r="59915" b="-3"/>
              <a:stretch/>
            </p:blipFill>
            <p:spPr>
              <a:xfrm>
                <a:off x="-1" y="5367704"/>
                <a:ext cx="2256906" cy="149029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DD0D4C3-7C8E-48E7-B16F-3F080281B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1180361" y="-17733"/>
              <a:ext cx="1985793" cy="105755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85A8AC-BBA7-47D4-90A7-A3A3396026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-27590" y="-2845"/>
              <a:ext cx="1985793" cy="1057550"/>
            </a:xfrm>
            <a:prstGeom prst="rect">
              <a:avLst/>
            </a:prstGeom>
          </p:spPr>
        </p:pic>
      </p:grpSp>
      <p:sp>
        <p:nvSpPr>
          <p:cNvPr id="2" name="Speech Bubble: Rectangle with Corners Rounded 4">
            <a:extLst>
              <a:ext uri="{FF2B5EF4-FFF2-40B4-BE49-F238E27FC236}">
                <a16:creationId xmlns:a16="http://schemas.microsoft.com/office/drawing/2014/main" id="{8389BD7A-4835-7783-B243-7B0992301482}"/>
              </a:ext>
            </a:extLst>
          </p:cNvPr>
          <p:cNvSpPr/>
          <p:nvPr/>
        </p:nvSpPr>
        <p:spPr>
          <a:xfrm flipH="1">
            <a:off x="5067300" y="2667000"/>
            <a:ext cx="6819900" cy="230208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Thuộc dạng địa hình biển vì đây là vùng nước rộng lớn, không nhìn thấy hết được các vùng xung quanh.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699B7B-FDA6-283A-633D-1AF5577A11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0111" y="1242453"/>
            <a:ext cx="7010400" cy="9437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2FCC33-460F-84D7-60E1-26A807F841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532" y="2733675"/>
            <a:ext cx="4455459" cy="2705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59273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2369A1B-7AD8-42CB-80FC-A33B83C8B4B6}"/>
              </a:ext>
            </a:extLst>
          </p:cNvPr>
          <p:cNvSpPr/>
          <p:nvPr/>
        </p:nvSpPr>
        <p:spPr>
          <a:xfrm>
            <a:off x="1418568" y="2562358"/>
            <a:ext cx="976275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9437DB1-25AA-44F4-9BB2-BBFE8DFA84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1" t="49318" r="61139" b="11023"/>
          <a:stretch/>
        </p:blipFill>
        <p:spPr>
          <a:xfrm>
            <a:off x="1166191" y="1045783"/>
            <a:ext cx="1960873" cy="326183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CF647E-A09C-F21C-B8CD-55338A524E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0336" y="2780866"/>
            <a:ext cx="6759863" cy="158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390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4" name="Picture 143">
            <a:extLst>
              <a:ext uri="{FF2B5EF4-FFF2-40B4-BE49-F238E27FC236}">
                <a16:creationId xmlns:a16="http://schemas.microsoft.com/office/drawing/2014/main" id="{20FF5834-5D6E-4DE6-A797-9043FEEBA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4" r="6994"/>
          <a:stretch/>
        </p:blipFill>
        <p:spPr>
          <a:xfrm>
            <a:off x="5904800" y="1469894"/>
            <a:ext cx="5217834" cy="4319985"/>
          </a:xfrm>
          <a:prstGeom prst="rect">
            <a:avLst/>
          </a:prstGeom>
        </p:spPr>
      </p:pic>
      <p:sp>
        <p:nvSpPr>
          <p:cNvPr id="160" name="TextBox 159"/>
          <p:cNvSpPr txBox="1"/>
          <p:nvPr/>
        </p:nvSpPr>
        <p:spPr>
          <a:xfrm>
            <a:off x="9596193" y="4108462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76" name="Oval 28"/>
          <p:cNvSpPr>
            <a:spLocks noChangeArrowheads="1"/>
          </p:cNvSpPr>
          <p:nvPr/>
        </p:nvSpPr>
        <p:spPr bwMode="auto">
          <a:xfrm>
            <a:off x="8156575" y="12632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7" name="Freeform 56"/>
          <p:cNvSpPr>
            <a:spLocks/>
          </p:cNvSpPr>
          <p:nvPr/>
        </p:nvSpPr>
        <p:spPr bwMode="auto">
          <a:xfrm>
            <a:off x="3313113" y="302532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8" name="Freeform 57"/>
          <p:cNvSpPr>
            <a:spLocks/>
          </p:cNvSpPr>
          <p:nvPr/>
        </p:nvSpPr>
        <p:spPr bwMode="auto">
          <a:xfrm>
            <a:off x="5162550" y="64067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9" name="Freeform 58"/>
          <p:cNvSpPr>
            <a:spLocks/>
          </p:cNvSpPr>
          <p:nvPr/>
        </p:nvSpPr>
        <p:spPr bwMode="auto">
          <a:xfrm>
            <a:off x="9504363" y="85974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0" name="Freeform 59"/>
          <p:cNvSpPr>
            <a:spLocks/>
          </p:cNvSpPr>
          <p:nvPr/>
        </p:nvSpPr>
        <p:spPr bwMode="auto">
          <a:xfrm>
            <a:off x="6934200" y="62003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1" name="Freeform 60"/>
          <p:cNvSpPr>
            <a:spLocks/>
          </p:cNvSpPr>
          <p:nvPr/>
        </p:nvSpPr>
        <p:spPr bwMode="auto">
          <a:xfrm>
            <a:off x="8015288" y="123757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2" name="Freeform 61"/>
          <p:cNvSpPr>
            <a:spLocks/>
          </p:cNvSpPr>
          <p:nvPr/>
        </p:nvSpPr>
        <p:spPr bwMode="auto">
          <a:xfrm>
            <a:off x="4119563" y="224745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3216" y="1101726"/>
            <a:ext cx="3066554" cy="2554445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12856" y="1467382"/>
            <a:ext cx="3078747" cy="2530059"/>
          </a:xfrm>
          <a:prstGeom prst="rect">
            <a:avLst/>
          </a:prstGeom>
        </p:spPr>
      </p:pic>
      <p:pic>
        <p:nvPicPr>
          <p:cNvPr id="6" name="Picture 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08296" y="3649550"/>
            <a:ext cx="3054361" cy="2493480"/>
          </a:xfrm>
          <a:prstGeom prst="rect">
            <a:avLst/>
          </a:prstGeom>
        </p:spPr>
      </p:pic>
      <p:pic>
        <p:nvPicPr>
          <p:cNvPr id="7" name="Picture 6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42542" y="3328407"/>
            <a:ext cx="3115326" cy="2462997"/>
          </a:xfrm>
          <a:prstGeom prst="rect">
            <a:avLst/>
          </a:prstGeom>
        </p:spPr>
      </p:pic>
      <p:pic>
        <p:nvPicPr>
          <p:cNvPr id="83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3781" y="-131783"/>
            <a:ext cx="609600" cy="609600"/>
          </a:xfrm>
          <a:prstGeom prst="rect">
            <a:avLst/>
          </a:prstGeom>
        </p:spPr>
      </p:pic>
      <p:pic>
        <p:nvPicPr>
          <p:cNvPr id="84" name="Picture 83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550" y="5852163"/>
            <a:ext cx="1180821" cy="9982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8551">
            <a:off x="9829513" y="239380"/>
            <a:ext cx="2393720" cy="239372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344" y="4745467"/>
            <a:ext cx="2022258" cy="2123879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85" y="4300966"/>
            <a:ext cx="2022258" cy="2123879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18" y="4911440"/>
            <a:ext cx="2022258" cy="21238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912" y="4745245"/>
            <a:ext cx="1813184" cy="1813184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412" y="4700605"/>
            <a:ext cx="1813184" cy="1813184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5893">
            <a:off x="81365" y="40711"/>
            <a:ext cx="2393720" cy="239372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12702" y="2044111"/>
            <a:ext cx="4828450" cy="243861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22127" y="1008566"/>
            <a:ext cx="4072481" cy="1201016"/>
          </a:xfrm>
          <a:prstGeom prst="rect">
            <a:avLst/>
          </a:prstGeom>
        </p:spPr>
      </p:pic>
      <p:sp>
        <p:nvSpPr>
          <p:cNvPr id="3" name="Rectangle: Rounded Corners 2">
            <a:hlinkClick r:id="rId23" action="ppaction://hlinksldjump"/>
            <a:extLst>
              <a:ext uri="{FF2B5EF4-FFF2-40B4-BE49-F238E27FC236}">
                <a16:creationId xmlns:a16="http://schemas.microsoft.com/office/drawing/2014/main" id="{B97B6AF6-C138-4B1D-ADF0-841C6D40D2F1}"/>
              </a:ext>
            </a:extLst>
          </p:cNvPr>
          <p:cNvSpPr/>
          <p:nvPr/>
        </p:nvSpPr>
        <p:spPr>
          <a:xfrm>
            <a:off x="10325528" y="126320"/>
            <a:ext cx="1842691" cy="5886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16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</p:childTnLst>
        </p:cTn>
      </p:par>
    </p:tnLst>
    <p:bldLst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2628899" y="828098"/>
            <a:ext cx="68961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i="1" dirty="0">
                <a:solidFill>
                  <a:prstClr val="white"/>
                </a:solidFill>
                <a:latin typeface="Calibri" panose="020F0502020204030204"/>
              </a:rPr>
              <a:t>1</a:t>
            </a:r>
            <a:r>
              <a:rPr lang="en-US" sz="4000" b="1" i="1" dirty="0">
                <a:solidFill>
                  <a:prstClr val="white"/>
                </a:solidFill>
                <a:latin typeface="Calibri" panose="020F0502020204030204"/>
              </a:rPr>
              <a:t>.</a:t>
            </a:r>
            <a:r>
              <a:rPr lang="vi-VN" sz="4000" b="1" i="1" dirty="0">
                <a:solidFill>
                  <a:prstClr val="white"/>
                </a:solidFill>
                <a:latin typeface="Calibri" panose="020F0502020204030204"/>
              </a:rPr>
              <a:t> Hãy kể tên một số núi, đồi, cao nguyên, đồng bằng, sông, hồ, biển mà em biết.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585244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2369A1B-7AD8-42CB-80FC-A33B83C8B4B6}"/>
              </a:ext>
            </a:extLst>
          </p:cNvPr>
          <p:cNvSpPr/>
          <p:nvPr/>
        </p:nvSpPr>
        <p:spPr>
          <a:xfrm>
            <a:off x="1418568" y="2562358"/>
            <a:ext cx="976275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9437DB1-25AA-44F4-9BB2-BBFE8DFA84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1" t="49318" r="61139" b="11023"/>
          <a:stretch/>
        </p:blipFill>
        <p:spPr>
          <a:xfrm>
            <a:off x="1166191" y="1045783"/>
            <a:ext cx="1960873" cy="326183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7B8460-6095-106D-9F95-1C1D0C98AF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04506" y="3178262"/>
            <a:ext cx="8449788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0580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71877EA-E63B-43E0-8C80-229F2BC0AC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8C123C1-F47D-4A94-A7C4-66163B95D6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 rot="18797512">
            <a:off x="11389861" y="4044455"/>
            <a:ext cx="938520" cy="166423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9381833-B22D-4FAC-BA95-880B0F800D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 rot="19859773">
            <a:off x="11298079" y="1608175"/>
            <a:ext cx="996796" cy="2286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568F847-9BF2-419C-87B9-A06DE74C3AF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 rot="1740227" flipH="1">
            <a:off x="6432" y="2043892"/>
            <a:ext cx="616813" cy="141456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FC88B42-4A28-46AF-A8DB-0A19BD669C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 rot="2802488" flipH="1">
            <a:off x="-20514" y="4110708"/>
            <a:ext cx="938520" cy="1664236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87A1CC7F-A0F5-4586-8630-FB49AB02B6A4}"/>
              </a:ext>
            </a:extLst>
          </p:cNvPr>
          <p:cNvGrpSpPr/>
          <p:nvPr/>
        </p:nvGrpSpPr>
        <p:grpSpPr>
          <a:xfrm>
            <a:off x="-27590" y="-17733"/>
            <a:ext cx="12305231" cy="1124471"/>
            <a:chOff x="-27590" y="-17733"/>
            <a:chExt cx="12305231" cy="1124471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0F206075-4DC0-4579-B843-93840EC5138A}"/>
                </a:ext>
              </a:extLst>
            </p:cNvPr>
            <p:cNvGrpSpPr/>
            <p:nvPr/>
          </p:nvGrpSpPr>
          <p:grpSpPr>
            <a:xfrm flipH="1" flipV="1">
              <a:off x="3045150" y="-8942"/>
              <a:ext cx="9232491" cy="1115680"/>
              <a:chOff x="-1" y="5285788"/>
              <a:chExt cx="13010397" cy="1572212"/>
            </a:xfrm>
          </p:grpSpPr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AA84D1A5-D8C5-4B77-B93F-240A361F40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5609788" y="5285788"/>
                <a:ext cx="7400608" cy="1572212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7C66500B-348C-4EE6-A7F2-4BEFE72F95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59915" b="-3"/>
              <a:stretch/>
            </p:blipFill>
            <p:spPr>
              <a:xfrm>
                <a:off x="2525273" y="5367704"/>
                <a:ext cx="2798373" cy="1490296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781678F-81E2-4891-9A2E-860D20DF5D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2" t="86185" r="59915" b="-3"/>
              <a:stretch/>
            </p:blipFill>
            <p:spPr>
              <a:xfrm>
                <a:off x="-1" y="5367704"/>
                <a:ext cx="2256906" cy="149029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DD0D4C3-7C8E-48E7-B16F-3F080281B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1180361" y="-17733"/>
              <a:ext cx="1985793" cy="105755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85A8AC-BBA7-47D4-90A7-A3A3396026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-27590" y="-2845"/>
              <a:ext cx="1985793" cy="1057550"/>
            </a:xfrm>
            <a:prstGeom prst="rect">
              <a:avLst/>
            </a:prstGeom>
          </p:spPr>
        </p:pic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8670246F-3256-4AF9-A0AD-1B9D55527AFE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B1E4CA6E-E17D-439F-AFF3-AD65CE84A0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8C4659DA-1C50-4FB4-9535-1E019E9F79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FDCB1BDD-EA4C-4F17-B7AC-D09E961841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3C0A7672-6BB5-42AF-91E1-F036DC632A00}"/>
              </a:ext>
            </a:extLst>
          </p:cNvPr>
          <p:cNvSpPr/>
          <p:nvPr/>
        </p:nvSpPr>
        <p:spPr>
          <a:xfrm>
            <a:off x="1225335" y="2234042"/>
            <a:ext cx="9892608" cy="3114094"/>
          </a:xfrm>
          <a:prstGeom prst="roundRect">
            <a:avLst/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8CD5D65-3EBF-4F1B-AD22-A1A28A1609BF}"/>
              </a:ext>
            </a:extLst>
          </p:cNvPr>
          <p:cNvGrpSpPr/>
          <p:nvPr/>
        </p:nvGrpSpPr>
        <p:grpSpPr>
          <a:xfrm>
            <a:off x="1491014" y="1116941"/>
            <a:ext cx="3108271" cy="803854"/>
            <a:chOff x="3977443" y="-1656991"/>
            <a:chExt cx="3108271" cy="803854"/>
          </a:xfrm>
        </p:grpSpPr>
        <p:sp>
          <p:nvSpPr>
            <p:cNvPr id="21" name="矩形: 圆角 6">
              <a:extLst>
                <a:ext uri="{FF2B5EF4-FFF2-40B4-BE49-F238E27FC236}">
                  <a16:creationId xmlns:a16="http://schemas.microsoft.com/office/drawing/2014/main" id="{796C3DB8-C15A-4A2F-B8E2-3A701E9A43C8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Baloo 2 ExtraBold" panose="03080902040302020200" pitchFamily="66" charset="0"/>
                <a:ea typeface="等线" panose="02010600030101010101" pitchFamily="2" charset="-122"/>
                <a:cs typeface="Baloo 2 ExtraBold" panose="03080902040302020200" pitchFamily="66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EECD6DF-3AF7-49A5-B835-6AE6A5AE58BA}"/>
                </a:ext>
              </a:extLst>
            </p:cNvPr>
            <p:cNvSpPr txBox="1"/>
            <p:nvPr/>
          </p:nvSpPr>
          <p:spPr>
            <a:xfrm>
              <a:off x="4149092" y="-1561023"/>
              <a:ext cx="276497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ea typeface="等线" panose="02010600030101010101" pitchFamily="2" charset="-122"/>
                  <a:cs typeface="Baloo 2 ExtraBold" panose="03080902040302020200" pitchFamily="66" charset="0"/>
                </a:rPr>
                <a:t>LUẬT CHƠI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ea typeface="等线" panose="02010600030101010101" pitchFamily="2" charset="-122"/>
                <a:cs typeface="Baloo 2 ExtraBold" panose="03080902040302020200" pitchFamily="66" charset="0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F4282A00-750C-4D41-8E5F-89C6803019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7228" y="2751175"/>
            <a:ext cx="3581796" cy="2125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E40EE0C-EDEE-4646-9E17-5B004BB00D84}"/>
              </a:ext>
            </a:extLst>
          </p:cNvPr>
          <p:cNvSpPr txBox="1"/>
          <p:nvPr/>
        </p:nvSpPr>
        <p:spPr>
          <a:xfrm>
            <a:off x="1346849" y="2537516"/>
            <a:ext cx="58279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GV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nhịp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GV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HS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vừa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vừa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chuyền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58230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71877EA-E63B-43E0-8C80-229F2BC0AC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8C123C1-F47D-4A94-A7C4-66163B95D6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 rot="18797512">
            <a:off x="11389861" y="4044455"/>
            <a:ext cx="938520" cy="166423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9381833-B22D-4FAC-BA95-880B0F800D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 rot="19859773">
            <a:off x="11298079" y="1608175"/>
            <a:ext cx="996796" cy="2286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568F847-9BF2-419C-87B9-A06DE74C3AF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 rot="1740227" flipH="1">
            <a:off x="6432" y="2043892"/>
            <a:ext cx="616813" cy="141456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FC88B42-4A28-46AF-A8DB-0A19BD669C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 rot="2802488" flipH="1">
            <a:off x="-20514" y="4110708"/>
            <a:ext cx="938520" cy="1664236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87A1CC7F-A0F5-4586-8630-FB49AB02B6A4}"/>
              </a:ext>
            </a:extLst>
          </p:cNvPr>
          <p:cNvGrpSpPr/>
          <p:nvPr/>
        </p:nvGrpSpPr>
        <p:grpSpPr>
          <a:xfrm>
            <a:off x="-27590" y="-17733"/>
            <a:ext cx="12305231" cy="1124471"/>
            <a:chOff x="-27590" y="-17733"/>
            <a:chExt cx="12305231" cy="1124471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0F206075-4DC0-4579-B843-93840EC5138A}"/>
                </a:ext>
              </a:extLst>
            </p:cNvPr>
            <p:cNvGrpSpPr/>
            <p:nvPr/>
          </p:nvGrpSpPr>
          <p:grpSpPr>
            <a:xfrm flipH="1" flipV="1">
              <a:off x="3045150" y="-8942"/>
              <a:ext cx="9232491" cy="1115680"/>
              <a:chOff x="-1" y="5285788"/>
              <a:chExt cx="13010397" cy="1572212"/>
            </a:xfrm>
          </p:grpSpPr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AA84D1A5-D8C5-4B77-B93F-240A361F40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5609788" y="5285788"/>
                <a:ext cx="7400608" cy="1572212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7C66500B-348C-4EE6-A7F2-4BEFE72F95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59915" b="-3"/>
              <a:stretch/>
            </p:blipFill>
            <p:spPr>
              <a:xfrm>
                <a:off x="2525273" y="5367704"/>
                <a:ext cx="2798373" cy="1490296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781678F-81E2-4891-9A2E-860D20DF5D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2" t="86185" r="59915" b="-3"/>
              <a:stretch/>
            </p:blipFill>
            <p:spPr>
              <a:xfrm>
                <a:off x="-1" y="5367704"/>
                <a:ext cx="2256906" cy="149029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DD0D4C3-7C8E-48E7-B16F-3F080281B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1180361" y="-17733"/>
              <a:ext cx="1985793" cy="105755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85A8AC-BBA7-47D4-90A7-A3A3396026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-27590" y="-2845"/>
              <a:ext cx="1985793" cy="1057550"/>
            </a:xfrm>
            <a:prstGeom prst="rect">
              <a:avLst/>
            </a:prstGeom>
          </p:spPr>
        </p:pic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8670246F-3256-4AF9-A0AD-1B9D55527AFE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B1E4CA6E-E17D-439F-AFF3-AD65CE84A0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8C4659DA-1C50-4FB4-9535-1E019E9F79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FDCB1BDD-EA4C-4F17-B7AC-D09E961841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3C0A7672-6BB5-42AF-91E1-F036DC632A00}"/>
              </a:ext>
            </a:extLst>
          </p:cNvPr>
          <p:cNvSpPr/>
          <p:nvPr/>
        </p:nvSpPr>
        <p:spPr>
          <a:xfrm>
            <a:off x="1225335" y="2234042"/>
            <a:ext cx="9892608" cy="3114094"/>
          </a:xfrm>
          <a:prstGeom prst="roundRect">
            <a:avLst/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8CD5D65-3EBF-4F1B-AD22-A1A28A1609BF}"/>
              </a:ext>
            </a:extLst>
          </p:cNvPr>
          <p:cNvGrpSpPr/>
          <p:nvPr/>
        </p:nvGrpSpPr>
        <p:grpSpPr>
          <a:xfrm>
            <a:off x="1491014" y="1116941"/>
            <a:ext cx="3108271" cy="803854"/>
            <a:chOff x="3977443" y="-1656991"/>
            <a:chExt cx="3108271" cy="803854"/>
          </a:xfrm>
        </p:grpSpPr>
        <p:sp>
          <p:nvSpPr>
            <p:cNvPr id="21" name="矩形: 圆角 6">
              <a:extLst>
                <a:ext uri="{FF2B5EF4-FFF2-40B4-BE49-F238E27FC236}">
                  <a16:creationId xmlns:a16="http://schemas.microsoft.com/office/drawing/2014/main" id="{796C3DB8-C15A-4A2F-B8E2-3A701E9A43C8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Baloo 2 ExtraBold" panose="03080902040302020200" pitchFamily="66" charset="0"/>
                <a:ea typeface="等线" panose="02010600030101010101" pitchFamily="2" charset="-122"/>
                <a:cs typeface="Baloo 2 ExtraBold" panose="03080902040302020200" pitchFamily="66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EECD6DF-3AF7-49A5-B835-6AE6A5AE58BA}"/>
                </a:ext>
              </a:extLst>
            </p:cNvPr>
            <p:cNvSpPr txBox="1"/>
            <p:nvPr/>
          </p:nvSpPr>
          <p:spPr>
            <a:xfrm>
              <a:off x="4149092" y="-1561023"/>
              <a:ext cx="276497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ea typeface="等线" panose="02010600030101010101" pitchFamily="2" charset="-122"/>
                  <a:cs typeface="Baloo 2 ExtraBold" panose="03080902040302020200" pitchFamily="66" charset="0"/>
                </a:rPr>
                <a:t>LUẬT CHƠI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ea typeface="等线" panose="02010600030101010101" pitchFamily="2" charset="-122"/>
                <a:cs typeface="Baloo 2 ExtraBold" panose="03080902040302020200" pitchFamily="66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9E40EE0C-EDEE-4646-9E17-5B004BB00D84}"/>
              </a:ext>
            </a:extLst>
          </p:cNvPr>
          <p:cNvSpPr txBox="1"/>
          <p:nvPr/>
        </p:nvSpPr>
        <p:spPr>
          <a:xfrm>
            <a:off x="1464419" y="2252872"/>
            <a:ext cx="7335557" cy="3007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457200">
              <a:lnSpc>
                <a:spcPct val="120000"/>
              </a:lnSpc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Khi GV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!”,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tay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HS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HS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phải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lang="nl-NL" sz="3200" b="1" noProof="0" dirty="0"/>
              <a:t>k</a:t>
            </a:r>
            <a:r>
              <a:rPr lang="nl-NL" sz="3200" b="1" dirty="0"/>
              <a:t>ể được tên một số núi, đồi, cao nguyên, đồng bằng, sông, hồ, biển </a:t>
            </a:r>
          </a:p>
          <a:p>
            <a:pPr lvl="0" algn="just" defTabSz="457200">
              <a:lnSpc>
                <a:spcPct val="120000"/>
              </a:lnSpc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	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Ví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dụ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Hồng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DB752DE-4290-4354-B765-EEE0892BA29A}"/>
              </a:ext>
            </a:extLst>
          </p:cNvPr>
          <p:cNvGrpSpPr/>
          <p:nvPr/>
        </p:nvGrpSpPr>
        <p:grpSpPr>
          <a:xfrm>
            <a:off x="8804860" y="2440806"/>
            <a:ext cx="1678115" cy="2819684"/>
            <a:chOff x="8804860" y="2440806"/>
            <a:chExt cx="1678115" cy="2819684"/>
          </a:xfrm>
        </p:grpSpPr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547EEC4E-A799-414C-9EA9-2B6D8E847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097805" y="2440806"/>
              <a:ext cx="1385170" cy="2819684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CD086CB-E6B4-4EAB-A803-FAE7491160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1015491">
              <a:off x="8804860" y="2922219"/>
              <a:ext cx="637042" cy="6370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43679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2562225" y="828098"/>
            <a:ext cx="69627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i="1" dirty="0">
                <a:solidFill>
                  <a:prstClr val="white"/>
                </a:solidFill>
                <a:latin typeface="Calibri" panose="020F0502020204030204"/>
              </a:rPr>
              <a:t>2</a:t>
            </a:r>
            <a:r>
              <a:rPr lang="en-US" sz="4000" b="1" i="1" dirty="0">
                <a:solidFill>
                  <a:prstClr val="white"/>
                </a:solidFill>
                <a:latin typeface="Calibri" panose="020F0502020204030204"/>
              </a:rPr>
              <a:t>.</a:t>
            </a:r>
            <a:r>
              <a:rPr lang="vi-VN" sz="4000" b="1" i="1" dirty="0">
                <a:solidFill>
                  <a:prstClr val="white"/>
                </a:solidFill>
                <a:latin typeface="Calibri" panose="020F0502020204030204"/>
              </a:rPr>
              <a:t> Nơi em đang sống có những dạng địa hình nào? Hãy mô tả về địa hình nơi đó.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9926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71877EA-E63B-43E0-8C80-229F2BC0AC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87A1CC7F-A0F5-4586-8630-FB49AB02B6A4}"/>
              </a:ext>
            </a:extLst>
          </p:cNvPr>
          <p:cNvGrpSpPr/>
          <p:nvPr/>
        </p:nvGrpSpPr>
        <p:grpSpPr>
          <a:xfrm>
            <a:off x="-27590" y="-17733"/>
            <a:ext cx="12305231" cy="1124471"/>
            <a:chOff x="-27590" y="-17733"/>
            <a:chExt cx="12305231" cy="1124471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0F206075-4DC0-4579-B843-93840EC5138A}"/>
                </a:ext>
              </a:extLst>
            </p:cNvPr>
            <p:cNvGrpSpPr/>
            <p:nvPr/>
          </p:nvGrpSpPr>
          <p:grpSpPr>
            <a:xfrm flipH="1" flipV="1">
              <a:off x="3045150" y="-8942"/>
              <a:ext cx="9232491" cy="1115680"/>
              <a:chOff x="-1" y="5285788"/>
              <a:chExt cx="13010397" cy="1572212"/>
            </a:xfrm>
          </p:grpSpPr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AA84D1A5-D8C5-4B77-B93F-240A361F40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5609788" y="5285788"/>
                <a:ext cx="7400608" cy="1572212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7C66500B-348C-4EE6-A7F2-4BEFE72F95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59915" b="-3"/>
              <a:stretch/>
            </p:blipFill>
            <p:spPr>
              <a:xfrm>
                <a:off x="2525273" y="5367704"/>
                <a:ext cx="2798373" cy="1490296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781678F-81E2-4891-9A2E-860D20DF5D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2" t="86185" r="59915" b="-3"/>
              <a:stretch/>
            </p:blipFill>
            <p:spPr>
              <a:xfrm>
                <a:off x="-1" y="5367704"/>
                <a:ext cx="2256906" cy="149029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DD0D4C3-7C8E-48E7-B16F-3F080281B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1180361" y="-17733"/>
              <a:ext cx="1985793" cy="105755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85A8AC-BBA7-47D4-90A7-A3A3396026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-27590" y="-2845"/>
              <a:ext cx="1985793" cy="105755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8CD5D65-3EBF-4F1B-AD22-A1A28A1609BF}"/>
              </a:ext>
            </a:extLst>
          </p:cNvPr>
          <p:cNvGrpSpPr/>
          <p:nvPr/>
        </p:nvGrpSpPr>
        <p:grpSpPr>
          <a:xfrm>
            <a:off x="4200525" y="323850"/>
            <a:ext cx="3924300" cy="1257300"/>
            <a:chOff x="3977443" y="-1656991"/>
            <a:chExt cx="3108271" cy="1086510"/>
          </a:xfrm>
        </p:grpSpPr>
        <p:sp>
          <p:nvSpPr>
            <p:cNvPr id="21" name="矩形: 圆角 6">
              <a:extLst>
                <a:ext uri="{FF2B5EF4-FFF2-40B4-BE49-F238E27FC236}">
                  <a16:creationId xmlns:a16="http://schemas.microsoft.com/office/drawing/2014/main" id="{796C3DB8-C15A-4A2F-B8E2-3A701E9A43C8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Baloo 2 ExtraBold" panose="03080902040302020200" pitchFamily="66" charset="0"/>
                <a:ea typeface="等线" panose="02010600030101010101" pitchFamily="2" charset="-122"/>
                <a:cs typeface="Baloo 2 ExtraBold" panose="03080902040302020200" pitchFamily="66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EECD6DF-3AF7-49A5-B835-6AE6A5AE58BA}"/>
                </a:ext>
              </a:extLst>
            </p:cNvPr>
            <p:cNvSpPr txBox="1"/>
            <p:nvPr/>
          </p:nvSpPr>
          <p:spPr>
            <a:xfrm>
              <a:off x="4030604" y="-1561023"/>
              <a:ext cx="2883460" cy="9905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Mẫu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Tahoma" panose="020B0604030504040204" pitchFamily="34" charset="0"/>
                <a:ea typeface="等线" panose="02010600030101010101" pitchFamily="2" charset="-122"/>
                <a:cs typeface="Tahoma" panose="020B060403050404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890D772-6E73-2FB8-9066-A0E851F18C8A}"/>
              </a:ext>
            </a:extLst>
          </p:cNvPr>
          <p:cNvSpPr txBox="1"/>
          <p:nvPr/>
        </p:nvSpPr>
        <p:spPr>
          <a:xfrm>
            <a:off x="609600" y="1686328"/>
            <a:ext cx="10753725" cy="5171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Nơi em đang sống có các dạng địa hình: đồng bằng, sông, hồ, biển, núi.</a:t>
            </a:r>
          </a:p>
          <a:p>
            <a:pPr algn="just">
              <a:lnSpc>
                <a:spcPct val="150000"/>
              </a:lnSpc>
            </a:pPr>
            <a:r>
              <a:rPr lang="vi-VN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Mô tả:</a:t>
            </a:r>
          </a:p>
          <a:p>
            <a:pPr algn="just">
              <a:lnSpc>
                <a:spcPct val="150000"/>
              </a:lnSpc>
            </a:pP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Đồng bằng bằng phẳng</a:t>
            </a:r>
          </a:p>
          <a:p>
            <a:pPr algn="just">
              <a:lnSpc>
                <a:spcPct val="150000"/>
              </a:lnSpc>
            </a:pP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Sông lớn, chảy qua cánh đồng</a:t>
            </a:r>
          </a:p>
          <a:p>
            <a:pPr algn="just">
              <a:lnSpc>
                <a:spcPct val="150000"/>
              </a:lnSpc>
            </a:pP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Hồ lớn nằm giữa thành phố</a:t>
            </a:r>
          </a:p>
          <a:p>
            <a:pPr algn="just">
              <a:lnSpc>
                <a:spcPct val="150000"/>
              </a:lnSpc>
            </a:pP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Núi cao nằm xa xa cánh đồng.</a:t>
            </a:r>
          </a:p>
        </p:txBody>
      </p:sp>
    </p:spTree>
    <p:extLst>
      <p:ext uri="{BB962C8B-B14F-4D97-AF65-F5344CB8AC3E}">
        <p14:creationId xmlns:p14="http://schemas.microsoft.com/office/powerpoint/2010/main" val="3849200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5F8329-B937-E89B-CA47-28DAD4F7D5BB}"/>
              </a:ext>
            </a:extLst>
          </p:cNvPr>
          <p:cNvSpPr/>
          <p:nvPr/>
        </p:nvSpPr>
        <p:spPr>
          <a:xfrm>
            <a:off x="0" y="-104660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A88FAD3-AAC8-B977-5A4D-ADBA26BDE97B}"/>
              </a:ext>
            </a:extLst>
          </p:cNvPr>
          <p:cNvGrpSpPr/>
          <p:nvPr/>
        </p:nvGrpSpPr>
        <p:grpSpPr>
          <a:xfrm>
            <a:off x="-1606046" y="-1286065"/>
            <a:ext cx="16613204" cy="2964763"/>
            <a:chOff x="-1606046" y="-1286065"/>
            <a:chExt cx="16613204" cy="296476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243291-008A-6B39-E67B-831C98B9D62F}"/>
                </a:ext>
              </a:extLst>
            </p:cNvPr>
            <p:cNvGrpSpPr/>
            <p:nvPr/>
          </p:nvGrpSpPr>
          <p:grpSpPr>
            <a:xfrm>
              <a:off x="-1606046" y="-1202149"/>
              <a:ext cx="16613204" cy="2880847"/>
              <a:chOff x="-1351403" y="-1572539"/>
              <a:chExt cx="16613204" cy="288084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6ED1F23D-C0E5-D8DD-B893-D297BC46BA6E}"/>
                  </a:ext>
                </a:extLst>
              </p:cNvPr>
              <p:cNvGrpSpPr/>
              <p:nvPr/>
            </p:nvGrpSpPr>
            <p:grpSpPr>
              <a:xfrm>
                <a:off x="-1351403" y="-1488623"/>
                <a:ext cx="9550718" cy="2796931"/>
                <a:chOff x="-1351403" y="-1488623"/>
                <a:chExt cx="9550718" cy="2796931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790EACAE-10AB-BF3D-834F-59C97A325851}"/>
                    </a:ext>
                  </a:extLst>
                </p:cNvPr>
                <p:cNvGrpSpPr/>
                <p:nvPr/>
              </p:nvGrpSpPr>
              <p:grpSpPr>
                <a:xfrm>
                  <a:off x="-1351403" y="-945152"/>
                  <a:ext cx="9550718" cy="2253460"/>
                  <a:chOff x="-1351403" y="-945152"/>
                  <a:chExt cx="9550718" cy="2253460"/>
                </a:xfrm>
              </p:grpSpPr>
              <p:pic>
                <p:nvPicPr>
                  <p:cNvPr id="9" name="Picture 8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1E8A68A5-A3FB-8F11-4DD8-ABE94E4090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351403" y="-945152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CA30FFC-F263-58B2-AE9C-42C6C56E0D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" name="Picture 12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52765BF9-E4D1-4941-8294-9C24EEF7FF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6474" y="-1488623"/>
                  <a:ext cx="4693930" cy="2014732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9AB82394-CC98-FC22-DE24-8D7445C1CD78}"/>
                  </a:ext>
                </a:extLst>
              </p:cNvPr>
              <p:cNvGrpSpPr/>
              <p:nvPr/>
            </p:nvGrpSpPr>
            <p:grpSpPr>
              <a:xfrm>
                <a:off x="4918752" y="-1572539"/>
                <a:ext cx="10343049" cy="2772334"/>
                <a:chOff x="-2143734" y="-1333811"/>
                <a:chExt cx="10343049" cy="2772334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6CCCB3B8-5823-64F0-9EF6-914F298E37B8}"/>
                    </a:ext>
                  </a:extLst>
                </p:cNvPr>
                <p:cNvGrpSpPr/>
                <p:nvPr/>
              </p:nvGrpSpPr>
              <p:grpSpPr>
                <a:xfrm>
                  <a:off x="-510448" y="-706424"/>
                  <a:ext cx="8709763" cy="2144947"/>
                  <a:chOff x="-510448" y="-706424"/>
                  <a:chExt cx="8709763" cy="2144947"/>
                </a:xfrm>
              </p:grpSpPr>
              <p:pic>
                <p:nvPicPr>
                  <p:cNvPr id="20" name="Picture 1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0598AA2-FA1B-635B-E9DC-356B248275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10448" y="-576209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21" name="Picture 20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BC6BF0B-4B33-0208-03F9-512FE21943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9" name="Picture 18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36E40F72-B8CE-130D-7C28-A337292E39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43734" y="-1333811"/>
                  <a:ext cx="4693930" cy="2014732"/>
                </a:xfrm>
                <a:prstGeom prst="rect">
                  <a:avLst/>
                </a:prstGeom>
              </p:spPr>
            </p:pic>
          </p:grpSp>
        </p:grpSp>
        <p:pic>
          <p:nvPicPr>
            <p:cNvPr id="23" name="Picture 22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188599F6-3FEA-0053-0DFF-F58160F40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4317" y="-1286065"/>
              <a:ext cx="4693930" cy="2014732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1A48B9F-200D-114A-E1AC-F64D80D98E47}"/>
              </a:ext>
            </a:extLst>
          </p:cNvPr>
          <p:cNvGrpSpPr/>
          <p:nvPr/>
        </p:nvGrpSpPr>
        <p:grpSpPr>
          <a:xfrm>
            <a:off x="339603" y="783825"/>
            <a:ext cx="5539612" cy="4338551"/>
            <a:chOff x="4579754" y="1778326"/>
            <a:chExt cx="3288799" cy="2575744"/>
          </a:xfrm>
        </p:grpSpPr>
        <p:pic>
          <p:nvPicPr>
            <p:cNvPr id="48" name="Picture 47" descr="Text, whiteboard&#10;&#10;Description automatically generated">
              <a:extLst>
                <a:ext uri="{FF2B5EF4-FFF2-40B4-BE49-F238E27FC236}">
                  <a16:creationId xmlns:a16="http://schemas.microsoft.com/office/drawing/2014/main" id="{64F032DF-FC28-476A-5DF6-40F7608D6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503930"/>
              <a:ext cx="3288799" cy="1850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5FCB972-838F-2001-1A77-22EA470EF21E}"/>
                </a:ext>
              </a:extLst>
            </p:cNvPr>
            <p:cNvSpPr txBox="1"/>
            <p:nvPr/>
          </p:nvSpPr>
          <p:spPr>
            <a:xfrm>
              <a:off x="4782363" y="3424244"/>
              <a:ext cx="2839453" cy="6943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Chia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sẻ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1" name="Picture 50" descr="A yellow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82653AAE-3637-BA42-CCC0-27B8E1DEC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455" y="1778326"/>
              <a:ext cx="1460411" cy="1442730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ACA0BE2-F10E-7DBD-417D-8A5059E346AA}"/>
              </a:ext>
            </a:extLst>
          </p:cNvPr>
          <p:cNvGrpSpPr/>
          <p:nvPr/>
        </p:nvGrpSpPr>
        <p:grpSpPr>
          <a:xfrm>
            <a:off x="6266637" y="783825"/>
            <a:ext cx="5539612" cy="4338551"/>
            <a:chOff x="4579754" y="1778326"/>
            <a:chExt cx="3288799" cy="2575744"/>
          </a:xfrm>
        </p:grpSpPr>
        <p:pic>
          <p:nvPicPr>
            <p:cNvPr id="54" name="Picture 53" descr="Text, whiteboard&#10;&#10;Description automatically generated">
              <a:extLst>
                <a:ext uri="{FF2B5EF4-FFF2-40B4-BE49-F238E27FC236}">
                  <a16:creationId xmlns:a16="http://schemas.microsoft.com/office/drawing/2014/main" id="{B914479A-88B4-82DF-E969-F2F19991F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503930"/>
              <a:ext cx="3288799" cy="1850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9A7BC12-C5DB-42E4-4F44-32839CBEC598}"/>
                </a:ext>
              </a:extLst>
            </p:cNvPr>
            <p:cNvSpPr txBox="1"/>
            <p:nvPr/>
          </p:nvSpPr>
          <p:spPr>
            <a:xfrm>
              <a:off x="4764007" y="3396229"/>
              <a:ext cx="2920288" cy="6943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</a:t>
              </a: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xét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7" name="Picture 56" descr="A yellow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0116AC2A-3F20-D1AE-7892-5764C8129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455" y="1778326"/>
              <a:ext cx="1460411" cy="1442730"/>
            </a:xfrm>
            <a:prstGeom prst="rect">
              <a:avLst/>
            </a:prstGeom>
          </p:spPr>
        </p:pic>
      </p:grpSp>
      <p:pic>
        <p:nvPicPr>
          <p:cNvPr id="36" name="Picture 35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CED48BFD-D3D3-FF19-B410-D7C5C73E47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pic>
        <p:nvPicPr>
          <p:cNvPr id="59" name="Picture 5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71B3DEF-894D-A707-E445-FE34D79408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192" y="542553"/>
            <a:ext cx="2113084" cy="2101368"/>
          </a:xfrm>
          <a:prstGeom prst="rect">
            <a:avLst/>
          </a:prstGeom>
        </p:spPr>
      </p:pic>
      <p:pic>
        <p:nvPicPr>
          <p:cNvPr id="60" name="Picture 59" descr="A picture containing text&#10;&#10;Description automatically generated">
            <a:extLst>
              <a:ext uri="{FF2B5EF4-FFF2-40B4-BE49-F238E27FC236}">
                <a16:creationId xmlns:a16="http://schemas.microsoft.com/office/drawing/2014/main" id="{4A7CC9C3-4ECC-9180-51EC-7FDA11B81F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442" y="459223"/>
            <a:ext cx="1491017" cy="218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76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AB01C4-998D-6F3C-43CF-F460641130E0}"/>
              </a:ext>
            </a:extLst>
          </p:cNvPr>
          <p:cNvSpPr txBox="1"/>
          <p:nvPr/>
        </p:nvSpPr>
        <p:spPr>
          <a:xfrm>
            <a:off x="6134100" y="418695"/>
            <a:ext cx="54483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Em đã được đi đến những nơi có dạng địa hình như thế nào? Hãy mô tả về các dạng địa hình đó.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292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71877EA-E63B-43E0-8C80-229F2BC0AC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87A1CC7F-A0F5-4586-8630-FB49AB02B6A4}"/>
              </a:ext>
            </a:extLst>
          </p:cNvPr>
          <p:cNvGrpSpPr/>
          <p:nvPr/>
        </p:nvGrpSpPr>
        <p:grpSpPr>
          <a:xfrm>
            <a:off x="-27590" y="-17733"/>
            <a:ext cx="12305231" cy="1124471"/>
            <a:chOff x="-27590" y="-17733"/>
            <a:chExt cx="12305231" cy="1124471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0F206075-4DC0-4579-B843-93840EC5138A}"/>
                </a:ext>
              </a:extLst>
            </p:cNvPr>
            <p:cNvGrpSpPr/>
            <p:nvPr/>
          </p:nvGrpSpPr>
          <p:grpSpPr>
            <a:xfrm flipH="1" flipV="1">
              <a:off x="3045150" y="-8942"/>
              <a:ext cx="9232491" cy="1115680"/>
              <a:chOff x="-1" y="5285788"/>
              <a:chExt cx="13010397" cy="1572212"/>
            </a:xfrm>
          </p:grpSpPr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AA84D1A5-D8C5-4B77-B93F-240A361F40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5609788" y="5285788"/>
                <a:ext cx="7400608" cy="1572212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7C66500B-348C-4EE6-A7F2-4BEFE72F95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59915" b="-3"/>
              <a:stretch/>
            </p:blipFill>
            <p:spPr>
              <a:xfrm>
                <a:off x="2525273" y="5367704"/>
                <a:ext cx="2798373" cy="1490296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781678F-81E2-4891-9A2E-860D20DF5D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2" t="86185" r="59915" b="-3"/>
              <a:stretch/>
            </p:blipFill>
            <p:spPr>
              <a:xfrm>
                <a:off x="-1" y="5367704"/>
                <a:ext cx="2256906" cy="149029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DD0D4C3-7C8E-48E7-B16F-3F080281B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1180361" y="-17733"/>
              <a:ext cx="1985793" cy="105755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85A8AC-BBA7-47D4-90A7-A3A3396026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-27590" y="-2845"/>
              <a:ext cx="1985793" cy="105755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66826A6-D00B-C184-3D3D-407D106D60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6337" y="1200149"/>
            <a:ext cx="10215563" cy="55108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46591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2" name="任意多边形: 形状 40">
            <a:extLst>
              <a:ext uri="{FF2B5EF4-FFF2-40B4-BE49-F238E27FC236}">
                <a16:creationId xmlns:a16="http://schemas.microsoft.com/office/drawing/2014/main" id="{1703DE5A-3214-7AF4-FDEF-62F64AD90B8D}"/>
              </a:ext>
            </a:extLst>
          </p:cNvPr>
          <p:cNvSpPr/>
          <p:nvPr/>
        </p:nvSpPr>
        <p:spPr>
          <a:xfrm>
            <a:off x="393406" y="1486781"/>
            <a:ext cx="11419366" cy="4946516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F27F36-A653-BA39-8D53-004260FD561F}"/>
              </a:ext>
            </a:extLst>
          </p:cNvPr>
          <p:cNvSpPr txBox="1"/>
          <p:nvPr/>
        </p:nvSpPr>
        <p:spPr>
          <a:xfrm>
            <a:off x="2156874" y="2057457"/>
            <a:ext cx="93500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ề nhà vẽ tranh về cảnh địa hình quê hương mình giống bạn Minh, sau đó chia sẻ cùng người thân và cả lớp.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E5A286-1FA5-705D-7626-6B8DC631EECC}"/>
              </a:ext>
            </a:extLst>
          </p:cNvPr>
          <p:cNvSpPr txBox="1"/>
          <p:nvPr/>
        </p:nvSpPr>
        <p:spPr>
          <a:xfrm>
            <a:off x="3025564" y="225383"/>
            <a:ext cx="60866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964B00"/>
                  </a:solidFill>
                  <a:prstDash val="solid"/>
                </a:ln>
                <a:solidFill>
                  <a:srgbClr val="FFFF99"/>
                </a:solidFill>
                <a:effectLst>
                  <a:outerShdw dist="38100" dir="2700000" algn="tl" rotWithShape="0">
                    <a:srgbClr val="964B00"/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DẶN DÒ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C75FD2-DB5D-B46E-AC05-3DE87F1BFE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1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pic>
        <p:nvPicPr>
          <p:cNvPr id="5" name="Picture 8" descr="Tổng hợp ảnh Doremon PNG">
            <a:hlinkClick r:id="rId6" action="ppaction://hlinksldjump"/>
            <a:extLst>
              <a:ext uri="{FF2B5EF4-FFF2-40B4-BE49-F238E27FC236}">
                <a16:creationId xmlns:a16="http://schemas.microsoft.com/office/drawing/2014/main" id="{99175415-2B75-4E81-ADBE-61F597D0E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8" y="3708887"/>
            <a:ext cx="1989772" cy="28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582DF450-1CD1-4551-BF79-590A7DB348D5}"/>
              </a:ext>
            </a:extLst>
          </p:cNvPr>
          <p:cNvSpPr/>
          <p:nvPr/>
        </p:nvSpPr>
        <p:spPr>
          <a:xfrm>
            <a:off x="1005839" y="289560"/>
            <a:ext cx="9777179" cy="1691640"/>
          </a:xfrm>
          <a:prstGeom prst="wedgeRoundRectCallout">
            <a:avLst>
              <a:gd name="adj1" fmla="val -46081"/>
              <a:gd name="adj2" fmla="val 112460"/>
              <a:gd name="adj3" fmla="val 16667"/>
            </a:avLst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t"/>
          <a:lstStyle/>
          <a:p>
            <a:pPr lvl="0" algn="ctr">
              <a:defRPr/>
            </a:pPr>
            <a:r>
              <a:rPr lang="vi-VN" sz="32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Rõ ràng chẳng phải nồi canh</a:t>
            </a:r>
            <a:endParaRPr lang="en-US" sz="3200" b="1" kern="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vi-VN" sz="32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 mà vị mặn, nước xanh, cá nhiều</a:t>
            </a:r>
            <a:endParaRPr lang="en-US" sz="3200" b="1" kern="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vi-VN" sz="32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Là gì?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F4CE24-9743-4429-B424-76FDC821E5B0}"/>
              </a:ext>
            </a:extLst>
          </p:cNvPr>
          <p:cNvSpPr txBox="1"/>
          <p:nvPr/>
        </p:nvSpPr>
        <p:spPr>
          <a:xfrm>
            <a:off x="4615111" y="2715412"/>
            <a:ext cx="351924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kern="0" noProof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Đáp</a:t>
            </a:r>
            <a:r>
              <a:rPr lang="en-US" sz="4000" kern="0" noProof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kern="0" noProof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án</a:t>
            </a:r>
            <a:r>
              <a:rPr lang="en-US" sz="4000" kern="0" noProof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 </a:t>
            </a:r>
            <a:r>
              <a:rPr lang="en-US" sz="4000" kern="0" noProof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Biển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51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47C349D7-6DBC-40FD-AA14-47F3A0F05E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555193B8-6C0C-4CAB-9716-B227854DFA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 rot="18797512">
            <a:off x="11389861" y="4044455"/>
            <a:ext cx="938520" cy="1664236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CCC6689B-2C4B-4E25-8D33-B7D90DC93BE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AEF15CA1-3F01-4F1C-A812-038BB76172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5A85BF2-BC5E-45FB-9E8A-49ADA101FD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A736CEC8-D21E-4E2F-AB1E-7B1FBEF8C9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453DB905-B2A9-4A46-B74D-A2BD30BA447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>
            <a:off x="1599884" y="4547793"/>
            <a:ext cx="996796" cy="228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5A32EF6-8D90-45C0-8CE0-7802195E46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>
            <a:off x="4787654" y="5327605"/>
            <a:ext cx="938520" cy="1664236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37E27A88-2241-43AC-9D29-566B7A1DB923}"/>
              </a:ext>
            </a:extLst>
          </p:cNvPr>
          <p:cNvGrpSpPr/>
          <p:nvPr/>
        </p:nvGrpSpPr>
        <p:grpSpPr>
          <a:xfrm>
            <a:off x="-27590" y="-17733"/>
            <a:ext cx="12305231" cy="1124471"/>
            <a:chOff x="-27590" y="-17733"/>
            <a:chExt cx="12305231" cy="1124471"/>
          </a:xfrm>
        </p:grpSpPr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C6701077-7EB6-43E2-9010-056AD0F767C2}"/>
                </a:ext>
              </a:extLst>
            </p:cNvPr>
            <p:cNvGrpSpPr/>
            <p:nvPr/>
          </p:nvGrpSpPr>
          <p:grpSpPr>
            <a:xfrm flipH="1" flipV="1">
              <a:off x="3045150" y="-8942"/>
              <a:ext cx="9232491" cy="1115680"/>
              <a:chOff x="-1" y="5285788"/>
              <a:chExt cx="13010397" cy="1572212"/>
            </a:xfrm>
          </p:grpSpPr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49F675B8-7682-4411-8F30-C4F57D095A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5609788" y="5285788"/>
                <a:ext cx="7400608" cy="1572212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3F13CB90-AFF3-415B-A0EA-D0AD00711D0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59915" b="-3"/>
              <a:stretch/>
            </p:blipFill>
            <p:spPr>
              <a:xfrm>
                <a:off x="2525273" y="5367704"/>
                <a:ext cx="2798373" cy="1490296"/>
              </a:xfrm>
              <a:prstGeom prst="rect">
                <a:avLst/>
              </a:prstGeom>
            </p:spPr>
          </p:pic>
          <p:pic>
            <p:nvPicPr>
              <p:cNvPr id="21" name="图片 20">
                <a:extLst>
                  <a:ext uri="{FF2B5EF4-FFF2-40B4-BE49-F238E27FC236}">
                    <a16:creationId xmlns:a16="http://schemas.microsoft.com/office/drawing/2014/main" id="{79C030A4-1967-4EAF-9A19-218CB6757F4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2" t="86185" r="59915" b="-3"/>
              <a:stretch/>
            </p:blipFill>
            <p:spPr>
              <a:xfrm>
                <a:off x="-1" y="5367704"/>
                <a:ext cx="2256906" cy="1490296"/>
              </a:xfrm>
              <a:prstGeom prst="rect">
                <a:avLst/>
              </a:prstGeom>
            </p:spPr>
          </p:pic>
        </p:grpSp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C4D6367B-45D3-44E1-8B42-B46D853A55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1180361" y="-17733"/>
              <a:ext cx="1985793" cy="1057550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A16F9C00-FAE8-43D9-BB18-D6D29BCA6D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-27590" y="-2845"/>
              <a:ext cx="1985793" cy="1057550"/>
            </a:xfrm>
            <a:prstGeom prst="rect">
              <a:avLst/>
            </a:prstGeom>
          </p:spPr>
        </p:pic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F2911CBE-B8F5-4F3F-AB65-7F917358B91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 rot="19859773">
            <a:off x="11298079" y="1608175"/>
            <a:ext cx="996796" cy="228600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252CFE87-AC3F-4711-A61F-FD87FEA9F09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 rot="1740227" flipH="1">
            <a:off x="-43931" y="2043892"/>
            <a:ext cx="616813" cy="141456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998ACD91-BD40-4A6F-A21E-F43EA9AC32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 rot="2802488" flipH="1">
            <a:off x="-20514" y="4110708"/>
            <a:ext cx="938520" cy="16642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93C5A6-2C5D-4292-8B32-E3B17B0DE8E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75387" y="1163817"/>
            <a:ext cx="7011008" cy="446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0398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607B53F5-AED6-4D96-9631-1DB6F334E176}"/>
              </a:ext>
            </a:extLst>
          </p:cNvPr>
          <p:cNvSpPr/>
          <p:nvPr/>
        </p:nvSpPr>
        <p:spPr>
          <a:xfrm>
            <a:off x="1005840" y="289560"/>
            <a:ext cx="10053224" cy="1682115"/>
          </a:xfrm>
          <a:prstGeom prst="wedgeRoundRectCallout">
            <a:avLst>
              <a:gd name="adj1" fmla="val -48916"/>
              <a:gd name="adj2" fmla="val 94784"/>
              <a:gd name="adj3" fmla="val 16667"/>
            </a:avLst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t"/>
          <a:lstStyle/>
          <a:p>
            <a:pPr lvl="0" algn="ctr">
              <a:defRPr/>
            </a:pPr>
            <a:r>
              <a:rPr lang="en-US" sz="32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Sừng</a:t>
            </a:r>
            <a:r>
              <a:rPr lang="en-US" sz="32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sững</a:t>
            </a:r>
            <a:r>
              <a:rPr lang="en-US" sz="32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trời</a:t>
            </a:r>
            <a:endParaRPr lang="en-US" sz="3200" b="1" kern="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32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Chẳng</a:t>
            </a:r>
            <a:r>
              <a:rPr lang="en-US" sz="32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ai </a:t>
            </a:r>
            <a:r>
              <a:rPr lang="en-US" sz="32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vun</a:t>
            </a:r>
            <a:r>
              <a:rPr lang="en-US" sz="32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đắp</a:t>
            </a:r>
            <a:r>
              <a:rPr lang="en-US" sz="32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</a:t>
            </a:r>
            <a:r>
              <a:rPr lang="en-US" sz="32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lùng</a:t>
            </a:r>
            <a:r>
              <a:rPr lang="en-US" sz="32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- </a:t>
            </a:r>
            <a:r>
              <a:rPr lang="en-US" sz="32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970685AD-81EC-4E7C-8244-5F67172DF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455062" y="2686511"/>
            <a:ext cx="2888932" cy="343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83B818-3C0D-CF27-B489-AC4B66EF4793}"/>
              </a:ext>
            </a:extLst>
          </p:cNvPr>
          <p:cNvSpPr txBox="1"/>
          <p:nvPr/>
        </p:nvSpPr>
        <p:spPr>
          <a:xfrm>
            <a:off x="3586410" y="2696362"/>
            <a:ext cx="5281365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kern="0" noProof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Đáp</a:t>
            </a:r>
            <a:r>
              <a:rPr lang="en-US" sz="4000" kern="0" noProof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kern="0" noProof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án</a:t>
            </a:r>
            <a:r>
              <a:rPr lang="en-US" sz="4000" kern="0" noProof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 </a:t>
            </a:r>
            <a:r>
              <a:rPr lang="en-US" sz="4000" kern="0" noProof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Ngọn</a:t>
            </a:r>
            <a:r>
              <a:rPr lang="en-US" sz="4000" kern="0" noProof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kern="0" noProof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núi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73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9" name="Picture 3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46" name="Speech Bubble: Rectangle with Corners Rounded 45">
            <a:extLst>
              <a:ext uri="{FF2B5EF4-FFF2-40B4-BE49-F238E27FC236}">
                <a16:creationId xmlns:a16="http://schemas.microsoft.com/office/drawing/2014/main" id="{7D7BFBA4-2DFA-4F6A-9FAB-D110D68D2F0C}"/>
              </a:ext>
            </a:extLst>
          </p:cNvPr>
          <p:cNvSpPr/>
          <p:nvPr/>
        </p:nvSpPr>
        <p:spPr>
          <a:xfrm>
            <a:off x="1005840" y="289560"/>
            <a:ext cx="10586085" cy="1729021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t"/>
          <a:lstStyle/>
          <a:p>
            <a:pPr lvl="0" algn="ctr">
              <a:defRPr/>
            </a:pPr>
            <a:r>
              <a:rPr lang="en-US" sz="44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3. </a:t>
            </a:r>
            <a:r>
              <a:rPr lang="en-US" sz="44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n-US" sz="44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lang="en-US" sz="44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lang="en-US" sz="44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</a:t>
            </a:r>
            <a:r>
              <a:rPr lang="en-US" sz="44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</a:t>
            </a:r>
            <a:r>
              <a:rPr lang="en-US" sz="44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CB26C6A2-2176-4804-B1CD-6EBAC0120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635380" y="2885872"/>
            <a:ext cx="1789163" cy="332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692FFC-0803-6F3D-823C-0D3A296A9638}"/>
              </a:ext>
            </a:extLst>
          </p:cNvPr>
          <p:cNvSpPr txBox="1"/>
          <p:nvPr/>
        </p:nvSpPr>
        <p:spPr>
          <a:xfrm>
            <a:off x="3586410" y="2696362"/>
            <a:ext cx="807219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ker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 dạng địa hình là hồ, sông, biển,  núi, đồi, cao nguyên, đồng bằng.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65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60A067C1-541F-4DE2-BB13-41DD28250977}"/>
              </a:ext>
            </a:extLst>
          </p:cNvPr>
          <p:cNvSpPr/>
          <p:nvPr/>
        </p:nvSpPr>
        <p:spPr>
          <a:xfrm>
            <a:off x="1005840" y="289560"/>
            <a:ext cx="10087730" cy="1320313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t"/>
          <a:lstStyle/>
          <a:p>
            <a:pPr lvl="0" algn="ctr">
              <a:defRPr/>
            </a:pP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  <a:r>
              <a:rPr lang="vi-VN" sz="36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So sánh dạng địa hình Núi và đồi?</a:t>
            </a:r>
          </a:p>
        </p:txBody>
      </p:sp>
      <p:pic>
        <p:nvPicPr>
          <p:cNvPr id="12" name="Picture 11">
            <a:hlinkClick r:id="rId6" action="ppaction://hlinksldjump"/>
            <a:extLst>
              <a:ext uri="{FF2B5EF4-FFF2-40B4-BE49-F238E27FC236}">
                <a16:creationId xmlns:a16="http://schemas.microsoft.com/office/drawing/2014/main" id="{149E6646-8EE1-4603-B742-530CAFD2F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1856179"/>
            <a:ext cx="2975679" cy="353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E1171E-DB47-F81B-C481-B691C1FF4707}"/>
              </a:ext>
            </a:extLst>
          </p:cNvPr>
          <p:cNvSpPr txBox="1"/>
          <p:nvPr/>
        </p:nvSpPr>
        <p:spPr>
          <a:xfrm>
            <a:off x="2462460" y="2524912"/>
            <a:ext cx="9072315" cy="255454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  <a:defRPr/>
            </a:pPr>
            <a:r>
              <a:rPr lang="en-US" sz="4000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Giống</a:t>
            </a:r>
            <a:r>
              <a:rPr lang="en-US" sz="4000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nhau</a:t>
            </a:r>
            <a:r>
              <a:rPr lang="en-US" sz="4000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 </a:t>
            </a:r>
            <a:r>
              <a:rPr lang="en-US" sz="4000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đều</a:t>
            </a:r>
            <a:r>
              <a:rPr lang="en-US" sz="4000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nhô</a:t>
            </a:r>
            <a:r>
              <a:rPr lang="en-US" sz="4000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cao</a:t>
            </a:r>
            <a:r>
              <a:rPr lang="en-US" sz="4000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000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Khác</a:t>
            </a:r>
            <a:r>
              <a:rPr lang="en-US" sz="4000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nhau</a:t>
            </a:r>
            <a:r>
              <a:rPr lang="en-US" sz="4000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 </a:t>
            </a:r>
            <a:r>
              <a:rPr lang="en-US" sz="4000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Núi</a:t>
            </a:r>
            <a:r>
              <a:rPr lang="en-US" sz="4000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cao</a:t>
            </a:r>
            <a:r>
              <a:rPr lang="en-US" sz="4000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trên</a:t>
            </a:r>
            <a:r>
              <a:rPr lang="en-US" sz="4000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500 m, </a:t>
            </a:r>
            <a:r>
              <a:rPr lang="en-US" sz="4000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đỉnh</a:t>
            </a:r>
            <a:r>
              <a:rPr lang="en-US" sz="4000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nhọn</a:t>
            </a:r>
            <a:r>
              <a:rPr lang="en-US" sz="4000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4000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dốc</a:t>
            </a:r>
            <a:r>
              <a:rPr lang="en-US" sz="4000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còn</a:t>
            </a:r>
            <a:r>
              <a:rPr lang="en-US" sz="4000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đồi</a:t>
            </a:r>
            <a:r>
              <a:rPr lang="en-US" sz="4000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thì</a:t>
            </a:r>
            <a:r>
              <a:rPr lang="en-US" sz="4000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4000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độ</a:t>
            </a:r>
            <a:r>
              <a:rPr lang="en-US" sz="4000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cao</a:t>
            </a:r>
            <a:r>
              <a:rPr lang="en-US" sz="4000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từ</a:t>
            </a:r>
            <a:r>
              <a:rPr lang="en-US" sz="4000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200-500m, </a:t>
            </a:r>
            <a:r>
              <a:rPr lang="en-US" sz="4000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đỉnh</a:t>
            </a:r>
            <a:r>
              <a:rPr lang="en-US" sz="4000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đồi</a:t>
            </a:r>
            <a:r>
              <a:rPr lang="en-US" sz="4000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tròn</a:t>
            </a:r>
            <a:r>
              <a:rPr lang="en-US" sz="4000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4000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dốc</a:t>
            </a:r>
            <a:r>
              <a:rPr lang="en-US" sz="4000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thoải</a:t>
            </a:r>
            <a:r>
              <a:rPr lang="en-US" sz="4000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8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8">
            <a:extLst>
              <a:ext uri="{FF2B5EF4-FFF2-40B4-BE49-F238E27FC236}">
                <a16:creationId xmlns:a16="http://schemas.microsoft.com/office/drawing/2014/main" id="{99ADF080-DBF5-4491-B157-EFC2CF000A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8" name="图片 24">
            <a:extLst>
              <a:ext uri="{FF2B5EF4-FFF2-40B4-BE49-F238E27FC236}">
                <a16:creationId xmlns:a16="http://schemas.microsoft.com/office/drawing/2014/main" id="{FC768B06-9638-43A0-9601-4E805CC7DD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 rot="18797512">
            <a:off x="11389861" y="4044455"/>
            <a:ext cx="938520" cy="1664236"/>
          </a:xfrm>
          <a:prstGeom prst="rect">
            <a:avLst/>
          </a:prstGeom>
        </p:spPr>
      </p:pic>
      <p:grpSp>
        <p:nvGrpSpPr>
          <p:cNvPr id="11" name="组合 12">
            <a:extLst>
              <a:ext uri="{FF2B5EF4-FFF2-40B4-BE49-F238E27FC236}">
                <a16:creationId xmlns:a16="http://schemas.microsoft.com/office/drawing/2014/main" id="{FA0D3DB6-D6F4-4A10-92C0-13EC2BC3C2B1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12" name="图片 9">
              <a:extLst>
                <a:ext uri="{FF2B5EF4-FFF2-40B4-BE49-F238E27FC236}">
                  <a16:creationId xmlns:a16="http://schemas.microsoft.com/office/drawing/2014/main" id="{F2D579E9-E4CA-4B51-900B-F560A770FB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13" name="图片 10">
              <a:extLst>
                <a:ext uri="{FF2B5EF4-FFF2-40B4-BE49-F238E27FC236}">
                  <a16:creationId xmlns:a16="http://schemas.microsoft.com/office/drawing/2014/main" id="{01F64D8E-4C93-41DC-8E3E-8C918AEB12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4" name="图片 11">
              <a:extLst>
                <a:ext uri="{FF2B5EF4-FFF2-40B4-BE49-F238E27FC236}">
                  <a16:creationId xmlns:a16="http://schemas.microsoft.com/office/drawing/2014/main" id="{51B530E6-0E45-4D34-8D48-A82EDD074F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5" name="图片 5">
            <a:extLst>
              <a:ext uri="{FF2B5EF4-FFF2-40B4-BE49-F238E27FC236}">
                <a16:creationId xmlns:a16="http://schemas.microsoft.com/office/drawing/2014/main" id="{6880AA75-6C9D-4BBD-879B-C6D303FC13C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>
            <a:off x="597475" y="851134"/>
            <a:ext cx="4792206" cy="4353035"/>
          </a:xfrm>
          <a:prstGeom prst="rect">
            <a:avLst/>
          </a:prstGeom>
        </p:spPr>
      </p:pic>
      <p:pic>
        <p:nvPicPr>
          <p:cNvPr id="16" name="图片 7">
            <a:extLst>
              <a:ext uri="{FF2B5EF4-FFF2-40B4-BE49-F238E27FC236}">
                <a16:creationId xmlns:a16="http://schemas.microsoft.com/office/drawing/2014/main" id="{B098D46E-A9AE-453B-AC1A-02D79AB4304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>
            <a:off x="1614726" y="4771689"/>
            <a:ext cx="996796" cy="2286000"/>
          </a:xfrm>
          <a:prstGeom prst="rect">
            <a:avLst/>
          </a:prstGeom>
        </p:spPr>
      </p:pic>
      <p:pic>
        <p:nvPicPr>
          <p:cNvPr id="17" name="图片 8">
            <a:extLst>
              <a:ext uri="{FF2B5EF4-FFF2-40B4-BE49-F238E27FC236}">
                <a16:creationId xmlns:a16="http://schemas.microsoft.com/office/drawing/2014/main" id="{CF26C7B7-845C-4950-BD42-2CE69077F4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>
            <a:off x="4787654" y="5327605"/>
            <a:ext cx="938520" cy="1664236"/>
          </a:xfrm>
          <a:prstGeom prst="rect">
            <a:avLst/>
          </a:prstGeom>
        </p:spPr>
      </p:pic>
      <p:grpSp>
        <p:nvGrpSpPr>
          <p:cNvPr id="18" name="组合 23">
            <a:extLst>
              <a:ext uri="{FF2B5EF4-FFF2-40B4-BE49-F238E27FC236}">
                <a16:creationId xmlns:a16="http://schemas.microsoft.com/office/drawing/2014/main" id="{73E223D8-2564-4C90-857F-5EDC0A04122F}"/>
              </a:ext>
            </a:extLst>
          </p:cNvPr>
          <p:cNvGrpSpPr/>
          <p:nvPr/>
        </p:nvGrpSpPr>
        <p:grpSpPr>
          <a:xfrm>
            <a:off x="-27590" y="-17733"/>
            <a:ext cx="12305231" cy="1124471"/>
            <a:chOff x="-27590" y="-17733"/>
            <a:chExt cx="12305231" cy="1124471"/>
          </a:xfrm>
        </p:grpSpPr>
        <p:grpSp>
          <p:nvGrpSpPr>
            <p:cNvPr id="19" name="组合 17">
              <a:extLst>
                <a:ext uri="{FF2B5EF4-FFF2-40B4-BE49-F238E27FC236}">
                  <a16:creationId xmlns:a16="http://schemas.microsoft.com/office/drawing/2014/main" id="{16C2A471-8306-474F-BF7A-B28D3AC6B07F}"/>
                </a:ext>
              </a:extLst>
            </p:cNvPr>
            <p:cNvGrpSpPr/>
            <p:nvPr/>
          </p:nvGrpSpPr>
          <p:grpSpPr>
            <a:xfrm flipH="1" flipV="1">
              <a:off x="3045150" y="-8942"/>
              <a:ext cx="9232491" cy="1115680"/>
              <a:chOff x="-1" y="5285788"/>
              <a:chExt cx="13010397" cy="1572212"/>
            </a:xfrm>
          </p:grpSpPr>
          <p:pic>
            <p:nvPicPr>
              <p:cNvPr id="22" name="图片 18">
                <a:extLst>
                  <a:ext uri="{FF2B5EF4-FFF2-40B4-BE49-F238E27FC236}">
                    <a16:creationId xmlns:a16="http://schemas.microsoft.com/office/drawing/2014/main" id="{7C4EA380-5E22-4778-9215-B2FDC2D435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5609788" y="5285788"/>
                <a:ext cx="7400608" cy="1572212"/>
              </a:xfrm>
              <a:prstGeom prst="rect">
                <a:avLst/>
              </a:prstGeom>
            </p:spPr>
          </p:pic>
          <p:pic>
            <p:nvPicPr>
              <p:cNvPr id="23" name="图片 19">
                <a:extLst>
                  <a:ext uri="{FF2B5EF4-FFF2-40B4-BE49-F238E27FC236}">
                    <a16:creationId xmlns:a16="http://schemas.microsoft.com/office/drawing/2014/main" id="{06910F75-69F0-4FAD-AE42-6B6D1DD278F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59915" b="-3"/>
              <a:stretch/>
            </p:blipFill>
            <p:spPr>
              <a:xfrm>
                <a:off x="2525273" y="5367704"/>
                <a:ext cx="2798373" cy="1490296"/>
              </a:xfrm>
              <a:prstGeom prst="rect">
                <a:avLst/>
              </a:prstGeom>
            </p:spPr>
          </p:pic>
          <p:pic>
            <p:nvPicPr>
              <p:cNvPr id="24" name="图片 20">
                <a:extLst>
                  <a:ext uri="{FF2B5EF4-FFF2-40B4-BE49-F238E27FC236}">
                    <a16:creationId xmlns:a16="http://schemas.microsoft.com/office/drawing/2014/main" id="{8A19B19D-D169-4DC6-A114-C3C7C15C9A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2" t="86185" r="59915" b="-3"/>
              <a:stretch/>
            </p:blipFill>
            <p:spPr>
              <a:xfrm>
                <a:off x="-1" y="5367704"/>
                <a:ext cx="2256906" cy="1490296"/>
              </a:xfrm>
              <a:prstGeom prst="rect">
                <a:avLst/>
              </a:prstGeom>
            </p:spPr>
          </p:pic>
        </p:grpSp>
        <p:pic>
          <p:nvPicPr>
            <p:cNvPr id="20" name="图片 21">
              <a:extLst>
                <a:ext uri="{FF2B5EF4-FFF2-40B4-BE49-F238E27FC236}">
                  <a16:creationId xmlns:a16="http://schemas.microsoft.com/office/drawing/2014/main" id="{ABEC408A-17CD-44B7-A4FE-CE9E145DF0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1180361" y="-17733"/>
              <a:ext cx="1985793" cy="1057550"/>
            </a:xfrm>
            <a:prstGeom prst="rect">
              <a:avLst/>
            </a:prstGeom>
          </p:spPr>
        </p:pic>
        <p:pic>
          <p:nvPicPr>
            <p:cNvPr id="21" name="图片 22">
              <a:extLst>
                <a:ext uri="{FF2B5EF4-FFF2-40B4-BE49-F238E27FC236}">
                  <a16:creationId xmlns:a16="http://schemas.microsoft.com/office/drawing/2014/main" id="{1D156FAD-0FAC-41BD-A66F-8D6AB9D0C7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-27590" y="-2845"/>
              <a:ext cx="1985793" cy="1057550"/>
            </a:xfrm>
            <a:prstGeom prst="rect">
              <a:avLst/>
            </a:prstGeom>
          </p:spPr>
        </p:pic>
      </p:grpSp>
      <p:pic>
        <p:nvPicPr>
          <p:cNvPr id="26" name="图片 26">
            <a:extLst>
              <a:ext uri="{FF2B5EF4-FFF2-40B4-BE49-F238E27FC236}">
                <a16:creationId xmlns:a16="http://schemas.microsoft.com/office/drawing/2014/main" id="{260AD092-C56E-4FC3-B8F5-EE6131B9375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 rot="1740227" flipH="1">
            <a:off x="-43931" y="2043892"/>
            <a:ext cx="616813" cy="1414567"/>
          </a:xfrm>
          <a:prstGeom prst="rect">
            <a:avLst/>
          </a:prstGeom>
        </p:spPr>
      </p:pic>
      <p:pic>
        <p:nvPicPr>
          <p:cNvPr id="27" name="图片 27">
            <a:extLst>
              <a:ext uri="{FF2B5EF4-FFF2-40B4-BE49-F238E27FC236}">
                <a16:creationId xmlns:a16="http://schemas.microsoft.com/office/drawing/2014/main" id="{81EF5435-42C7-4523-8DE8-CF4A78598D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 rot="2802488" flipH="1">
            <a:off x="-20514" y="4110708"/>
            <a:ext cx="938520" cy="1664236"/>
          </a:xfrm>
          <a:prstGeom prst="rect">
            <a:avLst/>
          </a:prstGeom>
        </p:spPr>
      </p:pic>
      <p:sp>
        <p:nvSpPr>
          <p:cNvPr id="30" name="Rectangle: Diagonal Corners Rounded 29">
            <a:extLst>
              <a:ext uri="{FF2B5EF4-FFF2-40B4-BE49-F238E27FC236}">
                <a16:creationId xmlns:a16="http://schemas.microsoft.com/office/drawing/2014/main" id="{E3FC039A-0BAC-4C72-BDF0-9EB279943A08}"/>
              </a:ext>
            </a:extLst>
          </p:cNvPr>
          <p:cNvSpPr/>
          <p:nvPr/>
        </p:nvSpPr>
        <p:spPr>
          <a:xfrm>
            <a:off x="5789355" y="1656600"/>
            <a:ext cx="4892563" cy="639977"/>
          </a:xfrm>
          <a:prstGeom prst="round2DiagRect">
            <a:avLst/>
          </a:prstGeom>
          <a:solidFill>
            <a:srgbClr val="99FF99">
              <a:alpha val="38000"/>
            </a:srgbClr>
          </a:solidFill>
          <a:ln w="28575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Tự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nhiên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xã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hội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336600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DD7F499-91BE-450B-9DC0-DA94204A43BD}"/>
              </a:ext>
            </a:extLst>
          </p:cNvPr>
          <p:cNvSpPr txBox="1"/>
          <p:nvPr/>
        </p:nvSpPr>
        <p:spPr>
          <a:xfrm>
            <a:off x="4650261" y="861888"/>
            <a:ext cx="6746799" cy="59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2022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ECF089-0CF2-EF56-3CED-D802FDBA821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15768" y="2780100"/>
            <a:ext cx="6913463" cy="131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0314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8" presetClass="emph" presetSubtype="0" decel="4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4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2369A1B-7AD8-42CB-80FC-A33B83C8B4B6}"/>
              </a:ext>
            </a:extLst>
          </p:cNvPr>
          <p:cNvSpPr/>
          <p:nvPr/>
        </p:nvSpPr>
        <p:spPr>
          <a:xfrm>
            <a:off x="1418568" y="2562358"/>
            <a:ext cx="976275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9437DB1-25AA-44F4-9BB2-BBFE8DFA84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1" t="49318" r="61139" b="11023"/>
          <a:stretch/>
        </p:blipFill>
        <p:spPr>
          <a:xfrm>
            <a:off x="1166191" y="1045783"/>
            <a:ext cx="1960873" cy="326183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CE58E0A-591D-0A30-B112-4AF1C87276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3531" y="2917252"/>
            <a:ext cx="6870787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270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71877EA-E63B-43E0-8C80-229F2BC0AC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87A1CC7F-A0F5-4586-8630-FB49AB02B6A4}"/>
              </a:ext>
            </a:extLst>
          </p:cNvPr>
          <p:cNvGrpSpPr/>
          <p:nvPr/>
        </p:nvGrpSpPr>
        <p:grpSpPr>
          <a:xfrm>
            <a:off x="-27590" y="-17733"/>
            <a:ext cx="12305231" cy="1124471"/>
            <a:chOff x="-27590" y="-17733"/>
            <a:chExt cx="12305231" cy="1124471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0F206075-4DC0-4579-B843-93840EC5138A}"/>
                </a:ext>
              </a:extLst>
            </p:cNvPr>
            <p:cNvGrpSpPr/>
            <p:nvPr/>
          </p:nvGrpSpPr>
          <p:grpSpPr>
            <a:xfrm flipH="1" flipV="1">
              <a:off x="3045150" y="-8942"/>
              <a:ext cx="9232491" cy="1115680"/>
              <a:chOff x="-1" y="5285788"/>
              <a:chExt cx="13010397" cy="1572212"/>
            </a:xfrm>
          </p:grpSpPr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AA84D1A5-D8C5-4B77-B93F-240A361F40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5609788" y="5285788"/>
                <a:ext cx="7400608" cy="1572212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7C66500B-348C-4EE6-A7F2-4BEFE72F95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59915" b="-3"/>
              <a:stretch/>
            </p:blipFill>
            <p:spPr>
              <a:xfrm>
                <a:off x="2525273" y="5367704"/>
                <a:ext cx="2798373" cy="1490296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781678F-81E2-4891-9A2E-860D20DF5D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2" t="86185" r="59915" b="-3"/>
              <a:stretch/>
            </p:blipFill>
            <p:spPr>
              <a:xfrm>
                <a:off x="-1" y="5367704"/>
                <a:ext cx="2256906" cy="149029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DD0D4C3-7C8E-48E7-B16F-3F080281B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1180361" y="-17733"/>
              <a:ext cx="1985793" cy="105755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85A8AC-BBA7-47D4-90A7-A3A3396026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-27590" y="-2845"/>
              <a:ext cx="1985793" cy="105755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8CD5D65-3EBF-4F1B-AD22-A1A28A1609BF}"/>
              </a:ext>
            </a:extLst>
          </p:cNvPr>
          <p:cNvGrpSpPr/>
          <p:nvPr/>
        </p:nvGrpSpPr>
        <p:grpSpPr>
          <a:xfrm>
            <a:off x="424214" y="173967"/>
            <a:ext cx="11396311" cy="1085323"/>
            <a:chOff x="3977443" y="-1656991"/>
            <a:chExt cx="3108271" cy="793776"/>
          </a:xfrm>
        </p:grpSpPr>
        <p:sp>
          <p:nvSpPr>
            <p:cNvPr id="21" name="矩形: 圆角 6">
              <a:extLst>
                <a:ext uri="{FF2B5EF4-FFF2-40B4-BE49-F238E27FC236}">
                  <a16:creationId xmlns:a16="http://schemas.microsoft.com/office/drawing/2014/main" id="{796C3DB8-C15A-4A2F-B8E2-3A701E9A43C8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Baloo 2 ExtraBold" panose="03080902040302020200" pitchFamily="66" charset="0"/>
                <a:ea typeface="等线" panose="02010600030101010101" pitchFamily="2" charset="-122"/>
                <a:cs typeface="Baloo 2 ExtraBold" panose="03080902040302020200" pitchFamily="66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EECD6DF-3AF7-49A5-B835-6AE6A5AE58BA}"/>
                </a:ext>
              </a:extLst>
            </p:cNvPr>
            <p:cNvSpPr txBox="1"/>
            <p:nvPr/>
          </p:nvSpPr>
          <p:spPr>
            <a:xfrm>
              <a:off x="4030604" y="-1561023"/>
              <a:ext cx="2883460" cy="6978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sát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từ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hình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5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đến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hình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11,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chỉ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nói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tên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dạng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địa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hình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trên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Trái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Đất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Tahoma" panose="020B0604030504040204" pitchFamily="34" charset="0"/>
                <a:ea typeface="等线" panose="02010600030101010101" pitchFamily="2" charset="-122"/>
                <a:cs typeface="Tahoma" panose="020B0604030504040204" pitchFamily="34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1A53208F-B45B-A499-5308-3B02C90400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587" y="1595438"/>
            <a:ext cx="5847541" cy="237648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2809F00-2CD7-E4AB-1189-6BC2D1445B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7900" y="1724025"/>
            <a:ext cx="2857500" cy="230948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04E5416-0667-088A-3D04-5AC5F709BF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024" y="4214811"/>
            <a:ext cx="2950041" cy="241458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EF50BB9-D286-BAAA-B22B-1426FB01A7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67063" y="4281487"/>
            <a:ext cx="5806470" cy="239553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A386A25-2C02-38BF-1DA2-A11BCA0717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57982" y="3095625"/>
            <a:ext cx="3263153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564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自定义 2402">
      <a:dk1>
        <a:sysClr val="windowText" lastClr="000000"/>
      </a:dk1>
      <a:lt1>
        <a:sysClr val="window" lastClr="FFFFFF"/>
      </a:lt1>
      <a:dk2>
        <a:srgbClr val="5BAE96"/>
      </a:dk2>
      <a:lt2>
        <a:srgbClr val="83AA03"/>
      </a:lt2>
      <a:accent1>
        <a:srgbClr val="83AA03"/>
      </a:accent1>
      <a:accent2>
        <a:srgbClr val="5BAE96"/>
      </a:accent2>
      <a:accent3>
        <a:srgbClr val="83AA03"/>
      </a:accent3>
      <a:accent4>
        <a:srgbClr val="5BAE96"/>
      </a:accent4>
      <a:accent5>
        <a:srgbClr val="83AA03"/>
      </a:accent5>
      <a:accent6>
        <a:srgbClr val="5BAE96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596</Words>
  <Application>Microsoft Office PowerPoint</Application>
  <PresentationFormat>Widescreen</PresentationFormat>
  <Paragraphs>69</Paragraphs>
  <Slides>30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30</vt:i4>
      </vt:variant>
    </vt:vector>
  </HeadingPairs>
  <TitlesOfParts>
    <vt:vector size="53" baseType="lpstr">
      <vt:lpstr>等线</vt:lpstr>
      <vt:lpstr>等线 Light</vt:lpstr>
      <vt:lpstr>微软雅黑</vt:lpstr>
      <vt:lpstr>思源黑体 CN Bold</vt:lpstr>
      <vt:lpstr>Arial</vt:lpstr>
      <vt:lpstr>Arial Black</vt:lpstr>
      <vt:lpstr>Bahnschrift</vt:lpstr>
      <vt:lpstr>Baloo 2 ExtraBold</vt:lpstr>
      <vt:lpstr>Calibri</vt:lpstr>
      <vt:lpstr>Calibri Light</vt:lpstr>
      <vt:lpstr>Cambria</vt:lpstr>
      <vt:lpstr>Coiny</vt:lpstr>
      <vt:lpstr>iCiel Cadena</vt:lpstr>
      <vt:lpstr>SVN-Poky's</vt:lpstr>
      <vt:lpstr>Tahoma</vt:lpstr>
      <vt:lpstr>1_Office Theme</vt:lpstr>
      <vt:lpstr>5_Office 主题​​</vt:lpstr>
      <vt:lpstr>Office 主题</vt:lpstr>
      <vt:lpstr>2_Office Theme</vt:lpstr>
      <vt:lpstr>3_Office Theme</vt:lpstr>
      <vt:lpstr>4_Office Theme</vt:lpstr>
      <vt:lpstr>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34</cp:revision>
  <dcterms:created xsi:type="dcterms:W3CDTF">2023-01-25T05:12:18Z</dcterms:created>
  <dcterms:modified xsi:type="dcterms:W3CDTF">2023-01-25T05:46:07Z</dcterms:modified>
</cp:coreProperties>
</file>