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66" r:id="rId13"/>
    <p:sldId id="267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69" r:id="rId35"/>
    <p:sldId id="292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36741-3043-49EA-5217-CE24AE4EC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57614-7CDD-261A-B943-62596CEAF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A7A55-B3DC-740D-1C3B-19CF4E95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CF0F-544C-413E-8B15-72B5E8A6EBC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2D8D0-6A66-ACAA-B595-1BBEA11A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A181E-D6B3-B288-75DD-D42A36D9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B363-4D91-4232-8FEF-E211CF3A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B006-F376-5365-4F25-18CDACC7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5655D-9C35-BF3C-D516-940FD9E21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2C296-6E2B-1F33-E655-D56A6D4A0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CF0F-544C-413E-8B15-72B5E8A6EBC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1D268-0A97-21A3-37F7-5696E301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8E2F6-C443-E5EE-4A4B-4150F8A4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B363-4D91-4232-8FEF-E211CF3A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BF4BB-70AA-3D76-07DD-41F61A408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AD2BC-E74F-A5F5-38F8-3A926244C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CD123-BC9A-A884-F79E-C7350F21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CF0F-544C-413E-8B15-72B5E8A6EBC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F01A0-FE4A-3B3B-3E4F-F64B2BF9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B3B84-8CC5-6113-07CE-83BE3816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B363-4D91-4232-8FEF-E211CF3A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6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4478D-E80B-B555-A108-2DBC7E5F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A7556-76B4-8DB8-E14C-24013BE2D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F3CD7-D716-5AED-EA77-AA27E867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CF0F-544C-413E-8B15-72B5E8A6EBC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41901-20CD-13C6-8653-84A193B1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C812-F51F-6028-0DB2-98C62995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B363-4D91-4232-8FEF-E211CF3A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2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F6DE-21DF-663B-C4B9-ED90E595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5CC99-C302-B08D-B07A-7E213EEEB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ED7B4-9826-C325-DE9F-38FA6E4F7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CF0F-544C-413E-8B15-72B5E8A6EBC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78708-C949-25A4-CE81-6FCF9B5A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79B4A-B6A4-93DA-AF38-679D08E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B363-4D91-4232-8FEF-E211CF3A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9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600F-E2B1-DF5D-C217-C532521B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0DF6-0C81-8487-06A8-02BFA7DE3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C1347-12E2-0FEF-B7DA-46429FCE5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264C6-F6C0-1DDA-38DB-AACC19AF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CF0F-544C-413E-8B15-72B5E8A6EBC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EEDC6-4E01-66F4-00D5-B3C5B7B4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D0D2B-A8EF-3DDA-DC72-78FF1B10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B363-4D91-4232-8FEF-E211CF3A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2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2C615-A6FE-E795-3071-FCD263A1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8A358-57CF-CF3C-C2F9-E7AAB3282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DD2DE-58EB-2FEC-CAA2-BA8E86C34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BBD9D-0E18-C299-04A3-4B75DB11A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78F391-2B9C-50A3-D39C-0D3E6B490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5C88A7-1BA3-CA95-2B76-83138C9E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CF0F-544C-413E-8B15-72B5E8A6EBC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2E44E5-BBF5-CCC4-FDCF-A1F90657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41969C-9D2E-62F3-1013-45036F3D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B363-4D91-4232-8FEF-E211CF3A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9374D-A4D9-EEAC-8668-89B7406A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218C45-697F-832D-2E37-880A1E26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CF0F-544C-413E-8B15-72B5E8A6EBC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618AC-84F3-8612-7C5C-719526EA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D83C8-CB5B-3280-624A-A104C1CC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B363-4D91-4232-8FEF-E211CF3A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6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7A3122-86A8-E10A-2AFA-82A6055E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CF0F-544C-413E-8B15-72B5E8A6EBC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963F2-1B52-793B-3EE4-449F946B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66583-FBF5-D642-17C3-F5E88DCA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B363-4D91-4232-8FEF-E211CF3A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7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0CD0-5AB3-3CA6-0E9D-24CF20EB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C31FD-88C7-76DF-F685-8808A48FA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8C406-FDDD-D94D-FA77-1D64989F4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C8507-103A-95CA-F173-8B3198E2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CF0F-544C-413E-8B15-72B5E8A6EBC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D199E-ABF9-52D0-AAAC-5CE8E2BD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03FD4-5189-28E9-1E1E-E73D0174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B363-4D91-4232-8FEF-E211CF3A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9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73F4-0D4F-444A-987F-55F6F029B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CFD815-0FC2-19DD-B98B-4C0008C79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A9679-CD7F-53E2-9B90-6526BF629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D1ADE-8A11-C923-2C12-3DB1A0E7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CF0F-544C-413E-8B15-72B5E8A6EBC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75E5-B86E-9425-FB93-E385D667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4E1B6-215A-7219-9174-E8280EAC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B363-4D91-4232-8FEF-E211CF3A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6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3E7DE-24C2-19EF-2468-36BCD682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DD8C5-12A1-A7FC-46A0-B559E8F9F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D4DA-439C-FC8C-518B-9689F5835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4CF0F-544C-413E-8B15-72B5E8A6EBC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76138-1D49-2C3C-4818-5159C202F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36016-6585-1B72-1A20-0E08502AC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4B363-4D91-4232-8FEF-E211CF3A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1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29.svg"/><Relationship Id="rId17" Type="http://schemas.openxmlformats.org/officeDocument/2006/relationships/image" Target="../media/image25.sv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slide" Target="slide3.xml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29.svg"/><Relationship Id="rId17" Type="http://schemas.openxmlformats.org/officeDocument/2006/relationships/image" Target="../media/image25.sv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slide" Target="slide3.xml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svg"/><Relationship Id="rId1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1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svg"/><Relationship Id="rId15" Type="http://schemas.openxmlformats.org/officeDocument/2006/relationships/image" Target="../media/image27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29.svg"/><Relationship Id="rId17" Type="http://schemas.openxmlformats.org/officeDocument/2006/relationships/image" Target="../media/image25.sv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slide" Target="slide3.xml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svg"/><Relationship Id="rId1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1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svg"/><Relationship Id="rId15" Type="http://schemas.openxmlformats.org/officeDocument/2006/relationships/image" Target="../media/image27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29.svg"/><Relationship Id="rId17" Type="http://schemas.openxmlformats.org/officeDocument/2006/relationships/image" Target="../media/image25.sv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slide" Target="slide3.xml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svg"/><Relationship Id="rId1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1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svg"/><Relationship Id="rId15" Type="http://schemas.openxmlformats.org/officeDocument/2006/relationships/image" Target="../media/image27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29.svg"/><Relationship Id="rId17" Type="http://schemas.openxmlformats.org/officeDocument/2006/relationships/image" Target="../media/image25.sv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slide" Target="slide3.xml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29.svg"/><Relationship Id="rId17" Type="http://schemas.openxmlformats.org/officeDocument/2006/relationships/image" Target="../media/image25.sv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slide" Target="slide3.xml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3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29.svg"/><Relationship Id="rId17" Type="http://schemas.openxmlformats.org/officeDocument/2006/relationships/image" Target="../media/image25.sv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slide" Target="slide3.xml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3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svg"/><Relationship Id="rId1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1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svg"/><Relationship Id="rId15" Type="http://schemas.openxmlformats.org/officeDocument/2006/relationships/image" Target="../media/image27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29.svg"/><Relationship Id="rId17" Type="http://schemas.openxmlformats.org/officeDocument/2006/relationships/image" Target="../media/image25.sv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slide" Target="slide3.xml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31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svg"/><Relationship Id="rId1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2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1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svg"/><Relationship Id="rId15" Type="http://schemas.openxmlformats.org/officeDocument/2006/relationships/image" Target="../media/image27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29.svg"/><Relationship Id="rId17" Type="http://schemas.openxmlformats.org/officeDocument/2006/relationships/image" Target="../media/image25.sv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slide" Target="slide3.xml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31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svg"/><Relationship Id="rId1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slide" Target="slide6.xml"/><Relationship Id="rId26" Type="http://schemas.openxmlformats.org/officeDocument/2006/relationships/slide" Target="slide14.xml"/><Relationship Id="rId39" Type="http://schemas.openxmlformats.org/officeDocument/2006/relationships/slide" Target="slide27.xml"/><Relationship Id="rId21" Type="http://schemas.openxmlformats.org/officeDocument/2006/relationships/slide" Target="slide9.xml"/><Relationship Id="rId34" Type="http://schemas.openxmlformats.org/officeDocument/2006/relationships/slide" Target="slide22.xml"/><Relationship Id="rId42" Type="http://schemas.openxmlformats.org/officeDocument/2006/relationships/slide" Target="slide30.xml"/><Relationship Id="rId47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9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3.png"/><Relationship Id="rId24" Type="http://schemas.openxmlformats.org/officeDocument/2006/relationships/slide" Target="slide12.xml"/><Relationship Id="rId32" Type="http://schemas.openxmlformats.org/officeDocument/2006/relationships/slide" Target="slide20.xml"/><Relationship Id="rId37" Type="http://schemas.openxmlformats.org/officeDocument/2006/relationships/slide" Target="slide25.xml"/><Relationship Id="rId40" Type="http://schemas.openxmlformats.org/officeDocument/2006/relationships/slide" Target="slide28.xml"/><Relationship Id="rId45" Type="http://schemas.openxmlformats.org/officeDocument/2006/relationships/slide" Target="slide33.xml"/><Relationship Id="rId5" Type="http://schemas.openxmlformats.org/officeDocument/2006/relationships/image" Target="../media/image8.png"/><Relationship Id="rId15" Type="http://schemas.openxmlformats.org/officeDocument/2006/relationships/slide" Target="slide4.xml"/><Relationship Id="rId23" Type="http://schemas.openxmlformats.org/officeDocument/2006/relationships/slide" Target="slide11.xml"/><Relationship Id="rId28" Type="http://schemas.openxmlformats.org/officeDocument/2006/relationships/slide" Target="slide16.xml"/><Relationship Id="rId36" Type="http://schemas.openxmlformats.org/officeDocument/2006/relationships/slide" Target="slide24.xml"/><Relationship Id="rId10" Type="http://schemas.openxmlformats.org/officeDocument/2006/relationships/image" Target="../media/image12.svg"/><Relationship Id="rId19" Type="http://schemas.openxmlformats.org/officeDocument/2006/relationships/slide" Target="slide7.xml"/><Relationship Id="rId31" Type="http://schemas.openxmlformats.org/officeDocument/2006/relationships/slide" Target="slide19.xml"/><Relationship Id="rId44" Type="http://schemas.openxmlformats.org/officeDocument/2006/relationships/slide" Target="slide32.xml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slide" Target="slide10.xml"/><Relationship Id="rId27" Type="http://schemas.openxmlformats.org/officeDocument/2006/relationships/slide" Target="slide15.xml"/><Relationship Id="rId30" Type="http://schemas.openxmlformats.org/officeDocument/2006/relationships/slide" Target="slide18.xml"/><Relationship Id="rId35" Type="http://schemas.openxmlformats.org/officeDocument/2006/relationships/slide" Target="slide23.xml"/><Relationship Id="rId43" Type="http://schemas.openxmlformats.org/officeDocument/2006/relationships/slide" Target="slide31.xml"/><Relationship Id="rId8" Type="http://schemas.openxmlformats.org/officeDocument/2006/relationships/image" Target="../media/image10.png"/><Relationship Id="rId3" Type="http://schemas.openxmlformats.org/officeDocument/2006/relationships/slide" Target="slide34.xml"/><Relationship Id="rId12" Type="http://schemas.openxmlformats.org/officeDocument/2006/relationships/image" Target="../media/image14.svg"/><Relationship Id="rId17" Type="http://schemas.openxmlformats.org/officeDocument/2006/relationships/slide" Target="slide5.xml"/><Relationship Id="rId25" Type="http://schemas.openxmlformats.org/officeDocument/2006/relationships/slide" Target="slide13.xml"/><Relationship Id="rId33" Type="http://schemas.openxmlformats.org/officeDocument/2006/relationships/slide" Target="slide21.xml"/><Relationship Id="rId38" Type="http://schemas.openxmlformats.org/officeDocument/2006/relationships/slide" Target="slide26.xml"/><Relationship Id="rId46" Type="http://schemas.openxmlformats.org/officeDocument/2006/relationships/image" Target="../media/image18.png"/><Relationship Id="rId20" Type="http://schemas.openxmlformats.org/officeDocument/2006/relationships/slide" Target="slide8.xml"/><Relationship Id="rId41" Type="http://schemas.openxmlformats.org/officeDocument/2006/relationships/slide" Target="slide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1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svg"/><Relationship Id="rId15" Type="http://schemas.openxmlformats.org/officeDocument/2006/relationships/image" Target="../media/image27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29.svg"/><Relationship Id="rId17" Type="http://schemas.openxmlformats.org/officeDocument/2006/relationships/image" Target="../media/image25.sv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slide" Target="slide3.xml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31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29.svg"/><Relationship Id="rId17" Type="http://schemas.openxmlformats.org/officeDocument/2006/relationships/image" Target="../media/image25.sv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slide" Target="slide3.xml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31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29.svg"/><Relationship Id="rId17" Type="http://schemas.openxmlformats.org/officeDocument/2006/relationships/image" Target="../media/image25.sv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slide" Target="slide3.xml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31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hietketrochoipowerpoint" TargetMode="External"/><Relationship Id="rId3" Type="http://schemas.openxmlformats.org/officeDocument/2006/relationships/hyperlink" Target="https://www.youtube.com/channel/UCKNDYgFb7vOZqLY95pbnm-Q" TargetMode="External"/><Relationship Id="rId7" Type="http://schemas.openxmlformats.org/officeDocument/2006/relationships/hyperlink" Target="https://www.facebook.com/groups/44308321388375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epowerpoint.com/" TargetMode="External"/><Relationship Id="rId5" Type="http://schemas.openxmlformats.org/officeDocument/2006/relationships/hyperlink" Target="https://trochoipowerpoint.com/" TargetMode="External"/><Relationship Id="rId4" Type="http://schemas.openxmlformats.org/officeDocument/2006/relationships/hyperlink" Target="https://phantrongnguyen.com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svg"/><Relationship Id="rId1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1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svg"/><Relationship Id="rId15" Type="http://schemas.openxmlformats.org/officeDocument/2006/relationships/image" Target="../media/image27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29.svg"/><Relationship Id="rId17" Type="http://schemas.openxmlformats.org/officeDocument/2006/relationships/image" Target="../media/image25.sv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slide" Target="slide3.xml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svg"/><Relationship Id="rId1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1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svg"/><Relationship Id="rId15" Type="http://schemas.openxmlformats.org/officeDocument/2006/relationships/image" Target="../media/image27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29.svg"/><Relationship Id="rId17" Type="http://schemas.openxmlformats.org/officeDocument/2006/relationships/image" Target="../media/image25.sv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slide" Target="slide3.xml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CD45FE-540D-C453-3193-2357DA75B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373" y="657922"/>
            <a:ext cx="1359320" cy="207233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B489F46-6D2D-F649-A63B-F53B86B76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0905" y="423131"/>
            <a:ext cx="6793666" cy="58878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AB9DDE-49C2-5676-7495-95CBD3D2D001}"/>
              </a:ext>
            </a:extLst>
          </p:cNvPr>
          <p:cNvSpPr txBox="1"/>
          <p:nvPr/>
        </p:nvSpPr>
        <p:spPr>
          <a:xfrm>
            <a:off x="2785366" y="2953759"/>
            <a:ext cx="5384744" cy="132343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TRÒ CHƠI POWERPOINT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ĐƯA MẬT VỀ TỔ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2946F7-D65B-C90F-668A-3751E8C77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9668" y="3367053"/>
            <a:ext cx="2136140" cy="18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490945" y="-1227601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trắc</a:t>
              </a:r>
              <a:r>
                <a:rPr lang="en-US" sz="2400" dirty="0"/>
                <a:t> </a:t>
              </a:r>
              <a:r>
                <a:rPr lang="en-US" sz="2400" dirty="0" err="1"/>
                <a:t>nghiệm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268692" y="2818106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233979" y="2580420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9118" y="319785"/>
            <a:ext cx="1811424" cy="277324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29EF24-E01A-98D7-21E2-30FD94FF2A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5558" y="5579733"/>
            <a:ext cx="900112" cy="5810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44184EF-2D90-C7E0-8B11-71DDEA4D5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1720" y="5618758"/>
            <a:ext cx="900112" cy="58102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1806068-04D8-BAD4-0FD5-34EF0BBEB5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11508" y="5634342"/>
            <a:ext cx="614226" cy="5810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8C75516-1E5B-89F8-54A3-C56E7514D5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97670" y="5618760"/>
            <a:ext cx="614226" cy="58102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A4A0169-8F1E-74AA-830F-02B36CA93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83832" y="5634342"/>
            <a:ext cx="614226" cy="58102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9FAB7C1-27FA-D631-AED9-66D84B53C8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8909" y="5618759"/>
            <a:ext cx="900112" cy="581025"/>
          </a:xfrm>
          <a:prstGeom prst="rect">
            <a:avLst/>
          </a:prstGeom>
        </p:spPr>
      </p:pic>
      <p:sp>
        <p:nvSpPr>
          <p:cNvPr id="3" name="Đáp án A">
            <a:extLst>
              <a:ext uri="{FF2B5EF4-FFF2-40B4-BE49-F238E27FC236}">
                <a16:creationId xmlns:a16="http://schemas.microsoft.com/office/drawing/2014/main" id="{E89C8168-E1F5-E36A-A1DA-6C01DFC4593F}"/>
              </a:ext>
            </a:extLst>
          </p:cNvPr>
          <p:cNvSpPr/>
          <p:nvPr/>
        </p:nvSpPr>
        <p:spPr>
          <a:xfrm>
            <a:off x="7697860" y="4393067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C (Đ)</a:t>
            </a:r>
          </a:p>
        </p:txBody>
      </p:sp>
      <p:sp>
        <p:nvSpPr>
          <p:cNvPr id="4" name="Đáp án A">
            <a:extLst>
              <a:ext uri="{FF2B5EF4-FFF2-40B4-BE49-F238E27FC236}">
                <a16:creationId xmlns:a16="http://schemas.microsoft.com/office/drawing/2014/main" id="{0A33AFDA-27FA-0C13-7545-D373C219F671}"/>
              </a:ext>
            </a:extLst>
          </p:cNvPr>
          <p:cNvSpPr/>
          <p:nvPr/>
        </p:nvSpPr>
        <p:spPr>
          <a:xfrm>
            <a:off x="5309482" y="4386558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5" name="Đáp án A">
            <a:extLst>
              <a:ext uri="{FF2B5EF4-FFF2-40B4-BE49-F238E27FC236}">
                <a16:creationId xmlns:a16="http://schemas.microsoft.com/office/drawing/2014/main" id="{80B0FA1D-5440-2A69-05B4-F1111AD38FD6}"/>
              </a:ext>
            </a:extLst>
          </p:cNvPr>
          <p:cNvSpPr/>
          <p:nvPr/>
        </p:nvSpPr>
        <p:spPr>
          <a:xfrm>
            <a:off x="2965911" y="4393067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  <p:pic>
        <p:nvPicPr>
          <p:cNvPr id="6" name="kiến">
            <a:hlinkClick r:id="rId15" action="ppaction://hlinksldjump"/>
            <a:extLst>
              <a:ext uri="{FF2B5EF4-FFF2-40B4-BE49-F238E27FC236}">
                <a16:creationId xmlns:a16="http://schemas.microsoft.com/office/drawing/2014/main" id="{096E0024-8530-2DC9-76C2-84D5E564FB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99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490945" y="-1227601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trắc</a:t>
              </a:r>
              <a:r>
                <a:rPr lang="en-US" sz="2400" dirty="0"/>
                <a:t> </a:t>
              </a:r>
              <a:r>
                <a:rPr lang="en-US" sz="2400" dirty="0" err="1"/>
                <a:t>nghiệm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268692" y="2818106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233979" y="2580420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9118" y="319785"/>
            <a:ext cx="1811424" cy="277324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29EF24-E01A-98D7-21E2-30FD94FF2A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5558" y="5579733"/>
            <a:ext cx="900112" cy="5810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44184EF-2D90-C7E0-8B11-71DDEA4D5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1720" y="5618758"/>
            <a:ext cx="900112" cy="58102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1806068-04D8-BAD4-0FD5-34EF0BBEB5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11508" y="5634342"/>
            <a:ext cx="614226" cy="5810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8C75516-1E5B-89F8-54A3-C56E7514D5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97670" y="5618760"/>
            <a:ext cx="614226" cy="58102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A4A0169-8F1E-74AA-830F-02B36CA93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83832" y="5634342"/>
            <a:ext cx="614226" cy="58102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9FAB7C1-27FA-D631-AED9-66D84B53C8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8909" y="5618759"/>
            <a:ext cx="900112" cy="581025"/>
          </a:xfrm>
          <a:prstGeom prst="rect">
            <a:avLst/>
          </a:prstGeom>
        </p:spPr>
      </p:pic>
      <p:sp>
        <p:nvSpPr>
          <p:cNvPr id="3" name="Đáp án A">
            <a:extLst>
              <a:ext uri="{FF2B5EF4-FFF2-40B4-BE49-F238E27FC236}">
                <a16:creationId xmlns:a16="http://schemas.microsoft.com/office/drawing/2014/main" id="{E89C8168-E1F5-E36A-A1DA-6C01DFC4593F}"/>
              </a:ext>
            </a:extLst>
          </p:cNvPr>
          <p:cNvSpPr/>
          <p:nvPr/>
        </p:nvSpPr>
        <p:spPr>
          <a:xfrm>
            <a:off x="7697860" y="4393067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C (Đ)</a:t>
            </a:r>
          </a:p>
        </p:txBody>
      </p:sp>
      <p:sp>
        <p:nvSpPr>
          <p:cNvPr id="4" name="Đáp án A">
            <a:extLst>
              <a:ext uri="{FF2B5EF4-FFF2-40B4-BE49-F238E27FC236}">
                <a16:creationId xmlns:a16="http://schemas.microsoft.com/office/drawing/2014/main" id="{0A33AFDA-27FA-0C13-7545-D373C219F671}"/>
              </a:ext>
            </a:extLst>
          </p:cNvPr>
          <p:cNvSpPr/>
          <p:nvPr/>
        </p:nvSpPr>
        <p:spPr>
          <a:xfrm>
            <a:off x="5309482" y="4386558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5" name="Đáp án A">
            <a:extLst>
              <a:ext uri="{FF2B5EF4-FFF2-40B4-BE49-F238E27FC236}">
                <a16:creationId xmlns:a16="http://schemas.microsoft.com/office/drawing/2014/main" id="{80B0FA1D-5440-2A69-05B4-F1111AD38FD6}"/>
              </a:ext>
            </a:extLst>
          </p:cNvPr>
          <p:cNvSpPr/>
          <p:nvPr/>
        </p:nvSpPr>
        <p:spPr>
          <a:xfrm>
            <a:off x="2965911" y="4393067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  <p:pic>
        <p:nvPicPr>
          <p:cNvPr id="6" name="kiến">
            <a:hlinkClick r:id="rId15" action="ppaction://hlinksldjump"/>
            <a:extLst>
              <a:ext uri="{FF2B5EF4-FFF2-40B4-BE49-F238E27FC236}">
                <a16:creationId xmlns:a16="http://schemas.microsoft.com/office/drawing/2014/main" id="{096E0024-8530-2DC9-76C2-84D5E564FB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41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trả lời câu hỏi">
            <a:extLst>
              <a:ext uri="{FF2B5EF4-FFF2-40B4-BE49-F238E27FC236}">
                <a16:creationId xmlns:a16="http://schemas.microsoft.com/office/drawing/2014/main" id="{062184F5-F396-08BC-CD47-35986E4A91B3}"/>
              </a:ext>
            </a:extLst>
          </p:cNvPr>
          <p:cNvGrpSpPr/>
          <p:nvPr/>
        </p:nvGrpSpPr>
        <p:grpSpPr>
          <a:xfrm>
            <a:off x="4677320" y="4191023"/>
            <a:ext cx="3620752" cy="1353604"/>
            <a:chOff x="4677320" y="4255313"/>
            <a:chExt cx="3620752" cy="13536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99BDA2-5D38-1F4B-865E-164D90684961}"/>
                </a:ext>
              </a:extLst>
            </p:cNvPr>
            <p:cNvGrpSpPr/>
            <p:nvPr/>
          </p:nvGrpSpPr>
          <p:grpSpPr>
            <a:xfrm>
              <a:off x="4677320" y="4255313"/>
              <a:ext cx="3620752" cy="1353604"/>
              <a:chOff x="4677320" y="4206654"/>
              <a:chExt cx="3620752" cy="1353604"/>
            </a:xfrm>
          </p:grpSpPr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035A494C-CD3A-A2F4-1D93-ACB58E77F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2937E080-707D-1741-BF60-11F522388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FF65733-BA6A-E895-F327-E594D9CF9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320" y="4593196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AA3154-0855-F55B-A9AC-0624384D5E02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Bạn điền câu trả lời vào đây</a:t>
              </a:r>
            </a:p>
          </p:txBody>
        </p:sp>
      </p:grpSp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658482" y="-640560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Bạn điền nội dung câu hỏi</a:t>
              </a:r>
            </a:p>
          </p:txBody>
        </p:sp>
      </p:grpSp>
      <p:pic>
        <p:nvPicPr>
          <p:cNvPr id="34" name="bọ cánh cứng">
            <a:extLst>
              <a:ext uri="{FF2B5EF4-FFF2-40B4-BE49-F238E27FC236}">
                <a16:creationId xmlns:a16="http://schemas.microsoft.com/office/drawing/2014/main" id="{181C9678-E45A-F9BD-0F0E-E1EDF3A20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00" y="4451348"/>
            <a:ext cx="1811424" cy="1301599"/>
          </a:xfrm>
          <a:prstGeom prst="rect">
            <a:avLst/>
          </a:prstGeom>
        </p:spPr>
      </p:pic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511261" y="3126790"/>
            <a:ext cx="1205862" cy="1165158"/>
          </a:xfrm>
          <a:prstGeom prst="rect">
            <a:avLst/>
          </a:prstGeom>
        </p:spPr>
      </p:pic>
      <p:pic>
        <p:nvPicPr>
          <p:cNvPr id="115" name="kiến">
            <a:hlinkClick r:id="rId12" action="ppaction://hlinksldjump"/>
            <a:extLst>
              <a:ext uri="{FF2B5EF4-FFF2-40B4-BE49-F238E27FC236}">
                <a16:creationId xmlns:a16="http://schemas.microsoft.com/office/drawing/2014/main" id="{2F92C1C0-9180-1A4E-A892-96A8758447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8262766" y="2967389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2299" y="703951"/>
            <a:ext cx="2066723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4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trả lời câu hỏi">
            <a:extLst>
              <a:ext uri="{FF2B5EF4-FFF2-40B4-BE49-F238E27FC236}">
                <a16:creationId xmlns:a16="http://schemas.microsoft.com/office/drawing/2014/main" id="{062184F5-F396-08BC-CD47-35986E4A91B3}"/>
              </a:ext>
            </a:extLst>
          </p:cNvPr>
          <p:cNvGrpSpPr/>
          <p:nvPr/>
        </p:nvGrpSpPr>
        <p:grpSpPr>
          <a:xfrm>
            <a:off x="3776918" y="4273178"/>
            <a:ext cx="2314030" cy="830997"/>
            <a:chOff x="4677320" y="4255313"/>
            <a:chExt cx="3620752" cy="13536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99BDA2-5D38-1F4B-865E-164D90684961}"/>
                </a:ext>
              </a:extLst>
            </p:cNvPr>
            <p:cNvGrpSpPr/>
            <p:nvPr/>
          </p:nvGrpSpPr>
          <p:grpSpPr>
            <a:xfrm>
              <a:off x="4677320" y="4255313"/>
              <a:ext cx="3620752" cy="1353604"/>
              <a:chOff x="4677320" y="4206654"/>
              <a:chExt cx="3620752" cy="1353604"/>
            </a:xfrm>
          </p:grpSpPr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035A494C-CD3A-A2F4-1D93-ACB58E77F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2937E080-707D-1741-BF60-11F522388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FF65733-BA6A-E895-F327-E594D9CF9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320" y="4593196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AA3154-0855-F55B-A9AC-0624384D5E02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6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Đúng</a:t>
              </a:r>
            </a:p>
          </p:txBody>
        </p:sp>
      </p:grpSp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658482" y="-640560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hoặc</a:t>
              </a:r>
              <a:r>
                <a:rPr lang="en-US" sz="2400" dirty="0"/>
                <a:t> </a:t>
              </a:r>
              <a:r>
                <a:rPr lang="en-US" sz="2400" dirty="0" err="1"/>
                <a:t>sai</a:t>
              </a:r>
              <a:r>
                <a:rPr lang="en-US" sz="2400" dirty="0"/>
                <a:t> (</a:t>
              </a:r>
              <a:r>
                <a:rPr lang="en-US" sz="2400" dirty="0" err="1"/>
                <a:t>Đây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án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)</a:t>
              </a:r>
            </a:p>
          </p:txBody>
        </p:sp>
      </p:grpSp>
      <p:pic>
        <p:nvPicPr>
          <p:cNvPr id="34" name="bọ cánh cứng">
            <a:extLst>
              <a:ext uri="{FF2B5EF4-FFF2-40B4-BE49-F238E27FC236}">
                <a16:creationId xmlns:a16="http://schemas.microsoft.com/office/drawing/2014/main" id="{181C9678-E45A-F9BD-0F0E-E1EDF3A20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251" y="4423989"/>
            <a:ext cx="1811424" cy="1301599"/>
          </a:xfrm>
          <a:prstGeom prst="rect">
            <a:avLst/>
          </a:prstGeom>
        </p:spPr>
      </p:pic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511261" y="3126790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262766" y="2967389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5822" y="143183"/>
            <a:ext cx="1811424" cy="2773242"/>
          </a:xfrm>
          <a:prstGeom prst="rect">
            <a:avLst/>
          </a:prstGeom>
        </p:spPr>
      </p:pic>
      <p:grpSp>
        <p:nvGrpSpPr>
          <p:cNvPr id="20" name="trả lời câu hỏi">
            <a:extLst>
              <a:ext uri="{FF2B5EF4-FFF2-40B4-BE49-F238E27FC236}">
                <a16:creationId xmlns:a16="http://schemas.microsoft.com/office/drawing/2014/main" id="{77A693A0-A191-1E65-ED1E-02158653F791}"/>
              </a:ext>
            </a:extLst>
          </p:cNvPr>
          <p:cNvGrpSpPr/>
          <p:nvPr/>
        </p:nvGrpSpPr>
        <p:grpSpPr>
          <a:xfrm>
            <a:off x="6789255" y="4267990"/>
            <a:ext cx="2314030" cy="849523"/>
            <a:chOff x="4666898" y="4255313"/>
            <a:chExt cx="3620752" cy="138378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1390A09-FB39-9819-4380-40EB973A3328}"/>
                </a:ext>
              </a:extLst>
            </p:cNvPr>
            <p:cNvGrpSpPr/>
            <p:nvPr/>
          </p:nvGrpSpPr>
          <p:grpSpPr>
            <a:xfrm>
              <a:off x="4666898" y="4255313"/>
              <a:ext cx="3620752" cy="1383781"/>
              <a:chOff x="4666898" y="4206654"/>
              <a:chExt cx="3620752" cy="1383781"/>
            </a:xfrm>
          </p:grpSpPr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666C0C2D-8F72-08C1-3E61-9316C49F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1612E5F7-E459-7B86-0835-CC4C08C63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55D4377-FCD6-D03C-EA30-D12BB8F5C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6898" y="4623373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9361DD-25B6-0862-08C1-F01B3F65AAC0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6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Sai</a:t>
              </a:r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CFAC4E11-31E5-D566-BB1A-9AB5A6B66F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74942" y="4996049"/>
            <a:ext cx="1051930" cy="904002"/>
          </a:xfrm>
          <a:prstGeom prst="rect">
            <a:avLst/>
          </a:prstGeom>
        </p:spPr>
      </p:pic>
      <p:pic>
        <p:nvPicPr>
          <p:cNvPr id="2" name="kiến">
            <a:hlinkClick r:id="rId16" action="ppaction://hlinksldjump"/>
            <a:extLst>
              <a:ext uri="{FF2B5EF4-FFF2-40B4-BE49-F238E27FC236}">
                <a16:creationId xmlns:a16="http://schemas.microsoft.com/office/drawing/2014/main" id="{13818B67-75D6-C11F-4656-5E90B65DFB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69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490945" y="-1227601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trắc</a:t>
              </a:r>
              <a:r>
                <a:rPr lang="en-US" sz="2400" dirty="0"/>
                <a:t> </a:t>
              </a:r>
              <a:r>
                <a:rPr lang="en-US" sz="2400" dirty="0" err="1"/>
                <a:t>nghiệm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268692" y="2818106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233979" y="2580420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9118" y="319785"/>
            <a:ext cx="1811424" cy="277324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29EF24-E01A-98D7-21E2-30FD94FF2A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5558" y="5579733"/>
            <a:ext cx="900112" cy="5810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44184EF-2D90-C7E0-8B11-71DDEA4D5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1720" y="5618758"/>
            <a:ext cx="900112" cy="58102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1806068-04D8-BAD4-0FD5-34EF0BBEB5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11508" y="5634342"/>
            <a:ext cx="614226" cy="5810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8C75516-1E5B-89F8-54A3-C56E7514D5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97670" y="5618760"/>
            <a:ext cx="614226" cy="58102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A4A0169-8F1E-74AA-830F-02B36CA93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83832" y="5634342"/>
            <a:ext cx="614226" cy="58102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9FAB7C1-27FA-D631-AED9-66D84B53C8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8909" y="5618759"/>
            <a:ext cx="900112" cy="581025"/>
          </a:xfrm>
          <a:prstGeom prst="rect">
            <a:avLst/>
          </a:prstGeom>
        </p:spPr>
      </p:pic>
      <p:sp>
        <p:nvSpPr>
          <p:cNvPr id="3" name="Đáp án A">
            <a:extLst>
              <a:ext uri="{FF2B5EF4-FFF2-40B4-BE49-F238E27FC236}">
                <a16:creationId xmlns:a16="http://schemas.microsoft.com/office/drawing/2014/main" id="{E89C8168-E1F5-E36A-A1DA-6C01DFC4593F}"/>
              </a:ext>
            </a:extLst>
          </p:cNvPr>
          <p:cNvSpPr/>
          <p:nvPr/>
        </p:nvSpPr>
        <p:spPr>
          <a:xfrm>
            <a:off x="5121706" y="4386558"/>
            <a:ext cx="1948587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B (</a:t>
            </a:r>
            <a:r>
              <a:rPr lang="en-US" sz="2000" dirty="0" err="1">
                <a:solidFill>
                  <a:schemeClr val="bg1"/>
                </a:solidFill>
              </a:rPr>
              <a:t>Đúng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Đáp án A">
            <a:extLst>
              <a:ext uri="{FF2B5EF4-FFF2-40B4-BE49-F238E27FC236}">
                <a16:creationId xmlns:a16="http://schemas.microsoft.com/office/drawing/2014/main" id="{0A33AFDA-27FA-0C13-7545-D373C219F671}"/>
              </a:ext>
            </a:extLst>
          </p:cNvPr>
          <p:cNvSpPr/>
          <p:nvPr/>
        </p:nvSpPr>
        <p:spPr>
          <a:xfrm>
            <a:off x="2525967" y="4386558"/>
            <a:ext cx="1948587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5" name="Đáp án A">
            <a:extLst>
              <a:ext uri="{FF2B5EF4-FFF2-40B4-BE49-F238E27FC236}">
                <a16:creationId xmlns:a16="http://schemas.microsoft.com/office/drawing/2014/main" id="{80B0FA1D-5440-2A69-05B4-F1111AD38FD6}"/>
              </a:ext>
            </a:extLst>
          </p:cNvPr>
          <p:cNvSpPr/>
          <p:nvPr/>
        </p:nvSpPr>
        <p:spPr>
          <a:xfrm>
            <a:off x="7717445" y="4386558"/>
            <a:ext cx="1948587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C</a:t>
            </a:r>
          </a:p>
        </p:txBody>
      </p:sp>
      <p:pic>
        <p:nvPicPr>
          <p:cNvPr id="6" name="kiến">
            <a:hlinkClick r:id="rId15" action="ppaction://hlinksldjump"/>
            <a:extLst>
              <a:ext uri="{FF2B5EF4-FFF2-40B4-BE49-F238E27FC236}">
                <a16:creationId xmlns:a16="http://schemas.microsoft.com/office/drawing/2014/main" id="{096E0024-8530-2DC9-76C2-84D5E564FB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33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trả lời câu hỏi">
            <a:extLst>
              <a:ext uri="{FF2B5EF4-FFF2-40B4-BE49-F238E27FC236}">
                <a16:creationId xmlns:a16="http://schemas.microsoft.com/office/drawing/2014/main" id="{062184F5-F396-08BC-CD47-35986E4A91B3}"/>
              </a:ext>
            </a:extLst>
          </p:cNvPr>
          <p:cNvGrpSpPr/>
          <p:nvPr/>
        </p:nvGrpSpPr>
        <p:grpSpPr>
          <a:xfrm>
            <a:off x="4677320" y="4191023"/>
            <a:ext cx="3620752" cy="1353604"/>
            <a:chOff x="4677320" y="4255313"/>
            <a:chExt cx="3620752" cy="13536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99BDA2-5D38-1F4B-865E-164D90684961}"/>
                </a:ext>
              </a:extLst>
            </p:cNvPr>
            <p:cNvGrpSpPr/>
            <p:nvPr/>
          </p:nvGrpSpPr>
          <p:grpSpPr>
            <a:xfrm>
              <a:off x="4677320" y="4255313"/>
              <a:ext cx="3620752" cy="1353604"/>
              <a:chOff x="4677320" y="4206654"/>
              <a:chExt cx="3620752" cy="1353604"/>
            </a:xfrm>
          </p:grpSpPr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035A494C-CD3A-A2F4-1D93-ACB58E77F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2937E080-707D-1741-BF60-11F522388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FF65733-BA6A-E895-F327-E594D9CF9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320" y="4593196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AA3154-0855-F55B-A9AC-0624384D5E02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Bạn</a:t>
              </a:r>
              <a:r>
                <a:rPr lang="en-US" dirty="0"/>
                <a:t> </a:t>
              </a:r>
              <a:r>
                <a:rPr lang="en-US" dirty="0" err="1"/>
                <a:t>điền</a:t>
              </a:r>
              <a:r>
                <a:rPr lang="en-US" dirty="0"/>
                <a:t> </a:t>
              </a:r>
              <a:r>
                <a:rPr lang="en-US" dirty="0" err="1"/>
                <a:t>câu</a:t>
              </a:r>
              <a:r>
                <a:rPr lang="en-US" dirty="0"/>
                <a:t> </a:t>
              </a:r>
              <a:r>
                <a:rPr lang="en-US" dirty="0" err="1"/>
                <a:t>trả</a:t>
              </a:r>
              <a:r>
                <a:rPr lang="en-US" dirty="0"/>
                <a:t> </a:t>
              </a:r>
              <a:r>
                <a:rPr lang="en-US" dirty="0" err="1"/>
                <a:t>lời</a:t>
              </a:r>
              <a:r>
                <a:rPr lang="en-US" dirty="0"/>
                <a:t> </a:t>
              </a:r>
              <a:r>
                <a:rPr lang="en-US" dirty="0" err="1"/>
                <a:t>vào</a:t>
              </a:r>
              <a:r>
                <a:rPr lang="en-US" dirty="0"/>
                <a:t> </a:t>
              </a:r>
              <a:r>
                <a:rPr lang="en-US" dirty="0" err="1"/>
                <a:t>đây</a:t>
              </a:r>
              <a:endParaRPr lang="en-US" dirty="0"/>
            </a:p>
          </p:txBody>
        </p:sp>
      </p:grpSp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658482" y="-640560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endParaRPr lang="en-US" sz="2400" dirty="0"/>
            </a:p>
          </p:txBody>
        </p:sp>
      </p:grpSp>
      <p:pic>
        <p:nvPicPr>
          <p:cNvPr id="34" name="bọ cánh cứng">
            <a:extLst>
              <a:ext uri="{FF2B5EF4-FFF2-40B4-BE49-F238E27FC236}">
                <a16:creationId xmlns:a16="http://schemas.microsoft.com/office/drawing/2014/main" id="{181C9678-E45A-F9BD-0F0E-E1EDF3A20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00" y="4451348"/>
            <a:ext cx="1811424" cy="1301599"/>
          </a:xfrm>
          <a:prstGeom prst="rect">
            <a:avLst/>
          </a:prstGeom>
        </p:spPr>
      </p:pic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511261" y="3126790"/>
            <a:ext cx="1205862" cy="1165158"/>
          </a:xfrm>
          <a:prstGeom prst="rect">
            <a:avLst/>
          </a:prstGeom>
        </p:spPr>
      </p:pic>
      <p:pic>
        <p:nvPicPr>
          <p:cNvPr id="115" name="kiến">
            <a:hlinkClick r:id="rId12" action="ppaction://hlinksldjump"/>
            <a:extLst>
              <a:ext uri="{FF2B5EF4-FFF2-40B4-BE49-F238E27FC236}">
                <a16:creationId xmlns:a16="http://schemas.microsoft.com/office/drawing/2014/main" id="{2F92C1C0-9180-1A4E-A892-96A8758447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8262766" y="2967389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2299" y="703951"/>
            <a:ext cx="2066723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775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trả lời câu hỏi">
            <a:extLst>
              <a:ext uri="{FF2B5EF4-FFF2-40B4-BE49-F238E27FC236}">
                <a16:creationId xmlns:a16="http://schemas.microsoft.com/office/drawing/2014/main" id="{062184F5-F396-08BC-CD47-35986E4A91B3}"/>
              </a:ext>
            </a:extLst>
          </p:cNvPr>
          <p:cNvGrpSpPr/>
          <p:nvPr/>
        </p:nvGrpSpPr>
        <p:grpSpPr>
          <a:xfrm>
            <a:off x="6914498" y="4403183"/>
            <a:ext cx="2314030" cy="830997"/>
            <a:chOff x="4677320" y="4255313"/>
            <a:chExt cx="3620752" cy="13536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99BDA2-5D38-1F4B-865E-164D90684961}"/>
                </a:ext>
              </a:extLst>
            </p:cNvPr>
            <p:cNvGrpSpPr/>
            <p:nvPr/>
          </p:nvGrpSpPr>
          <p:grpSpPr>
            <a:xfrm>
              <a:off x="4677320" y="4255313"/>
              <a:ext cx="3620752" cy="1353604"/>
              <a:chOff x="4677320" y="4206654"/>
              <a:chExt cx="3620752" cy="1353604"/>
            </a:xfrm>
          </p:grpSpPr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035A494C-CD3A-A2F4-1D93-ACB58E77F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2937E080-707D-1741-BF60-11F522388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FF65733-BA6A-E895-F327-E594D9CF9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320" y="4593196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AA3154-0855-F55B-A9AC-0624384D5E02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6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Sai</a:t>
              </a:r>
            </a:p>
          </p:txBody>
        </p:sp>
      </p:grpSp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658482" y="-640560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hoặc</a:t>
              </a:r>
              <a:r>
                <a:rPr lang="en-US" sz="2400" dirty="0"/>
                <a:t> </a:t>
              </a:r>
              <a:r>
                <a:rPr lang="en-US" sz="2400" dirty="0" err="1"/>
                <a:t>sai</a:t>
              </a:r>
              <a:r>
                <a:rPr lang="en-US" sz="2400" dirty="0"/>
                <a:t> (</a:t>
              </a:r>
              <a:r>
                <a:rPr lang="en-US" sz="2400" dirty="0" err="1"/>
                <a:t>Đây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án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)</a:t>
              </a:r>
            </a:p>
          </p:txBody>
        </p:sp>
      </p:grpSp>
      <p:pic>
        <p:nvPicPr>
          <p:cNvPr id="34" name="bọ cánh cứng">
            <a:extLst>
              <a:ext uri="{FF2B5EF4-FFF2-40B4-BE49-F238E27FC236}">
                <a16:creationId xmlns:a16="http://schemas.microsoft.com/office/drawing/2014/main" id="{181C9678-E45A-F9BD-0F0E-E1EDF3A20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251" y="4423989"/>
            <a:ext cx="1811424" cy="1301599"/>
          </a:xfrm>
          <a:prstGeom prst="rect">
            <a:avLst/>
          </a:prstGeom>
        </p:spPr>
      </p:pic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511261" y="3126790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262766" y="2967389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5822" y="143183"/>
            <a:ext cx="1811424" cy="2773242"/>
          </a:xfrm>
          <a:prstGeom prst="rect">
            <a:avLst/>
          </a:prstGeom>
        </p:spPr>
      </p:pic>
      <p:grpSp>
        <p:nvGrpSpPr>
          <p:cNvPr id="20" name="trả lời câu hỏi">
            <a:extLst>
              <a:ext uri="{FF2B5EF4-FFF2-40B4-BE49-F238E27FC236}">
                <a16:creationId xmlns:a16="http://schemas.microsoft.com/office/drawing/2014/main" id="{77A693A0-A191-1E65-ED1E-02158653F791}"/>
              </a:ext>
            </a:extLst>
          </p:cNvPr>
          <p:cNvGrpSpPr/>
          <p:nvPr/>
        </p:nvGrpSpPr>
        <p:grpSpPr>
          <a:xfrm>
            <a:off x="3826564" y="4344427"/>
            <a:ext cx="2314030" cy="849523"/>
            <a:chOff x="4666898" y="4255313"/>
            <a:chExt cx="3620752" cy="138378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1390A09-FB39-9819-4380-40EB973A3328}"/>
                </a:ext>
              </a:extLst>
            </p:cNvPr>
            <p:cNvGrpSpPr/>
            <p:nvPr/>
          </p:nvGrpSpPr>
          <p:grpSpPr>
            <a:xfrm>
              <a:off x="4666898" y="4255313"/>
              <a:ext cx="3620752" cy="1383781"/>
              <a:chOff x="4666898" y="4206654"/>
              <a:chExt cx="3620752" cy="1383781"/>
            </a:xfrm>
          </p:grpSpPr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666C0C2D-8F72-08C1-3E61-9316C49F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1612E5F7-E459-7B86-0835-CC4C08C63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55D4377-FCD6-D03C-EA30-D12BB8F5C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6898" y="4623373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9361DD-25B6-0862-08C1-F01B3F65AAC0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6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Đúng</a:t>
              </a:r>
              <a:endParaRPr lang="en-US" dirty="0"/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CFAC4E11-31E5-D566-BB1A-9AB5A6B66F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74942" y="4996049"/>
            <a:ext cx="1051930" cy="904002"/>
          </a:xfrm>
          <a:prstGeom prst="rect">
            <a:avLst/>
          </a:prstGeom>
        </p:spPr>
      </p:pic>
      <p:pic>
        <p:nvPicPr>
          <p:cNvPr id="2" name="kiến">
            <a:hlinkClick r:id="rId16" action="ppaction://hlinksldjump"/>
            <a:extLst>
              <a:ext uri="{FF2B5EF4-FFF2-40B4-BE49-F238E27FC236}">
                <a16:creationId xmlns:a16="http://schemas.microsoft.com/office/drawing/2014/main" id="{13818B67-75D6-C11F-4656-5E90B65DFB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25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490945" y="-1227601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trắc</a:t>
              </a:r>
              <a:r>
                <a:rPr lang="en-US" sz="2400" dirty="0"/>
                <a:t> </a:t>
              </a:r>
              <a:r>
                <a:rPr lang="en-US" sz="2400" dirty="0" err="1"/>
                <a:t>nghiệm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268692" y="2818106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233979" y="2580420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9118" y="319785"/>
            <a:ext cx="1811424" cy="277324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29EF24-E01A-98D7-21E2-30FD94FF2A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5558" y="5579733"/>
            <a:ext cx="900112" cy="5810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44184EF-2D90-C7E0-8B11-71DDEA4D5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1720" y="5618758"/>
            <a:ext cx="900112" cy="58102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1806068-04D8-BAD4-0FD5-34EF0BBEB5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11508" y="5634342"/>
            <a:ext cx="614226" cy="5810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8C75516-1E5B-89F8-54A3-C56E7514D5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97670" y="5618760"/>
            <a:ext cx="614226" cy="58102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A4A0169-8F1E-74AA-830F-02B36CA93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83832" y="5634342"/>
            <a:ext cx="614226" cy="58102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9FAB7C1-27FA-D631-AED9-66D84B53C8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8909" y="5618759"/>
            <a:ext cx="900112" cy="581025"/>
          </a:xfrm>
          <a:prstGeom prst="rect">
            <a:avLst/>
          </a:prstGeom>
        </p:spPr>
      </p:pic>
      <p:sp>
        <p:nvSpPr>
          <p:cNvPr id="3" name="Đáp án A">
            <a:extLst>
              <a:ext uri="{FF2B5EF4-FFF2-40B4-BE49-F238E27FC236}">
                <a16:creationId xmlns:a16="http://schemas.microsoft.com/office/drawing/2014/main" id="{E89C8168-E1F5-E36A-A1DA-6C01DFC4593F}"/>
              </a:ext>
            </a:extLst>
          </p:cNvPr>
          <p:cNvSpPr/>
          <p:nvPr/>
        </p:nvSpPr>
        <p:spPr>
          <a:xfrm>
            <a:off x="5482550" y="4372136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4" name="Đáp án A">
            <a:extLst>
              <a:ext uri="{FF2B5EF4-FFF2-40B4-BE49-F238E27FC236}">
                <a16:creationId xmlns:a16="http://schemas.microsoft.com/office/drawing/2014/main" id="{0A33AFDA-27FA-0C13-7545-D373C219F671}"/>
              </a:ext>
            </a:extLst>
          </p:cNvPr>
          <p:cNvSpPr/>
          <p:nvPr/>
        </p:nvSpPr>
        <p:spPr>
          <a:xfrm>
            <a:off x="3433920" y="4386558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5" name="Đáp án A">
            <a:extLst>
              <a:ext uri="{FF2B5EF4-FFF2-40B4-BE49-F238E27FC236}">
                <a16:creationId xmlns:a16="http://schemas.microsoft.com/office/drawing/2014/main" id="{80B0FA1D-5440-2A69-05B4-F1111AD38FD6}"/>
              </a:ext>
            </a:extLst>
          </p:cNvPr>
          <p:cNvSpPr/>
          <p:nvPr/>
        </p:nvSpPr>
        <p:spPr>
          <a:xfrm>
            <a:off x="7531180" y="4386558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C</a:t>
            </a:r>
          </a:p>
        </p:txBody>
      </p:sp>
      <p:pic>
        <p:nvPicPr>
          <p:cNvPr id="6" name="kiến">
            <a:hlinkClick r:id="rId15" action="ppaction://hlinksldjump"/>
            <a:extLst>
              <a:ext uri="{FF2B5EF4-FFF2-40B4-BE49-F238E27FC236}">
                <a16:creationId xmlns:a16="http://schemas.microsoft.com/office/drawing/2014/main" id="{096E0024-8530-2DC9-76C2-84D5E564FB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34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trả lời câu hỏi">
            <a:extLst>
              <a:ext uri="{FF2B5EF4-FFF2-40B4-BE49-F238E27FC236}">
                <a16:creationId xmlns:a16="http://schemas.microsoft.com/office/drawing/2014/main" id="{062184F5-F396-08BC-CD47-35986E4A91B3}"/>
              </a:ext>
            </a:extLst>
          </p:cNvPr>
          <p:cNvGrpSpPr/>
          <p:nvPr/>
        </p:nvGrpSpPr>
        <p:grpSpPr>
          <a:xfrm>
            <a:off x="4677320" y="4191023"/>
            <a:ext cx="3620752" cy="1353604"/>
            <a:chOff x="4677320" y="4255313"/>
            <a:chExt cx="3620752" cy="13536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99BDA2-5D38-1F4B-865E-164D90684961}"/>
                </a:ext>
              </a:extLst>
            </p:cNvPr>
            <p:cNvGrpSpPr/>
            <p:nvPr/>
          </p:nvGrpSpPr>
          <p:grpSpPr>
            <a:xfrm>
              <a:off x="4677320" y="4255313"/>
              <a:ext cx="3620752" cy="1353604"/>
              <a:chOff x="4677320" y="4206654"/>
              <a:chExt cx="3620752" cy="1353604"/>
            </a:xfrm>
          </p:grpSpPr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035A494C-CD3A-A2F4-1D93-ACB58E77F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2937E080-707D-1741-BF60-11F522388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FF65733-BA6A-E895-F327-E594D9CF9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320" y="4593196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AA3154-0855-F55B-A9AC-0624384D5E02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Bạn điền câu trả lời vào đây</a:t>
              </a:r>
            </a:p>
          </p:txBody>
        </p:sp>
      </p:grpSp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658482" y="-640560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Bạn điền nội dung câu hỏi</a:t>
              </a:r>
            </a:p>
          </p:txBody>
        </p:sp>
      </p:grpSp>
      <p:pic>
        <p:nvPicPr>
          <p:cNvPr id="34" name="bọ cánh cứng">
            <a:extLst>
              <a:ext uri="{FF2B5EF4-FFF2-40B4-BE49-F238E27FC236}">
                <a16:creationId xmlns:a16="http://schemas.microsoft.com/office/drawing/2014/main" id="{181C9678-E45A-F9BD-0F0E-E1EDF3A20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00" y="4451348"/>
            <a:ext cx="1811424" cy="1301599"/>
          </a:xfrm>
          <a:prstGeom prst="rect">
            <a:avLst/>
          </a:prstGeom>
        </p:spPr>
      </p:pic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511261" y="3126790"/>
            <a:ext cx="1205862" cy="1165158"/>
          </a:xfrm>
          <a:prstGeom prst="rect">
            <a:avLst/>
          </a:prstGeom>
        </p:spPr>
      </p:pic>
      <p:pic>
        <p:nvPicPr>
          <p:cNvPr id="115" name="kiến">
            <a:hlinkClick r:id="rId12" action="ppaction://hlinksldjump"/>
            <a:extLst>
              <a:ext uri="{FF2B5EF4-FFF2-40B4-BE49-F238E27FC236}">
                <a16:creationId xmlns:a16="http://schemas.microsoft.com/office/drawing/2014/main" id="{2F92C1C0-9180-1A4E-A892-96A8758447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8262766" y="2967389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2299" y="703951"/>
            <a:ext cx="2066723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14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trả lời câu hỏi">
            <a:extLst>
              <a:ext uri="{FF2B5EF4-FFF2-40B4-BE49-F238E27FC236}">
                <a16:creationId xmlns:a16="http://schemas.microsoft.com/office/drawing/2014/main" id="{062184F5-F396-08BC-CD47-35986E4A91B3}"/>
              </a:ext>
            </a:extLst>
          </p:cNvPr>
          <p:cNvGrpSpPr/>
          <p:nvPr/>
        </p:nvGrpSpPr>
        <p:grpSpPr>
          <a:xfrm>
            <a:off x="3776918" y="4273178"/>
            <a:ext cx="2314030" cy="830997"/>
            <a:chOff x="4677320" y="4255313"/>
            <a:chExt cx="3620752" cy="13536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99BDA2-5D38-1F4B-865E-164D90684961}"/>
                </a:ext>
              </a:extLst>
            </p:cNvPr>
            <p:cNvGrpSpPr/>
            <p:nvPr/>
          </p:nvGrpSpPr>
          <p:grpSpPr>
            <a:xfrm>
              <a:off x="4677320" y="4255313"/>
              <a:ext cx="3620752" cy="1353604"/>
              <a:chOff x="4677320" y="4206654"/>
              <a:chExt cx="3620752" cy="1353604"/>
            </a:xfrm>
          </p:grpSpPr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035A494C-CD3A-A2F4-1D93-ACB58E77F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2937E080-707D-1741-BF60-11F522388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FF65733-BA6A-E895-F327-E594D9CF9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320" y="4593196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AA3154-0855-F55B-A9AC-0624384D5E02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6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Đúng</a:t>
              </a:r>
            </a:p>
          </p:txBody>
        </p:sp>
      </p:grpSp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658482" y="-640560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hoặc</a:t>
              </a:r>
              <a:r>
                <a:rPr lang="en-US" sz="2400" dirty="0"/>
                <a:t> </a:t>
              </a:r>
              <a:r>
                <a:rPr lang="en-US" sz="2400" dirty="0" err="1"/>
                <a:t>sai</a:t>
              </a:r>
              <a:r>
                <a:rPr lang="en-US" sz="2400" dirty="0"/>
                <a:t> (</a:t>
              </a:r>
              <a:r>
                <a:rPr lang="en-US" sz="2400" dirty="0" err="1"/>
                <a:t>Đây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án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)</a:t>
              </a:r>
            </a:p>
          </p:txBody>
        </p:sp>
      </p:grpSp>
      <p:pic>
        <p:nvPicPr>
          <p:cNvPr id="34" name="bọ cánh cứng">
            <a:extLst>
              <a:ext uri="{FF2B5EF4-FFF2-40B4-BE49-F238E27FC236}">
                <a16:creationId xmlns:a16="http://schemas.microsoft.com/office/drawing/2014/main" id="{181C9678-E45A-F9BD-0F0E-E1EDF3A20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251" y="4423989"/>
            <a:ext cx="1811424" cy="1301599"/>
          </a:xfrm>
          <a:prstGeom prst="rect">
            <a:avLst/>
          </a:prstGeom>
        </p:spPr>
      </p:pic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511261" y="3126790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262766" y="2967389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5822" y="143183"/>
            <a:ext cx="1811424" cy="2773242"/>
          </a:xfrm>
          <a:prstGeom prst="rect">
            <a:avLst/>
          </a:prstGeom>
        </p:spPr>
      </p:pic>
      <p:grpSp>
        <p:nvGrpSpPr>
          <p:cNvPr id="20" name="trả lời câu hỏi">
            <a:extLst>
              <a:ext uri="{FF2B5EF4-FFF2-40B4-BE49-F238E27FC236}">
                <a16:creationId xmlns:a16="http://schemas.microsoft.com/office/drawing/2014/main" id="{77A693A0-A191-1E65-ED1E-02158653F791}"/>
              </a:ext>
            </a:extLst>
          </p:cNvPr>
          <p:cNvGrpSpPr/>
          <p:nvPr/>
        </p:nvGrpSpPr>
        <p:grpSpPr>
          <a:xfrm>
            <a:off x="6789255" y="4267990"/>
            <a:ext cx="2314030" cy="849523"/>
            <a:chOff x="4666898" y="4255313"/>
            <a:chExt cx="3620752" cy="138378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1390A09-FB39-9819-4380-40EB973A3328}"/>
                </a:ext>
              </a:extLst>
            </p:cNvPr>
            <p:cNvGrpSpPr/>
            <p:nvPr/>
          </p:nvGrpSpPr>
          <p:grpSpPr>
            <a:xfrm>
              <a:off x="4666898" y="4255313"/>
              <a:ext cx="3620752" cy="1383781"/>
              <a:chOff x="4666898" y="4206654"/>
              <a:chExt cx="3620752" cy="1383781"/>
            </a:xfrm>
          </p:grpSpPr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666C0C2D-8F72-08C1-3E61-9316C49F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1612E5F7-E459-7B86-0835-CC4C08C63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55D4377-FCD6-D03C-EA30-D12BB8F5C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6898" y="4623373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9361DD-25B6-0862-08C1-F01B3F65AAC0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6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Sai</a:t>
              </a:r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CFAC4E11-31E5-D566-BB1A-9AB5A6B66F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74942" y="4996049"/>
            <a:ext cx="1051930" cy="904002"/>
          </a:xfrm>
          <a:prstGeom prst="rect">
            <a:avLst/>
          </a:prstGeom>
        </p:spPr>
      </p:pic>
      <p:pic>
        <p:nvPicPr>
          <p:cNvPr id="2" name="kiến">
            <a:hlinkClick r:id="rId16" action="ppaction://hlinksldjump"/>
            <a:extLst>
              <a:ext uri="{FF2B5EF4-FFF2-40B4-BE49-F238E27FC236}">
                <a16:creationId xmlns:a16="http://schemas.microsoft.com/office/drawing/2014/main" id="{13818B67-75D6-C11F-4656-5E90B65DFB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147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Bảng câu hỏi">
            <a:extLst>
              <a:ext uri="{FF2B5EF4-FFF2-40B4-BE49-F238E27FC236}">
                <a16:creationId xmlns:a16="http://schemas.microsoft.com/office/drawing/2014/main" id="{420FE482-7C6D-2997-4DA1-97F3A4B27290}"/>
              </a:ext>
            </a:extLst>
          </p:cNvPr>
          <p:cNvGrpSpPr/>
          <p:nvPr/>
        </p:nvGrpSpPr>
        <p:grpSpPr>
          <a:xfrm>
            <a:off x="2429316" y="-1343025"/>
            <a:ext cx="7190934" cy="6543675"/>
            <a:chOff x="3640847" y="-673998"/>
            <a:chExt cx="5693699" cy="497638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42B61BE-3A0C-3485-914C-158292EB524C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C9B0099-A7FE-5988-5117-AC1694FEFF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5B34A49-E26C-84B2-FEE5-038E5A366B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B45CA23-6362-A9DB-B2D2-C0D223CFF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2CB7D7-DB7E-BC23-36E6-FF000B3A4661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35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Quy</a:t>
              </a:r>
              <a:r>
                <a:rPr lang="en-US" sz="2400" dirty="0"/>
                <a:t> </a:t>
              </a:r>
              <a:r>
                <a:rPr lang="en-US" sz="2400" dirty="0" err="1"/>
                <a:t>tắt</a:t>
              </a:r>
              <a:r>
                <a:rPr lang="en-US" sz="2400" dirty="0"/>
                <a:t> </a:t>
              </a:r>
              <a:r>
                <a:rPr lang="en-US" sz="2400" dirty="0" err="1"/>
                <a:t>trò</a:t>
              </a:r>
              <a:r>
                <a:rPr lang="en-US" sz="2400" dirty="0"/>
                <a:t> </a:t>
              </a:r>
              <a:r>
                <a:rPr lang="en-US" sz="2400" dirty="0" err="1"/>
                <a:t>chơi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2810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490945" y="-1227601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trắc</a:t>
              </a:r>
              <a:r>
                <a:rPr lang="en-US" sz="2400" dirty="0"/>
                <a:t> </a:t>
              </a:r>
              <a:r>
                <a:rPr lang="en-US" sz="2400" dirty="0" err="1"/>
                <a:t>nghiệm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268692" y="2818106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233979" y="2580420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9118" y="319785"/>
            <a:ext cx="1811424" cy="277324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29EF24-E01A-98D7-21E2-30FD94FF2A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5558" y="5579733"/>
            <a:ext cx="900112" cy="5810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44184EF-2D90-C7E0-8B11-71DDEA4D5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1720" y="5618758"/>
            <a:ext cx="900112" cy="58102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1806068-04D8-BAD4-0FD5-34EF0BBEB5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11508" y="5634342"/>
            <a:ext cx="614226" cy="5810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8C75516-1E5B-89F8-54A3-C56E7514D5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97670" y="5618760"/>
            <a:ext cx="614226" cy="58102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A4A0169-8F1E-74AA-830F-02B36CA93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83832" y="5634342"/>
            <a:ext cx="614226" cy="58102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9FAB7C1-27FA-D631-AED9-66D84B53C8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8909" y="5618759"/>
            <a:ext cx="900112" cy="581025"/>
          </a:xfrm>
          <a:prstGeom prst="rect">
            <a:avLst/>
          </a:prstGeom>
        </p:spPr>
      </p:pic>
      <p:sp>
        <p:nvSpPr>
          <p:cNvPr id="3" name="Đáp án A">
            <a:extLst>
              <a:ext uri="{FF2B5EF4-FFF2-40B4-BE49-F238E27FC236}">
                <a16:creationId xmlns:a16="http://schemas.microsoft.com/office/drawing/2014/main" id="{E89C8168-E1F5-E36A-A1DA-6C01DFC4593F}"/>
              </a:ext>
            </a:extLst>
          </p:cNvPr>
          <p:cNvSpPr/>
          <p:nvPr/>
        </p:nvSpPr>
        <p:spPr>
          <a:xfrm>
            <a:off x="7697860" y="4393067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C (Đ)</a:t>
            </a:r>
          </a:p>
        </p:txBody>
      </p:sp>
      <p:sp>
        <p:nvSpPr>
          <p:cNvPr id="4" name="Đáp án A">
            <a:extLst>
              <a:ext uri="{FF2B5EF4-FFF2-40B4-BE49-F238E27FC236}">
                <a16:creationId xmlns:a16="http://schemas.microsoft.com/office/drawing/2014/main" id="{0A33AFDA-27FA-0C13-7545-D373C219F671}"/>
              </a:ext>
            </a:extLst>
          </p:cNvPr>
          <p:cNvSpPr/>
          <p:nvPr/>
        </p:nvSpPr>
        <p:spPr>
          <a:xfrm>
            <a:off x="5309482" y="4386558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5" name="Đáp án A">
            <a:extLst>
              <a:ext uri="{FF2B5EF4-FFF2-40B4-BE49-F238E27FC236}">
                <a16:creationId xmlns:a16="http://schemas.microsoft.com/office/drawing/2014/main" id="{80B0FA1D-5440-2A69-05B4-F1111AD38FD6}"/>
              </a:ext>
            </a:extLst>
          </p:cNvPr>
          <p:cNvSpPr/>
          <p:nvPr/>
        </p:nvSpPr>
        <p:spPr>
          <a:xfrm>
            <a:off x="2965911" y="4393067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  <p:pic>
        <p:nvPicPr>
          <p:cNvPr id="6" name="kiến">
            <a:hlinkClick r:id="rId15" action="ppaction://hlinksldjump"/>
            <a:extLst>
              <a:ext uri="{FF2B5EF4-FFF2-40B4-BE49-F238E27FC236}">
                <a16:creationId xmlns:a16="http://schemas.microsoft.com/office/drawing/2014/main" id="{096E0024-8530-2DC9-76C2-84D5E564FB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843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490945" y="-1227601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trắc</a:t>
              </a:r>
              <a:r>
                <a:rPr lang="en-US" sz="2400" dirty="0"/>
                <a:t> </a:t>
              </a:r>
              <a:r>
                <a:rPr lang="en-US" sz="2400" dirty="0" err="1"/>
                <a:t>nghiệm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268692" y="2818106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233979" y="2580420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9118" y="319785"/>
            <a:ext cx="1811424" cy="277324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29EF24-E01A-98D7-21E2-30FD94FF2A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5558" y="5579733"/>
            <a:ext cx="900112" cy="5810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44184EF-2D90-C7E0-8B11-71DDEA4D5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1720" y="5618758"/>
            <a:ext cx="900112" cy="58102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1806068-04D8-BAD4-0FD5-34EF0BBEB5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11508" y="5634342"/>
            <a:ext cx="614226" cy="5810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8C75516-1E5B-89F8-54A3-C56E7514D5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97670" y="5618760"/>
            <a:ext cx="614226" cy="58102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A4A0169-8F1E-74AA-830F-02B36CA93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83832" y="5634342"/>
            <a:ext cx="614226" cy="58102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9FAB7C1-27FA-D631-AED9-66D84B53C8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8909" y="5618759"/>
            <a:ext cx="900112" cy="581025"/>
          </a:xfrm>
          <a:prstGeom prst="rect">
            <a:avLst/>
          </a:prstGeom>
        </p:spPr>
      </p:pic>
      <p:sp>
        <p:nvSpPr>
          <p:cNvPr id="3" name="Đáp án A">
            <a:extLst>
              <a:ext uri="{FF2B5EF4-FFF2-40B4-BE49-F238E27FC236}">
                <a16:creationId xmlns:a16="http://schemas.microsoft.com/office/drawing/2014/main" id="{E89C8168-E1F5-E36A-A1DA-6C01DFC4593F}"/>
              </a:ext>
            </a:extLst>
          </p:cNvPr>
          <p:cNvSpPr/>
          <p:nvPr/>
        </p:nvSpPr>
        <p:spPr>
          <a:xfrm>
            <a:off x="7697860" y="4393067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C (Đ)</a:t>
            </a:r>
          </a:p>
        </p:txBody>
      </p:sp>
      <p:sp>
        <p:nvSpPr>
          <p:cNvPr id="4" name="Đáp án A">
            <a:extLst>
              <a:ext uri="{FF2B5EF4-FFF2-40B4-BE49-F238E27FC236}">
                <a16:creationId xmlns:a16="http://schemas.microsoft.com/office/drawing/2014/main" id="{0A33AFDA-27FA-0C13-7545-D373C219F671}"/>
              </a:ext>
            </a:extLst>
          </p:cNvPr>
          <p:cNvSpPr/>
          <p:nvPr/>
        </p:nvSpPr>
        <p:spPr>
          <a:xfrm>
            <a:off x="5309482" y="4386558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5" name="Đáp án A">
            <a:extLst>
              <a:ext uri="{FF2B5EF4-FFF2-40B4-BE49-F238E27FC236}">
                <a16:creationId xmlns:a16="http://schemas.microsoft.com/office/drawing/2014/main" id="{80B0FA1D-5440-2A69-05B4-F1111AD38FD6}"/>
              </a:ext>
            </a:extLst>
          </p:cNvPr>
          <p:cNvSpPr/>
          <p:nvPr/>
        </p:nvSpPr>
        <p:spPr>
          <a:xfrm>
            <a:off x="2965911" y="4393067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  <p:pic>
        <p:nvPicPr>
          <p:cNvPr id="6" name="kiến">
            <a:hlinkClick r:id="rId15" action="ppaction://hlinksldjump"/>
            <a:extLst>
              <a:ext uri="{FF2B5EF4-FFF2-40B4-BE49-F238E27FC236}">
                <a16:creationId xmlns:a16="http://schemas.microsoft.com/office/drawing/2014/main" id="{096E0024-8530-2DC9-76C2-84D5E564FB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34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490945" y="-1227601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trắc</a:t>
              </a:r>
              <a:r>
                <a:rPr lang="en-US" sz="2400" dirty="0"/>
                <a:t> </a:t>
              </a:r>
              <a:r>
                <a:rPr lang="en-US" sz="2400" dirty="0" err="1"/>
                <a:t>nghiệm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268692" y="2818106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233979" y="2580420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9118" y="319785"/>
            <a:ext cx="1811424" cy="277324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29EF24-E01A-98D7-21E2-30FD94FF2A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5558" y="5579733"/>
            <a:ext cx="900112" cy="5810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44184EF-2D90-C7E0-8B11-71DDEA4D5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1720" y="5618758"/>
            <a:ext cx="900112" cy="58102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1806068-04D8-BAD4-0FD5-34EF0BBEB5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11508" y="5634342"/>
            <a:ext cx="614226" cy="5810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8C75516-1E5B-89F8-54A3-C56E7514D5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97670" y="5618760"/>
            <a:ext cx="614226" cy="58102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A4A0169-8F1E-74AA-830F-02B36CA93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83832" y="5634342"/>
            <a:ext cx="614226" cy="58102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9FAB7C1-27FA-D631-AED9-66D84B53C8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8909" y="5618759"/>
            <a:ext cx="900112" cy="581025"/>
          </a:xfrm>
          <a:prstGeom prst="rect">
            <a:avLst/>
          </a:prstGeom>
        </p:spPr>
      </p:pic>
      <p:sp>
        <p:nvSpPr>
          <p:cNvPr id="3" name="Đáp án A">
            <a:extLst>
              <a:ext uri="{FF2B5EF4-FFF2-40B4-BE49-F238E27FC236}">
                <a16:creationId xmlns:a16="http://schemas.microsoft.com/office/drawing/2014/main" id="{E89C8168-E1F5-E36A-A1DA-6C01DFC4593F}"/>
              </a:ext>
            </a:extLst>
          </p:cNvPr>
          <p:cNvSpPr/>
          <p:nvPr/>
        </p:nvSpPr>
        <p:spPr>
          <a:xfrm>
            <a:off x="7697860" y="4393067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C (Đ)</a:t>
            </a:r>
          </a:p>
        </p:txBody>
      </p:sp>
      <p:sp>
        <p:nvSpPr>
          <p:cNvPr id="4" name="Đáp án A">
            <a:extLst>
              <a:ext uri="{FF2B5EF4-FFF2-40B4-BE49-F238E27FC236}">
                <a16:creationId xmlns:a16="http://schemas.microsoft.com/office/drawing/2014/main" id="{0A33AFDA-27FA-0C13-7545-D373C219F671}"/>
              </a:ext>
            </a:extLst>
          </p:cNvPr>
          <p:cNvSpPr/>
          <p:nvPr/>
        </p:nvSpPr>
        <p:spPr>
          <a:xfrm>
            <a:off x="5309482" y="4386558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5" name="Đáp án A">
            <a:extLst>
              <a:ext uri="{FF2B5EF4-FFF2-40B4-BE49-F238E27FC236}">
                <a16:creationId xmlns:a16="http://schemas.microsoft.com/office/drawing/2014/main" id="{80B0FA1D-5440-2A69-05B4-F1111AD38FD6}"/>
              </a:ext>
            </a:extLst>
          </p:cNvPr>
          <p:cNvSpPr/>
          <p:nvPr/>
        </p:nvSpPr>
        <p:spPr>
          <a:xfrm>
            <a:off x="2965911" y="4393067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  <p:pic>
        <p:nvPicPr>
          <p:cNvPr id="6" name="kiến">
            <a:hlinkClick r:id="rId15" action="ppaction://hlinksldjump"/>
            <a:extLst>
              <a:ext uri="{FF2B5EF4-FFF2-40B4-BE49-F238E27FC236}">
                <a16:creationId xmlns:a16="http://schemas.microsoft.com/office/drawing/2014/main" id="{096E0024-8530-2DC9-76C2-84D5E564FB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98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trả lời câu hỏi">
            <a:extLst>
              <a:ext uri="{FF2B5EF4-FFF2-40B4-BE49-F238E27FC236}">
                <a16:creationId xmlns:a16="http://schemas.microsoft.com/office/drawing/2014/main" id="{062184F5-F396-08BC-CD47-35986E4A91B3}"/>
              </a:ext>
            </a:extLst>
          </p:cNvPr>
          <p:cNvGrpSpPr/>
          <p:nvPr/>
        </p:nvGrpSpPr>
        <p:grpSpPr>
          <a:xfrm>
            <a:off x="4677320" y="4191023"/>
            <a:ext cx="3620752" cy="1353604"/>
            <a:chOff x="4677320" y="4255313"/>
            <a:chExt cx="3620752" cy="13536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99BDA2-5D38-1F4B-865E-164D90684961}"/>
                </a:ext>
              </a:extLst>
            </p:cNvPr>
            <p:cNvGrpSpPr/>
            <p:nvPr/>
          </p:nvGrpSpPr>
          <p:grpSpPr>
            <a:xfrm>
              <a:off x="4677320" y="4255313"/>
              <a:ext cx="3620752" cy="1353604"/>
              <a:chOff x="4677320" y="4206654"/>
              <a:chExt cx="3620752" cy="1353604"/>
            </a:xfrm>
          </p:grpSpPr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035A494C-CD3A-A2F4-1D93-ACB58E77F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2937E080-707D-1741-BF60-11F522388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FF65733-BA6A-E895-F327-E594D9CF9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320" y="4593196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AA3154-0855-F55B-A9AC-0624384D5E02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Bạn điền câu trả lời vào đây</a:t>
              </a:r>
            </a:p>
          </p:txBody>
        </p:sp>
      </p:grpSp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658482" y="-640560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Bạn điền nội dung câu hỏi</a:t>
              </a:r>
            </a:p>
          </p:txBody>
        </p:sp>
      </p:grpSp>
      <p:pic>
        <p:nvPicPr>
          <p:cNvPr id="34" name="bọ cánh cứng">
            <a:extLst>
              <a:ext uri="{FF2B5EF4-FFF2-40B4-BE49-F238E27FC236}">
                <a16:creationId xmlns:a16="http://schemas.microsoft.com/office/drawing/2014/main" id="{181C9678-E45A-F9BD-0F0E-E1EDF3A20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00" y="4451348"/>
            <a:ext cx="1811424" cy="1301599"/>
          </a:xfrm>
          <a:prstGeom prst="rect">
            <a:avLst/>
          </a:prstGeom>
        </p:spPr>
      </p:pic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511261" y="3126790"/>
            <a:ext cx="1205862" cy="1165158"/>
          </a:xfrm>
          <a:prstGeom prst="rect">
            <a:avLst/>
          </a:prstGeom>
        </p:spPr>
      </p:pic>
      <p:pic>
        <p:nvPicPr>
          <p:cNvPr id="115" name="kiến">
            <a:hlinkClick r:id="rId12" action="ppaction://hlinksldjump"/>
            <a:extLst>
              <a:ext uri="{FF2B5EF4-FFF2-40B4-BE49-F238E27FC236}">
                <a16:creationId xmlns:a16="http://schemas.microsoft.com/office/drawing/2014/main" id="{2F92C1C0-9180-1A4E-A892-96A8758447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8262766" y="2967389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2299" y="703951"/>
            <a:ext cx="2066723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568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trả lời câu hỏi">
            <a:extLst>
              <a:ext uri="{FF2B5EF4-FFF2-40B4-BE49-F238E27FC236}">
                <a16:creationId xmlns:a16="http://schemas.microsoft.com/office/drawing/2014/main" id="{062184F5-F396-08BC-CD47-35986E4A91B3}"/>
              </a:ext>
            </a:extLst>
          </p:cNvPr>
          <p:cNvGrpSpPr/>
          <p:nvPr/>
        </p:nvGrpSpPr>
        <p:grpSpPr>
          <a:xfrm>
            <a:off x="3776918" y="4273178"/>
            <a:ext cx="2314030" cy="830997"/>
            <a:chOff x="4677320" y="4255313"/>
            <a:chExt cx="3620752" cy="13536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99BDA2-5D38-1F4B-865E-164D90684961}"/>
                </a:ext>
              </a:extLst>
            </p:cNvPr>
            <p:cNvGrpSpPr/>
            <p:nvPr/>
          </p:nvGrpSpPr>
          <p:grpSpPr>
            <a:xfrm>
              <a:off x="4677320" y="4255313"/>
              <a:ext cx="3620752" cy="1353604"/>
              <a:chOff x="4677320" y="4206654"/>
              <a:chExt cx="3620752" cy="1353604"/>
            </a:xfrm>
          </p:grpSpPr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035A494C-CD3A-A2F4-1D93-ACB58E77F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2937E080-707D-1741-BF60-11F522388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FF65733-BA6A-E895-F327-E594D9CF9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320" y="4593196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AA3154-0855-F55B-A9AC-0624384D5E02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6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Đúng</a:t>
              </a:r>
            </a:p>
          </p:txBody>
        </p:sp>
      </p:grpSp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658482" y="-640560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hoặc</a:t>
              </a:r>
              <a:r>
                <a:rPr lang="en-US" sz="2400" dirty="0"/>
                <a:t> </a:t>
              </a:r>
              <a:r>
                <a:rPr lang="en-US" sz="2400" dirty="0" err="1"/>
                <a:t>sai</a:t>
              </a:r>
              <a:r>
                <a:rPr lang="en-US" sz="2400" dirty="0"/>
                <a:t> (</a:t>
              </a:r>
              <a:r>
                <a:rPr lang="en-US" sz="2400" dirty="0" err="1"/>
                <a:t>Đây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án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)</a:t>
              </a:r>
            </a:p>
          </p:txBody>
        </p:sp>
      </p:grpSp>
      <p:pic>
        <p:nvPicPr>
          <p:cNvPr id="34" name="bọ cánh cứng">
            <a:extLst>
              <a:ext uri="{FF2B5EF4-FFF2-40B4-BE49-F238E27FC236}">
                <a16:creationId xmlns:a16="http://schemas.microsoft.com/office/drawing/2014/main" id="{181C9678-E45A-F9BD-0F0E-E1EDF3A20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251" y="4423989"/>
            <a:ext cx="1811424" cy="1301599"/>
          </a:xfrm>
          <a:prstGeom prst="rect">
            <a:avLst/>
          </a:prstGeom>
        </p:spPr>
      </p:pic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511261" y="3126790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262766" y="2967389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5822" y="143183"/>
            <a:ext cx="1811424" cy="2773242"/>
          </a:xfrm>
          <a:prstGeom prst="rect">
            <a:avLst/>
          </a:prstGeom>
        </p:spPr>
      </p:pic>
      <p:grpSp>
        <p:nvGrpSpPr>
          <p:cNvPr id="20" name="trả lời câu hỏi">
            <a:extLst>
              <a:ext uri="{FF2B5EF4-FFF2-40B4-BE49-F238E27FC236}">
                <a16:creationId xmlns:a16="http://schemas.microsoft.com/office/drawing/2014/main" id="{77A693A0-A191-1E65-ED1E-02158653F791}"/>
              </a:ext>
            </a:extLst>
          </p:cNvPr>
          <p:cNvGrpSpPr/>
          <p:nvPr/>
        </p:nvGrpSpPr>
        <p:grpSpPr>
          <a:xfrm>
            <a:off x="6789255" y="4267990"/>
            <a:ext cx="2314030" cy="849523"/>
            <a:chOff x="4666898" y="4255313"/>
            <a:chExt cx="3620752" cy="138378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1390A09-FB39-9819-4380-40EB973A3328}"/>
                </a:ext>
              </a:extLst>
            </p:cNvPr>
            <p:cNvGrpSpPr/>
            <p:nvPr/>
          </p:nvGrpSpPr>
          <p:grpSpPr>
            <a:xfrm>
              <a:off x="4666898" y="4255313"/>
              <a:ext cx="3620752" cy="1383781"/>
              <a:chOff x="4666898" y="4206654"/>
              <a:chExt cx="3620752" cy="1383781"/>
            </a:xfrm>
          </p:grpSpPr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666C0C2D-8F72-08C1-3E61-9316C49F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1612E5F7-E459-7B86-0835-CC4C08C63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55D4377-FCD6-D03C-EA30-D12BB8F5C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6898" y="4623373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9361DD-25B6-0862-08C1-F01B3F65AAC0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6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Sai</a:t>
              </a:r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CFAC4E11-31E5-D566-BB1A-9AB5A6B66F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74942" y="4996049"/>
            <a:ext cx="1051930" cy="904002"/>
          </a:xfrm>
          <a:prstGeom prst="rect">
            <a:avLst/>
          </a:prstGeom>
        </p:spPr>
      </p:pic>
      <p:pic>
        <p:nvPicPr>
          <p:cNvPr id="2" name="kiến">
            <a:hlinkClick r:id="rId16" action="ppaction://hlinksldjump"/>
            <a:extLst>
              <a:ext uri="{FF2B5EF4-FFF2-40B4-BE49-F238E27FC236}">
                <a16:creationId xmlns:a16="http://schemas.microsoft.com/office/drawing/2014/main" id="{13818B67-75D6-C11F-4656-5E90B65DFB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882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490945" y="-1227601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trắc</a:t>
              </a:r>
              <a:r>
                <a:rPr lang="en-US" sz="2400" dirty="0"/>
                <a:t> </a:t>
              </a:r>
              <a:r>
                <a:rPr lang="en-US" sz="2400" dirty="0" err="1"/>
                <a:t>nghiệm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268692" y="2818106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233979" y="2580420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9118" y="319785"/>
            <a:ext cx="1811424" cy="277324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29EF24-E01A-98D7-21E2-30FD94FF2A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5558" y="5579733"/>
            <a:ext cx="900112" cy="5810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44184EF-2D90-C7E0-8B11-71DDEA4D5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1720" y="5618758"/>
            <a:ext cx="900112" cy="58102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1806068-04D8-BAD4-0FD5-34EF0BBEB5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11508" y="5634342"/>
            <a:ext cx="614226" cy="5810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8C75516-1E5B-89F8-54A3-C56E7514D5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97670" y="5618760"/>
            <a:ext cx="614226" cy="58102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A4A0169-8F1E-74AA-830F-02B36CA93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83832" y="5634342"/>
            <a:ext cx="614226" cy="58102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9FAB7C1-27FA-D631-AED9-66D84B53C8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8909" y="5618759"/>
            <a:ext cx="900112" cy="581025"/>
          </a:xfrm>
          <a:prstGeom prst="rect">
            <a:avLst/>
          </a:prstGeom>
        </p:spPr>
      </p:pic>
      <p:sp>
        <p:nvSpPr>
          <p:cNvPr id="3" name="Đáp án A">
            <a:extLst>
              <a:ext uri="{FF2B5EF4-FFF2-40B4-BE49-F238E27FC236}">
                <a16:creationId xmlns:a16="http://schemas.microsoft.com/office/drawing/2014/main" id="{E89C8168-E1F5-E36A-A1DA-6C01DFC4593F}"/>
              </a:ext>
            </a:extLst>
          </p:cNvPr>
          <p:cNvSpPr/>
          <p:nvPr/>
        </p:nvSpPr>
        <p:spPr>
          <a:xfrm>
            <a:off x="5121706" y="4386558"/>
            <a:ext cx="1948587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B (</a:t>
            </a:r>
            <a:r>
              <a:rPr lang="en-US" sz="2000" dirty="0" err="1">
                <a:solidFill>
                  <a:schemeClr val="bg1"/>
                </a:solidFill>
              </a:rPr>
              <a:t>Đúng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Đáp án A">
            <a:extLst>
              <a:ext uri="{FF2B5EF4-FFF2-40B4-BE49-F238E27FC236}">
                <a16:creationId xmlns:a16="http://schemas.microsoft.com/office/drawing/2014/main" id="{0A33AFDA-27FA-0C13-7545-D373C219F671}"/>
              </a:ext>
            </a:extLst>
          </p:cNvPr>
          <p:cNvSpPr/>
          <p:nvPr/>
        </p:nvSpPr>
        <p:spPr>
          <a:xfrm>
            <a:off x="2525967" y="4386558"/>
            <a:ext cx="1948587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5" name="Đáp án A">
            <a:extLst>
              <a:ext uri="{FF2B5EF4-FFF2-40B4-BE49-F238E27FC236}">
                <a16:creationId xmlns:a16="http://schemas.microsoft.com/office/drawing/2014/main" id="{80B0FA1D-5440-2A69-05B4-F1111AD38FD6}"/>
              </a:ext>
            </a:extLst>
          </p:cNvPr>
          <p:cNvSpPr/>
          <p:nvPr/>
        </p:nvSpPr>
        <p:spPr>
          <a:xfrm>
            <a:off x="7717445" y="4386558"/>
            <a:ext cx="1948587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C</a:t>
            </a:r>
          </a:p>
        </p:txBody>
      </p:sp>
      <p:pic>
        <p:nvPicPr>
          <p:cNvPr id="6" name="kiến">
            <a:hlinkClick r:id="rId15" action="ppaction://hlinksldjump"/>
            <a:extLst>
              <a:ext uri="{FF2B5EF4-FFF2-40B4-BE49-F238E27FC236}">
                <a16:creationId xmlns:a16="http://schemas.microsoft.com/office/drawing/2014/main" id="{096E0024-8530-2DC9-76C2-84D5E564FB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102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trả lời câu hỏi">
            <a:extLst>
              <a:ext uri="{FF2B5EF4-FFF2-40B4-BE49-F238E27FC236}">
                <a16:creationId xmlns:a16="http://schemas.microsoft.com/office/drawing/2014/main" id="{062184F5-F396-08BC-CD47-35986E4A91B3}"/>
              </a:ext>
            </a:extLst>
          </p:cNvPr>
          <p:cNvGrpSpPr/>
          <p:nvPr/>
        </p:nvGrpSpPr>
        <p:grpSpPr>
          <a:xfrm>
            <a:off x="4677320" y="4191023"/>
            <a:ext cx="3620752" cy="1353604"/>
            <a:chOff x="4677320" y="4255313"/>
            <a:chExt cx="3620752" cy="13536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99BDA2-5D38-1F4B-865E-164D90684961}"/>
                </a:ext>
              </a:extLst>
            </p:cNvPr>
            <p:cNvGrpSpPr/>
            <p:nvPr/>
          </p:nvGrpSpPr>
          <p:grpSpPr>
            <a:xfrm>
              <a:off x="4677320" y="4255313"/>
              <a:ext cx="3620752" cy="1353604"/>
              <a:chOff x="4677320" y="4206654"/>
              <a:chExt cx="3620752" cy="1353604"/>
            </a:xfrm>
          </p:grpSpPr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035A494C-CD3A-A2F4-1D93-ACB58E77F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2937E080-707D-1741-BF60-11F522388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FF65733-BA6A-E895-F327-E594D9CF9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320" y="4593196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AA3154-0855-F55B-A9AC-0624384D5E02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Bạn</a:t>
              </a:r>
              <a:r>
                <a:rPr lang="en-US" dirty="0"/>
                <a:t> </a:t>
              </a:r>
              <a:r>
                <a:rPr lang="en-US" dirty="0" err="1"/>
                <a:t>điền</a:t>
              </a:r>
              <a:r>
                <a:rPr lang="en-US" dirty="0"/>
                <a:t> </a:t>
              </a:r>
              <a:r>
                <a:rPr lang="en-US" dirty="0" err="1"/>
                <a:t>câu</a:t>
              </a:r>
              <a:r>
                <a:rPr lang="en-US" dirty="0"/>
                <a:t> </a:t>
              </a:r>
              <a:r>
                <a:rPr lang="en-US" dirty="0" err="1"/>
                <a:t>trả</a:t>
              </a:r>
              <a:r>
                <a:rPr lang="en-US" dirty="0"/>
                <a:t> </a:t>
              </a:r>
              <a:r>
                <a:rPr lang="en-US" dirty="0" err="1"/>
                <a:t>lời</a:t>
              </a:r>
              <a:r>
                <a:rPr lang="en-US" dirty="0"/>
                <a:t> </a:t>
              </a:r>
              <a:r>
                <a:rPr lang="en-US" dirty="0" err="1"/>
                <a:t>vào</a:t>
              </a:r>
              <a:r>
                <a:rPr lang="en-US" dirty="0"/>
                <a:t> </a:t>
              </a:r>
              <a:r>
                <a:rPr lang="en-US" dirty="0" err="1"/>
                <a:t>đây</a:t>
              </a:r>
              <a:endParaRPr lang="en-US" dirty="0"/>
            </a:p>
          </p:txBody>
        </p:sp>
      </p:grpSp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658482" y="-640560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endParaRPr lang="en-US" sz="2400" dirty="0"/>
            </a:p>
          </p:txBody>
        </p:sp>
      </p:grpSp>
      <p:pic>
        <p:nvPicPr>
          <p:cNvPr id="34" name="bọ cánh cứng">
            <a:extLst>
              <a:ext uri="{FF2B5EF4-FFF2-40B4-BE49-F238E27FC236}">
                <a16:creationId xmlns:a16="http://schemas.microsoft.com/office/drawing/2014/main" id="{181C9678-E45A-F9BD-0F0E-E1EDF3A20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00" y="4451348"/>
            <a:ext cx="1811424" cy="1301599"/>
          </a:xfrm>
          <a:prstGeom prst="rect">
            <a:avLst/>
          </a:prstGeom>
        </p:spPr>
      </p:pic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511261" y="3126790"/>
            <a:ext cx="1205862" cy="1165158"/>
          </a:xfrm>
          <a:prstGeom prst="rect">
            <a:avLst/>
          </a:prstGeom>
        </p:spPr>
      </p:pic>
      <p:pic>
        <p:nvPicPr>
          <p:cNvPr id="115" name="kiến">
            <a:hlinkClick r:id="rId12" action="ppaction://hlinksldjump"/>
            <a:extLst>
              <a:ext uri="{FF2B5EF4-FFF2-40B4-BE49-F238E27FC236}">
                <a16:creationId xmlns:a16="http://schemas.microsoft.com/office/drawing/2014/main" id="{2F92C1C0-9180-1A4E-A892-96A8758447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8262766" y="2967389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2299" y="703951"/>
            <a:ext cx="2066723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407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trả lời câu hỏi">
            <a:extLst>
              <a:ext uri="{FF2B5EF4-FFF2-40B4-BE49-F238E27FC236}">
                <a16:creationId xmlns:a16="http://schemas.microsoft.com/office/drawing/2014/main" id="{062184F5-F396-08BC-CD47-35986E4A91B3}"/>
              </a:ext>
            </a:extLst>
          </p:cNvPr>
          <p:cNvGrpSpPr/>
          <p:nvPr/>
        </p:nvGrpSpPr>
        <p:grpSpPr>
          <a:xfrm>
            <a:off x="6914498" y="4403183"/>
            <a:ext cx="2314030" cy="830997"/>
            <a:chOff x="4677320" y="4255313"/>
            <a:chExt cx="3620752" cy="13536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99BDA2-5D38-1F4B-865E-164D90684961}"/>
                </a:ext>
              </a:extLst>
            </p:cNvPr>
            <p:cNvGrpSpPr/>
            <p:nvPr/>
          </p:nvGrpSpPr>
          <p:grpSpPr>
            <a:xfrm>
              <a:off x="4677320" y="4255313"/>
              <a:ext cx="3620752" cy="1353604"/>
              <a:chOff x="4677320" y="4206654"/>
              <a:chExt cx="3620752" cy="1353604"/>
            </a:xfrm>
          </p:grpSpPr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035A494C-CD3A-A2F4-1D93-ACB58E77F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2937E080-707D-1741-BF60-11F522388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FF65733-BA6A-E895-F327-E594D9CF9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320" y="4593196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AA3154-0855-F55B-A9AC-0624384D5E02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6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Sai</a:t>
              </a:r>
            </a:p>
          </p:txBody>
        </p:sp>
      </p:grpSp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658482" y="-640560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hoặc</a:t>
              </a:r>
              <a:r>
                <a:rPr lang="en-US" sz="2400" dirty="0"/>
                <a:t> </a:t>
              </a:r>
              <a:r>
                <a:rPr lang="en-US" sz="2400" dirty="0" err="1"/>
                <a:t>sai</a:t>
              </a:r>
              <a:r>
                <a:rPr lang="en-US" sz="2400" dirty="0"/>
                <a:t> (</a:t>
              </a:r>
              <a:r>
                <a:rPr lang="en-US" sz="2400" dirty="0" err="1"/>
                <a:t>Đây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án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)</a:t>
              </a:r>
            </a:p>
          </p:txBody>
        </p:sp>
      </p:grpSp>
      <p:pic>
        <p:nvPicPr>
          <p:cNvPr id="34" name="bọ cánh cứng">
            <a:extLst>
              <a:ext uri="{FF2B5EF4-FFF2-40B4-BE49-F238E27FC236}">
                <a16:creationId xmlns:a16="http://schemas.microsoft.com/office/drawing/2014/main" id="{181C9678-E45A-F9BD-0F0E-E1EDF3A20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251" y="4423989"/>
            <a:ext cx="1811424" cy="1301599"/>
          </a:xfrm>
          <a:prstGeom prst="rect">
            <a:avLst/>
          </a:prstGeom>
        </p:spPr>
      </p:pic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511261" y="3126790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262766" y="2967389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5822" y="143183"/>
            <a:ext cx="1811424" cy="2773242"/>
          </a:xfrm>
          <a:prstGeom prst="rect">
            <a:avLst/>
          </a:prstGeom>
        </p:spPr>
      </p:pic>
      <p:grpSp>
        <p:nvGrpSpPr>
          <p:cNvPr id="20" name="trả lời câu hỏi">
            <a:extLst>
              <a:ext uri="{FF2B5EF4-FFF2-40B4-BE49-F238E27FC236}">
                <a16:creationId xmlns:a16="http://schemas.microsoft.com/office/drawing/2014/main" id="{77A693A0-A191-1E65-ED1E-02158653F791}"/>
              </a:ext>
            </a:extLst>
          </p:cNvPr>
          <p:cNvGrpSpPr/>
          <p:nvPr/>
        </p:nvGrpSpPr>
        <p:grpSpPr>
          <a:xfrm>
            <a:off x="3826564" y="4344427"/>
            <a:ext cx="2314030" cy="849523"/>
            <a:chOff x="4666898" y="4255313"/>
            <a:chExt cx="3620752" cy="138378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1390A09-FB39-9819-4380-40EB973A3328}"/>
                </a:ext>
              </a:extLst>
            </p:cNvPr>
            <p:cNvGrpSpPr/>
            <p:nvPr/>
          </p:nvGrpSpPr>
          <p:grpSpPr>
            <a:xfrm>
              <a:off x="4666898" y="4255313"/>
              <a:ext cx="3620752" cy="1383781"/>
              <a:chOff x="4666898" y="4206654"/>
              <a:chExt cx="3620752" cy="1383781"/>
            </a:xfrm>
          </p:grpSpPr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666C0C2D-8F72-08C1-3E61-9316C49F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1612E5F7-E459-7B86-0835-CC4C08C63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55D4377-FCD6-D03C-EA30-D12BB8F5C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6898" y="4623373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9361DD-25B6-0862-08C1-F01B3F65AAC0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6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Đúng</a:t>
              </a:r>
              <a:endParaRPr lang="en-US" dirty="0"/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CFAC4E11-31E5-D566-BB1A-9AB5A6B66F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74942" y="4996049"/>
            <a:ext cx="1051930" cy="904002"/>
          </a:xfrm>
          <a:prstGeom prst="rect">
            <a:avLst/>
          </a:prstGeom>
        </p:spPr>
      </p:pic>
      <p:pic>
        <p:nvPicPr>
          <p:cNvPr id="2" name="kiến">
            <a:hlinkClick r:id="rId16" action="ppaction://hlinksldjump"/>
            <a:extLst>
              <a:ext uri="{FF2B5EF4-FFF2-40B4-BE49-F238E27FC236}">
                <a16:creationId xmlns:a16="http://schemas.microsoft.com/office/drawing/2014/main" id="{13818B67-75D6-C11F-4656-5E90B65DFB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54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490945" y="-1227601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trắc</a:t>
              </a:r>
              <a:r>
                <a:rPr lang="en-US" sz="2400" dirty="0"/>
                <a:t> </a:t>
              </a:r>
              <a:r>
                <a:rPr lang="en-US" sz="2400" dirty="0" err="1"/>
                <a:t>nghiệm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268692" y="2818106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233979" y="2580420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9118" y="319785"/>
            <a:ext cx="1811424" cy="277324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29EF24-E01A-98D7-21E2-30FD94FF2A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5558" y="5579733"/>
            <a:ext cx="900112" cy="5810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44184EF-2D90-C7E0-8B11-71DDEA4D5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1720" y="5618758"/>
            <a:ext cx="900112" cy="58102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1806068-04D8-BAD4-0FD5-34EF0BBEB5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11508" y="5634342"/>
            <a:ext cx="614226" cy="5810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8C75516-1E5B-89F8-54A3-C56E7514D5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97670" y="5618760"/>
            <a:ext cx="614226" cy="58102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A4A0169-8F1E-74AA-830F-02B36CA93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83832" y="5634342"/>
            <a:ext cx="614226" cy="58102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9FAB7C1-27FA-D631-AED9-66D84B53C8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8909" y="5618759"/>
            <a:ext cx="900112" cy="581025"/>
          </a:xfrm>
          <a:prstGeom prst="rect">
            <a:avLst/>
          </a:prstGeom>
        </p:spPr>
      </p:pic>
      <p:sp>
        <p:nvSpPr>
          <p:cNvPr id="3" name="Đáp án A">
            <a:extLst>
              <a:ext uri="{FF2B5EF4-FFF2-40B4-BE49-F238E27FC236}">
                <a16:creationId xmlns:a16="http://schemas.microsoft.com/office/drawing/2014/main" id="{E89C8168-E1F5-E36A-A1DA-6C01DFC4593F}"/>
              </a:ext>
            </a:extLst>
          </p:cNvPr>
          <p:cNvSpPr/>
          <p:nvPr/>
        </p:nvSpPr>
        <p:spPr>
          <a:xfrm>
            <a:off x="5482550" y="4372136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4" name="Đáp án A">
            <a:extLst>
              <a:ext uri="{FF2B5EF4-FFF2-40B4-BE49-F238E27FC236}">
                <a16:creationId xmlns:a16="http://schemas.microsoft.com/office/drawing/2014/main" id="{0A33AFDA-27FA-0C13-7545-D373C219F671}"/>
              </a:ext>
            </a:extLst>
          </p:cNvPr>
          <p:cNvSpPr/>
          <p:nvPr/>
        </p:nvSpPr>
        <p:spPr>
          <a:xfrm>
            <a:off x="3433920" y="4386558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5" name="Đáp án A">
            <a:extLst>
              <a:ext uri="{FF2B5EF4-FFF2-40B4-BE49-F238E27FC236}">
                <a16:creationId xmlns:a16="http://schemas.microsoft.com/office/drawing/2014/main" id="{80B0FA1D-5440-2A69-05B4-F1111AD38FD6}"/>
              </a:ext>
            </a:extLst>
          </p:cNvPr>
          <p:cNvSpPr/>
          <p:nvPr/>
        </p:nvSpPr>
        <p:spPr>
          <a:xfrm>
            <a:off x="7531180" y="4386558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C</a:t>
            </a:r>
          </a:p>
        </p:txBody>
      </p:sp>
      <p:pic>
        <p:nvPicPr>
          <p:cNvPr id="6" name="kiến">
            <a:hlinkClick r:id="rId15" action="ppaction://hlinksldjump"/>
            <a:extLst>
              <a:ext uri="{FF2B5EF4-FFF2-40B4-BE49-F238E27FC236}">
                <a16:creationId xmlns:a16="http://schemas.microsoft.com/office/drawing/2014/main" id="{096E0024-8530-2DC9-76C2-84D5E564FB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967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trả lời câu hỏi">
            <a:extLst>
              <a:ext uri="{FF2B5EF4-FFF2-40B4-BE49-F238E27FC236}">
                <a16:creationId xmlns:a16="http://schemas.microsoft.com/office/drawing/2014/main" id="{062184F5-F396-08BC-CD47-35986E4A91B3}"/>
              </a:ext>
            </a:extLst>
          </p:cNvPr>
          <p:cNvGrpSpPr/>
          <p:nvPr/>
        </p:nvGrpSpPr>
        <p:grpSpPr>
          <a:xfrm>
            <a:off x="4677320" y="4191023"/>
            <a:ext cx="3620752" cy="1353604"/>
            <a:chOff x="4677320" y="4255313"/>
            <a:chExt cx="3620752" cy="13536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99BDA2-5D38-1F4B-865E-164D90684961}"/>
                </a:ext>
              </a:extLst>
            </p:cNvPr>
            <p:cNvGrpSpPr/>
            <p:nvPr/>
          </p:nvGrpSpPr>
          <p:grpSpPr>
            <a:xfrm>
              <a:off x="4677320" y="4255313"/>
              <a:ext cx="3620752" cy="1353604"/>
              <a:chOff x="4677320" y="4206654"/>
              <a:chExt cx="3620752" cy="1353604"/>
            </a:xfrm>
          </p:grpSpPr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035A494C-CD3A-A2F4-1D93-ACB58E77F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2937E080-707D-1741-BF60-11F522388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FF65733-BA6A-E895-F327-E594D9CF9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320" y="4593196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AA3154-0855-F55B-A9AC-0624384D5E02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Bạn điền câu trả lời vào đây</a:t>
              </a:r>
            </a:p>
          </p:txBody>
        </p:sp>
      </p:grpSp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658482" y="-640560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Bạn điền nội dung câu hỏi</a:t>
              </a:r>
            </a:p>
          </p:txBody>
        </p:sp>
      </p:grpSp>
      <p:pic>
        <p:nvPicPr>
          <p:cNvPr id="34" name="bọ cánh cứng">
            <a:extLst>
              <a:ext uri="{FF2B5EF4-FFF2-40B4-BE49-F238E27FC236}">
                <a16:creationId xmlns:a16="http://schemas.microsoft.com/office/drawing/2014/main" id="{181C9678-E45A-F9BD-0F0E-E1EDF3A20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00" y="4451348"/>
            <a:ext cx="1811424" cy="1301599"/>
          </a:xfrm>
          <a:prstGeom prst="rect">
            <a:avLst/>
          </a:prstGeom>
        </p:spPr>
      </p:pic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511261" y="3126790"/>
            <a:ext cx="1205862" cy="1165158"/>
          </a:xfrm>
          <a:prstGeom prst="rect">
            <a:avLst/>
          </a:prstGeom>
        </p:spPr>
      </p:pic>
      <p:pic>
        <p:nvPicPr>
          <p:cNvPr id="115" name="kiến">
            <a:hlinkClick r:id="rId12" action="ppaction://hlinksldjump"/>
            <a:extLst>
              <a:ext uri="{FF2B5EF4-FFF2-40B4-BE49-F238E27FC236}">
                <a16:creationId xmlns:a16="http://schemas.microsoft.com/office/drawing/2014/main" id="{2F92C1C0-9180-1A4E-A892-96A8758447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8262766" y="2967389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2299" y="703951"/>
            <a:ext cx="2066723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14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739" y="-66115"/>
            <a:ext cx="2043261" cy="3115028"/>
          </a:xfrm>
          <a:prstGeom prst="rect">
            <a:avLst/>
          </a:prstGeom>
        </p:spPr>
      </p:pic>
      <p:pic>
        <p:nvPicPr>
          <p:cNvPr id="14" name="đường đi">
            <a:extLst>
              <a:ext uri="{FF2B5EF4-FFF2-40B4-BE49-F238E27FC236}">
                <a16:creationId xmlns:a16="http://schemas.microsoft.com/office/drawing/2014/main" id="{68F2BCF5-A711-A221-80D2-DA9F75EF7F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1782" y="984611"/>
            <a:ext cx="6524592" cy="52051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C57AF7-8C4F-5FBE-95D5-9933D729A0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6679" y="5036320"/>
            <a:ext cx="1042502" cy="888358"/>
          </a:xfrm>
          <a:prstGeom prst="rect">
            <a:avLst/>
          </a:prstGeom>
        </p:spPr>
      </p:pic>
      <p:sp>
        <p:nvSpPr>
          <p:cNvPr id="48" name="o1">
            <a:extLst>
              <a:ext uri="{FF2B5EF4-FFF2-40B4-BE49-F238E27FC236}">
                <a16:creationId xmlns:a16="http://schemas.microsoft.com/office/drawing/2014/main" id="{66458F84-1256-9A80-30B0-A062F8FE14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4184716" y="4414845"/>
            <a:ext cx="425059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1</a:t>
            </a:r>
          </a:p>
        </p:txBody>
      </p:sp>
      <p:sp>
        <p:nvSpPr>
          <p:cNvPr id="49" name="o2">
            <a:extLst>
              <a:ext uri="{FF2B5EF4-FFF2-40B4-BE49-F238E27FC236}">
                <a16:creationId xmlns:a16="http://schemas.microsoft.com/office/drawing/2014/main" id="{D075CB5D-E248-1B31-0DCF-655CE12138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4360462" y="3806180"/>
            <a:ext cx="425059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2</a:t>
            </a:r>
          </a:p>
        </p:txBody>
      </p:sp>
      <p:sp>
        <p:nvSpPr>
          <p:cNvPr id="50" name="o3">
            <a:extLst>
              <a:ext uri="{FF2B5EF4-FFF2-40B4-BE49-F238E27FC236}">
                <a16:creationId xmlns:a16="http://schemas.microsoft.com/office/drawing/2014/main" id="{8D0032BD-CE5A-3DB9-C9AB-D4435B6B08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5016242" y="3458036"/>
            <a:ext cx="425059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3</a:t>
            </a:r>
          </a:p>
        </p:txBody>
      </p:sp>
      <p:sp>
        <p:nvSpPr>
          <p:cNvPr id="51" name="04">
            <a:extLst>
              <a:ext uri="{FF2B5EF4-FFF2-40B4-BE49-F238E27FC236}">
                <a16:creationId xmlns:a16="http://schemas.microsoft.com/office/drawing/2014/main" id="{66934EE0-BB27-A962-9A1B-CF2D847CC3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5580278" y="3458037"/>
            <a:ext cx="425059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4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AC86BE75-A961-1402-28E9-35FED53F30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6144009" y="3611093"/>
            <a:ext cx="425059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5</a:t>
            </a:r>
          </a:p>
        </p:txBody>
      </p:sp>
      <p:sp>
        <p:nvSpPr>
          <p:cNvPr id="53" name="06">
            <a:extLst>
              <a:ext uri="{FF2B5EF4-FFF2-40B4-BE49-F238E27FC236}">
                <a16:creationId xmlns:a16="http://schemas.microsoft.com/office/drawing/2014/main" id="{CD901B2A-9B3E-063B-0311-2EF6FAE256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6750081" y="3806179"/>
            <a:ext cx="425059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6</a:t>
            </a:r>
          </a:p>
        </p:txBody>
      </p:sp>
      <p:sp>
        <p:nvSpPr>
          <p:cNvPr id="54" name="07">
            <a:extLst>
              <a:ext uri="{FF2B5EF4-FFF2-40B4-BE49-F238E27FC236}">
                <a16:creationId xmlns:a16="http://schemas.microsoft.com/office/drawing/2014/main" id="{BABAFF50-EF1F-8D66-BB74-3BAA53B0B9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7349455" y="4008438"/>
            <a:ext cx="425059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7</a:t>
            </a:r>
          </a:p>
        </p:txBody>
      </p:sp>
      <p:sp>
        <p:nvSpPr>
          <p:cNvPr id="55" name="08">
            <a:extLst>
              <a:ext uri="{FF2B5EF4-FFF2-40B4-BE49-F238E27FC236}">
                <a16:creationId xmlns:a16="http://schemas.microsoft.com/office/drawing/2014/main" id="{AFFDAB3F-2210-D21B-0FD5-0DE6D9BB4C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7924746" y="4210698"/>
            <a:ext cx="425059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8</a:t>
            </a:r>
          </a:p>
        </p:txBody>
      </p:sp>
      <p:sp>
        <p:nvSpPr>
          <p:cNvPr id="56" name="09">
            <a:extLst>
              <a:ext uri="{FF2B5EF4-FFF2-40B4-BE49-F238E27FC236}">
                <a16:creationId xmlns:a16="http://schemas.microsoft.com/office/drawing/2014/main" id="{F895676A-A21A-C7BD-37BF-C10B7ACD5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8526862" y="4414846"/>
            <a:ext cx="425059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9</a:t>
            </a:r>
          </a:p>
        </p:txBody>
      </p:sp>
      <p:sp>
        <p:nvSpPr>
          <p:cNvPr id="57" name="010">
            <a:extLst>
              <a:ext uri="{FF2B5EF4-FFF2-40B4-BE49-F238E27FC236}">
                <a16:creationId xmlns:a16="http://schemas.microsoft.com/office/drawing/2014/main" id="{D0C0D94B-6939-3C23-D670-2B2506D0AC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9107603" y="4355592"/>
            <a:ext cx="579883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10</a:t>
            </a:r>
          </a:p>
        </p:txBody>
      </p:sp>
      <p:sp>
        <p:nvSpPr>
          <p:cNvPr id="58" name="o11">
            <a:extLst>
              <a:ext uri="{FF2B5EF4-FFF2-40B4-BE49-F238E27FC236}">
                <a16:creationId xmlns:a16="http://schemas.microsoft.com/office/drawing/2014/main" id="{F802DA0A-FFD8-D728-30DF-2517D1C2CC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9486765" y="3936524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11</a:t>
            </a:r>
          </a:p>
        </p:txBody>
      </p:sp>
      <p:sp>
        <p:nvSpPr>
          <p:cNvPr id="81" name="o12">
            <a:extLst>
              <a:ext uri="{FF2B5EF4-FFF2-40B4-BE49-F238E27FC236}">
                <a16:creationId xmlns:a16="http://schemas.microsoft.com/office/drawing/2014/main" id="{3B076890-02D1-7B55-1903-6579915B57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9551383" y="3421597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12</a:t>
            </a:r>
          </a:p>
        </p:txBody>
      </p:sp>
      <p:sp>
        <p:nvSpPr>
          <p:cNvPr id="82" name="o13">
            <a:extLst>
              <a:ext uri="{FF2B5EF4-FFF2-40B4-BE49-F238E27FC236}">
                <a16:creationId xmlns:a16="http://schemas.microsoft.com/office/drawing/2014/main" id="{3317A7D5-F906-4036-9249-544CA017D5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9243080" y="2899742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13</a:t>
            </a:r>
          </a:p>
        </p:txBody>
      </p:sp>
      <p:sp>
        <p:nvSpPr>
          <p:cNvPr id="83" name="o14">
            <a:extLst>
              <a:ext uri="{FF2B5EF4-FFF2-40B4-BE49-F238E27FC236}">
                <a16:creationId xmlns:a16="http://schemas.microsoft.com/office/drawing/2014/main" id="{25C8908C-8D98-A77C-42B1-F5A803061C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8672655" y="2687535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14</a:t>
            </a:r>
          </a:p>
        </p:txBody>
      </p:sp>
      <p:sp>
        <p:nvSpPr>
          <p:cNvPr id="84" name="o15">
            <a:extLst>
              <a:ext uri="{FF2B5EF4-FFF2-40B4-BE49-F238E27FC236}">
                <a16:creationId xmlns:a16="http://schemas.microsoft.com/office/drawing/2014/main" id="{88199F5E-8A8A-7CC4-F955-C997CFD6DF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8009866" y="2588093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15</a:t>
            </a:r>
          </a:p>
        </p:txBody>
      </p:sp>
      <p:sp>
        <p:nvSpPr>
          <p:cNvPr id="85" name="o16">
            <a:extLst>
              <a:ext uri="{FF2B5EF4-FFF2-40B4-BE49-F238E27FC236}">
                <a16:creationId xmlns:a16="http://schemas.microsoft.com/office/drawing/2014/main" id="{413B9FD2-B84D-6533-6930-0725ACB6CD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7393260" y="2609507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16</a:t>
            </a:r>
          </a:p>
        </p:txBody>
      </p:sp>
      <p:sp>
        <p:nvSpPr>
          <p:cNvPr id="86" name="o17">
            <a:extLst>
              <a:ext uri="{FF2B5EF4-FFF2-40B4-BE49-F238E27FC236}">
                <a16:creationId xmlns:a16="http://schemas.microsoft.com/office/drawing/2014/main" id="{06FDC714-4F66-EDFC-03E4-EAD52D8B41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6737363" y="2661983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17</a:t>
            </a:r>
          </a:p>
        </p:txBody>
      </p:sp>
      <p:sp>
        <p:nvSpPr>
          <p:cNvPr id="87" name="o18">
            <a:extLst>
              <a:ext uri="{FF2B5EF4-FFF2-40B4-BE49-F238E27FC236}">
                <a16:creationId xmlns:a16="http://schemas.microsoft.com/office/drawing/2014/main" id="{6D2A44B8-6D8B-7EE2-2BC6-6F706F89B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6090577" y="2793896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18</a:t>
            </a:r>
          </a:p>
        </p:txBody>
      </p:sp>
      <p:sp>
        <p:nvSpPr>
          <p:cNvPr id="88" name="o19">
            <a:extLst>
              <a:ext uri="{FF2B5EF4-FFF2-40B4-BE49-F238E27FC236}">
                <a16:creationId xmlns:a16="http://schemas.microsoft.com/office/drawing/2014/main" id="{518ADE6D-1B2A-B3E0-DC6F-B77198D74B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5443791" y="2907445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19</a:t>
            </a:r>
          </a:p>
        </p:txBody>
      </p:sp>
      <p:sp>
        <p:nvSpPr>
          <p:cNvPr id="89" name="o20">
            <a:extLst>
              <a:ext uri="{FF2B5EF4-FFF2-40B4-BE49-F238E27FC236}">
                <a16:creationId xmlns:a16="http://schemas.microsoft.com/office/drawing/2014/main" id="{3A3BADB7-82FA-864B-817C-498EA6C6BE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4873366" y="2907445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20</a:t>
            </a:r>
          </a:p>
        </p:txBody>
      </p:sp>
      <p:sp>
        <p:nvSpPr>
          <p:cNvPr id="90" name="021">
            <a:extLst>
              <a:ext uri="{FF2B5EF4-FFF2-40B4-BE49-F238E27FC236}">
                <a16:creationId xmlns:a16="http://schemas.microsoft.com/office/drawing/2014/main" id="{EB8D0D1A-CED8-B5A5-7AEB-4C2A268AB6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4376843" y="2624203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21</a:t>
            </a:r>
          </a:p>
        </p:txBody>
      </p:sp>
      <p:sp>
        <p:nvSpPr>
          <p:cNvPr id="91" name="o22">
            <a:extLst>
              <a:ext uri="{FF2B5EF4-FFF2-40B4-BE49-F238E27FC236}">
                <a16:creationId xmlns:a16="http://schemas.microsoft.com/office/drawing/2014/main" id="{90F5E496-4429-926C-C7CF-DE5408CDCA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4186581" y="1969267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22</a:t>
            </a:r>
          </a:p>
        </p:txBody>
      </p:sp>
      <p:sp>
        <p:nvSpPr>
          <p:cNvPr id="92" name="o23">
            <a:extLst>
              <a:ext uri="{FF2B5EF4-FFF2-40B4-BE49-F238E27FC236}">
                <a16:creationId xmlns:a16="http://schemas.microsoft.com/office/drawing/2014/main" id="{1B8053B4-8E63-C5AF-0A7E-E19F4DEC0E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4471794" y="1407748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23</a:t>
            </a:r>
          </a:p>
        </p:txBody>
      </p:sp>
      <p:sp>
        <p:nvSpPr>
          <p:cNvPr id="93" name="o24">
            <a:extLst>
              <a:ext uri="{FF2B5EF4-FFF2-40B4-BE49-F238E27FC236}">
                <a16:creationId xmlns:a16="http://schemas.microsoft.com/office/drawing/2014/main" id="{3DC024F3-9385-5C6F-D489-1F961A354F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5065726" y="1206889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24</a:t>
            </a:r>
          </a:p>
        </p:txBody>
      </p:sp>
      <p:sp>
        <p:nvSpPr>
          <p:cNvPr id="94" name="o25">
            <a:extLst>
              <a:ext uri="{FF2B5EF4-FFF2-40B4-BE49-F238E27FC236}">
                <a16:creationId xmlns:a16="http://schemas.microsoft.com/office/drawing/2014/main" id="{265C248B-5A00-CD56-FD8F-671A6B5AB1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5659658" y="1365190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25</a:t>
            </a:r>
          </a:p>
        </p:txBody>
      </p:sp>
      <p:sp>
        <p:nvSpPr>
          <p:cNvPr id="95" name="o26">
            <a:extLst>
              <a:ext uri="{FF2B5EF4-FFF2-40B4-BE49-F238E27FC236}">
                <a16:creationId xmlns:a16="http://schemas.microsoft.com/office/drawing/2014/main" id="{78ECC518-BF51-01C7-6D46-AFE741B069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6220847" y="1552090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26</a:t>
            </a:r>
          </a:p>
        </p:txBody>
      </p:sp>
      <p:sp>
        <p:nvSpPr>
          <p:cNvPr id="96" name="o27">
            <a:extLst>
              <a:ext uri="{FF2B5EF4-FFF2-40B4-BE49-F238E27FC236}">
                <a16:creationId xmlns:a16="http://schemas.microsoft.com/office/drawing/2014/main" id="{D0B7370F-109D-F15A-C098-C7C1DA4678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6826459" y="1692761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27</a:t>
            </a:r>
          </a:p>
        </p:txBody>
      </p:sp>
      <p:sp>
        <p:nvSpPr>
          <p:cNvPr id="97" name="o28">
            <a:extLst>
              <a:ext uri="{FF2B5EF4-FFF2-40B4-BE49-F238E27FC236}">
                <a16:creationId xmlns:a16="http://schemas.microsoft.com/office/drawing/2014/main" id="{DCD08EEF-3FB2-C8AD-FA17-3C661E233A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7499528" y="1760679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28</a:t>
            </a:r>
          </a:p>
        </p:txBody>
      </p:sp>
      <p:sp>
        <p:nvSpPr>
          <p:cNvPr id="98" name="o29">
            <a:extLst>
              <a:ext uri="{FF2B5EF4-FFF2-40B4-BE49-F238E27FC236}">
                <a16:creationId xmlns:a16="http://schemas.microsoft.com/office/drawing/2014/main" id="{F63923D5-AE7F-7C0B-513E-C484AEAB58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8130925" y="1685644"/>
            <a:ext cx="531921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/>
              <a:t>29</a:t>
            </a:r>
          </a:p>
        </p:txBody>
      </p:sp>
      <p:sp>
        <p:nvSpPr>
          <p:cNvPr id="99" name="30">
            <a:extLst>
              <a:ext uri="{FF2B5EF4-FFF2-40B4-BE49-F238E27FC236}">
                <a16:creationId xmlns:a16="http://schemas.microsoft.com/office/drawing/2014/main" id="{3A1E2167-4FDB-BB78-C281-E45ECFB029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08152">
            <a:off x="9074161" y="1493423"/>
            <a:ext cx="627140" cy="3566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30</a:t>
            </a:r>
          </a:p>
        </p:txBody>
      </p:sp>
      <p:pic>
        <p:nvPicPr>
          <p:cNvPr id="103" name="tim1" descr="Logo, icon&#10;&#10;Description automatically generated">
            <a:extLst>
              <a:ext uri="{FF2B5EF4-FFF2-40B4-BE49-F238E27FC236}">
                <a16:creationId xmlns:a16="http://schemas.microsoft.com/office/drawing/2014/main" id="{6E2618D3-AD62-5D53-1246-E962724110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7" y="96253"/>
            <a:ext cx="883262" cy="888358"/>
          </a:xfrm>
          <a:prstGeom prst="rect">
            <a:avLst/>
          </a:prstGeom>
        </p:spPr>
      </p:pic>
      <p:pic>
        <p:nvPicPr>
          <p:cNvPr id="104" name="tim2" descr="Logo, icon&#10;&#10;Description automatically generated">
            <a:extLst>
              <a:ext uri="{FF2B5EF4-FFF2-40B4-BE49-F238E27FC236}">
                <a16:creationId xmlns:a16="http://schemas.microsoft.com/office/drawing/2014/main" id="{E7F6D36C-7699-EE09-30EC-6FE9E7FCFA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43" y="96253"/>
            <a:ext cx="883262" cy="888358"/>
          </a:xfrm>
          <a:prstGeom prst="rect">
            <a:avLst/>
          </a:prstGeom>
        </p:spPr>
      </p:pic>
      <p:pic>
        <p:nvPicPr>
          <p:cNvPr id="105" name="tim3" descr="Logo, icon&#10;&#10;Description automatically generated">
            <a:extLst>
              <a:ext uri="{FF2B5EF4-FFF2-40B4-BE49-F238E27FC236}">
                <a16:creationId xmlns:a16="http://schemas.microsoft.com/office/drawing/2014/main" id="{2674199B-C247-CF6A-82B7-038077E5F6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51" y="96253"/>
            <a:ext cx="883262" cy="888358"/>
          </a:xfrm>
          <a:prstGeom prst="rect">
            <a:avLst/>
          </a:prstGeom>
        </p:spPr>
      </p:pic>
      <p:pic>
        <p:nvPicPr>
          <p:cNvPr id="106" name="tim4" descr="Logo, icon&#10;&#10;Description automatically generated">
            <a:extLst>
              <a:ext uri="{FF2B5EF4-FFF2-40B4-BE49-F238E27FC236}">
                <a16:creationId xmlns:a16="http://schemas.microsoft.com/office/drawing/2014/main" id="{FCBDD4B1-14BE-9657-A55B-6071F413D1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78" y="96253"/>
            <a:ext cx="883262" cy="888358"/>
          </a:xfrm>
          <a:prstGeom prst="rect">
            <a:avLst/>
          </a:prstGeom>
        </p:spPr>
      </p:pic>
      <p:pic>
        <p:nvPicPr>
          <p:cNvPr id="107" name="tim5" descr="Logo, icon&#10;&#10;Description automatically generated">
            <a:extLst>
              <a:ext uri="{FF2B5EF4-FFF2-40B4-BE49-F238E27FC236}">
                <a16:creationId xmlns:a16="http://schemas.microsoft.com/office/drawing/2014/main" id="{2E327529-84FF-A6EB-FA7F-E3A811E4F3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09" y="96253"/>
            <a:ext cx="883262" cy="888358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ACEB359A-C8B4-8419-EBE0-5DD5552621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3114" y="1002467"/>
            <a:ext cx="1205863" cy="1455927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3052B48A-9649-200C-72E8-E1E1A7B1C6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21508" y="4630659"/>
            <a:ext cx="1420242" cy="162895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101B341-3C15-840B-77E7-CD0AB9353A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64092" y="2759569"/>
            <a:ext cx="1205862" cy="116515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F637179-743C-AD32-A20F-6DE22AA779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2291901" y="5735856"/>
            <a:ext cx="1108625" cy="1483959"/>
          </a:xfrm>
          <a:prstGeom prst="rect">
            <a:avLst/>
          </a:prstGeom>
        </p:spPr>
      </p:pic>
      <p:pic>
        <p:nvPicPr>
          <p:cNvPr id="113" name="c1">
            <a:hlinkClick r:id="rId15" action="ppaction://hlinksldjump"/>
            <a:extLst>
              <a:ext uri="{FF2B5EF4-FFF2-40B4-BE49-F238E27FC236}">
                <a16:creationId xmlns:a16="http://schemas.microsoft.com/office/drawing/2014/main" id="{D127CFE0-185B-88F0-6389-EEE2153290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4200431" y="4376551"/>
            <a:ext cx="401474" cy="455004"/>
          </a:xfrm>
          <a:prstGeom prst="rect">
            <a:avLst/>
          </a:prstGeom>
        </p:spPr>
      </p:pic>
      <p:pic>
        <p:nvPicPr>
          <p:cNvPr id="117" name="c2">
            <a:hlinkClick r:id="rId17" action="ppaction://hlinksldjump"/>
            <a:extLst>
              <a:ext uri="{FF2B5EF4-FFF2-40B4-BE49-F238E27FC236}">
                <a16:creationId xmlns:a16="http://schemas.microsoft.com/office/drawing/2014/main" id="{C3D8F368-FE0D-26B0-E470-9EA79FA502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4362723" y="3778599"/>
            <a:ext cx="401474" cy="455004"/>
          </a:xfrm>
          <a:prstGeom prst="rect">
            <a:avLst/>
          </a:prstGeom>
        </p:spPr>
      </p:pic>
      <p:pic>
        <p:nvPicPr>
          <p:cNvPr id="118" name="c3">
            <a:hlinkClick r:id="rId18" action="ppaction://hlinksldjump"/>
            <a:extLst>
              <a:ext uri="{FF2B5EF4-FFF2-40B4-BE49-F238E27FC236}">
                <a16:creationId xmlns:a16="http://schemas.microsoft.com/office/drawing/2014/main" id="{46000F70-B49D-DDD8-4914-ED279912DD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5030521" y="3429728"/>
            <a:ext cx="401474" cy="455004"/>
          </a:xfrm>
          <a:prstGeom prst="rect">
            <a:avLst/>
          </a:prstGeom>
        </p:spPr>
      </p:pic>
      <p:pic>
        <p:nvPicPr>
          <p:cNvPr id="119" name="c4">
            <a:hlinkClick r:id="rId19" action="ppaction://hlinksldjump"/>
            <a:extLst>
              <a:ext uri="{FF2B5EF4-FFF2-40B4-BE49-F238E27FC236}">
                <a16:creationId xmlns:a16="http://schemas.microsoft.com/office/drawing/2014/main" id="{280075B5-D713-2096-ADF5-481D941A24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5573658" y="3418200"/>
            <a:ext cx="401474" cy="455004"/>
          </a:xfrm>
          <a:prstGeom prst="rect">
            <a:avLst/>
          </a:prstGeom>
        </p:spPr>
      </p:pic>
      <p:pic>
        <p:nvPicPr>
          <p:cNvPr id="120" name="c5">
            <a:hlinkClick r:id="rId20" action="ppaction://hlinksldjump"/>
            <a:extLst>
              <a:ext uri="{FF2B5EF4-FFF2-40B4-BE49-F238E27FC236}">
                <a16:creationId xmlns:a16="http://schemas.microsoft.com/office/drawing/2014/main" id="{25D15045-C054-7510-C39B-6C398E38A0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6133686" y="3608756"/>
            <a:ext cx="401474" cy="455004"/>
          </a:xfrm>
          <a:prstGeom prst="rect">
            <a:avLst/>
          </a:prstGeom>
        </p:spPr>
      </p:pic>
      <p:pic>
        <p:nvPicPr>
          <p:cNvPr id="121" name="c6">
            <a:hlinkClick r:id="rId21" action="ppaction://hlinksldjump"/>
            <a:extLst>
              <a:ext uri="{FF2B5EF4-FFF2-40B4-BE49-F238E27FC236}">
                <a16:creationId xmlns:a16="http://schemas.microsoft.com/office/drawing/2014/main" id="{6C24BBD6-520C-4593-8F79-A10789CEC8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6781536" y="3731351"/>
            <a:ext cx="401474" cy="455004"/>
          </a:xfrm>
          <a:prstGeom prst="rect">
            <a:avLst/>
          </a:prstGeom>
        </p:spPr>
      </p:pic>
      <p:pic>
        <p:nvPicPr>
          <p:cNvPr id="122" name="c7">
            <a:hlinkClick r:id="rId22" action="ppaction://hlinksldjump"/>
            <a:extLst>
              <a:ext uri="{FF2B5EF4-FFF2-40B4-BE49-F238E27FC236}">
                <a16:creationId xmlns:a16="http://schemas.microsoft.com/office/drawing/2014/main" id="{1C0D09B9-0CF0-056B-35FE-5B6D1627B2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7381309" y="3960542"/>
            <a:ext cx="401474" cy="455004"/>
          </a:xfrm>
          <a:prstGeom prst="rect">
            <a:avLst/>
          </a:prstGeom>
        </p:spPr>
      </p:pic>
      <p:pic>
        <p:nvPicPr>
          <p:cNvPr id="123" name="c8">
            <a:hlinkClick r:id="rId23" action="ppaction://hlinksldjump"/>
            <a:extLst>
              <a:ext uri="{FF2B5EF4-FFF2-40B4-BE49-F238E27FC236}">
                <a16:creationId xmlns:a16="http://schemas.microsoft.com/office/drawing/2014/main" id="{A6E37F1A-047C-8CB5-B5A3-FD5BC2F90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7951987" y="4179178"/>
            <a:ext cx="401474" cy="455004"/>
          </a:xfrm>
          <a:prstGeom prst="rect">
            <a:avLst/>
          </a:prstGeom>
        </p:spPr>
      </p:pic>
      <p:pic>
        <p:nvPicPr>
          <p:cNvPr id="124" name="c9">
            <a:hlinkClick r:id="rId24" action="ppaction://hlinksldjump"/>
            <a:extLst>
              <a:ext uri="{FF2B5EF4-FFF2-40B4-BE49-F238E27FC236}">
                <a16:creationId xmlns:a16="http://schemas.microsoft.com/office/drawing/2014/main" id="{CF54AB50-7895-80B8-3C45-1EB9250E5C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8551795" y="4406680"/>
            <a:ext cx="401474" cy="455004"/>
          </a:xfrm>
          <a:prstGeom prst="rect">
            <a:avLst/>
          </a:prstGeom>
        </p:spPr>
      </p:pic>
      <p:pic>
        <p:nvPicPr>
          <p:cNvPr id="125" name="c10">
            <a:hlinkClick r:id="rId25" action="ppaction://hlinksldjump"/>
            <a:extLst>
              <a:ext uri="{FF2B5EF4-FFF2-40B4-BE49-F238E27FC236}">
                <a16:creationId xmlns:a16="http://schemas.microsoft.com/office/drawing/2014/main" id="{C787DE44-D4D3-DC52-3525-109AA44DAE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199531" y="4362025"/>
            <a:ext cx="401474" cy="455004"/>
          </a:xfrm>
          <a:prstGeom prst="rect">
            <a:avLst/>
          </a:prstGeom>
        </p:spPr>
      </p:pic>
      <p:pic>
        <p:nvPicPr>
          <p:cNvPr id="126" name="c11">
            <a:hlinkClick r:id="rId26" action="ppaction://hlinksldjump"/>
            <a:extLst>
              <a:ext uri="{FF2B5EF4-FFF2-40B4-BE49-F238E27FC236}">
                <a16:creationId xmlns:a16="http://schemas.microsoft.com/office/drawing/2014/main" id="{9E13B70F-0002-5C72-EA0E-63A08F06BE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552894" y="3960542"/>
            <a:ext cx="401474" cy="455004"/>
          </a:xfrm>
          <a:prstGeom prst="rect">
            <a:avLst/>
          </a:prstGeom>
        </p:spPr>
      </p:pic>
      <p:pic>
        <p:nvPicPr>
          <p:cNvPr id="127" name="c12">
            <a:hlinkClick r:id="rId27" action="ppaction://hlinksldjump"/>
            <a:extLst>
              <a:ext uri="{FF2B5EF4-FFF2-40B4-BE49-F238E27FC236}">
                <a16:creationId xmlns:a16="http://schemas.microsoft.com/office/drawing/2014/main" id="{90B9C459-67F9-14A1-2A62-4BEF5D499D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590938" y="3370467"/>
            <a:ext cx="401474" cy="455004"/>
          </a:xfrm>
          <a:prstGeom prst="rect">
            <a:avLst/>
          </a:prstGeom>
        </p:spPr>
      </p:pic>
      <p:pic>
        <p:nvPicPr>
          <p:cNvPr id="128" name="c13">
            <a:hlinkClick r:id="rId28" action="ppaction://hlinksldjump"/>
            <a:extLst>
              <a:ext uri="{FF2B5EF4-FFF2-40B4-BE49-F238E27FC236}">
                <a16:creationId xmlns:a16="http://schemas.microsoft.com/office/drawing/2014/main" id="{4996C8B1-9F87-2F8D-D520-B5658E5B74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315857" y="2932010"/>
            <a:ext cx="401474" cy="455004"/>
          </a:xfrm>
          <a:prstGeom prst="rect">
            <a:avLst/>
          </a:prstGeom>
        </p:spPr>
      </p:pic>
      <p:pic>
        <p:nvPicPr>
          <p:cNvPr id="129" name="c14">
            <a:hlinkClick r:id="rId29" action="ppaction://hlinksldjump"/>
            <a:extLst>
              <a:ext uri="{FF2B5EF4-FFF2-40B4-BE49-F238E27FC236}">
                <a16:creationId xmlns:a16="http://schemas.microsoft.com/office/drawing/2014/main" id="{80A5E71F-3BE3-CFB2-2DDF-AAD5B272A5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8769416" y="2612693"/>
            <a:ext cx="401474" cy="455004"/>
          </a:xfrm>
          <a:prstGeom prst="rect">
            <a:avLst/>
          </a:prstGeom>
        </p:spPr>
      </p:pic>
      <p:pic>
        <p:nvPicPr>
          <p:cNvPr id="130" name="c15">
            <a:hlinkClick r:id="rId30" action="ppaction://hlinksldjump"/>
            <a:extLst>
              <a:ext uri="{FF2B5EF4-FFF2-40B4-BE49-F238E27FC236}">
                <a16:creationId xmlns:a16="http://schemas.microsoft.com/office/drawing/2014/main" id="{C1079187-AE0F-6D6E-7EDE-828F9C7158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8077166" y="2547567"/>
            <a:ext cx="401474" cy="455004"/>
          </a:xfrm>
          <a:prstGeom prst="rect">
            <a:avLst/>
          </a:prstGeom>
        </p:spPr>
      </p:pic>
      <p:pic>
        <p:nvPicPr>
          <p:cNvPr id="131" name="c16">
            <a:hlinkClick r:id="rId31" action="ppaction://hlinksldjump"/>
            <a:extLst>
              <a:ext uri="{FF2B5EF4-FFF2-40B4-BE49-F238E27FC236}">
                <a16:creationId xmlns:a16="http://schemas.microsoft.com/office/drawing/2014/main" id="{B3160F5A-3F42-E939-2F8C-AA7571E1C7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7476611" y="2594419"/>
            <a:ext cx="401474" cy="455004"/>
          </a:xfrm>
          <a:prstGeom prst="rect">
            <a:avLst/>
          </a:prstGeom>
        </p:spPr>
      </p:pic>
      <p:pic>
        <p:nvPicPr>
          <p:cNvPr id="132" name="c17">
            <a:hlinkClick r:id="rId32" action="ppaction://hlinksldjump"/>
            <a:extLst>
              <a:ext uri="{FF2B5EF4-FFF2-40B4-BE49-F238E27FC236}">
                <a16:creationId xmlns:a16="http://schemas.microsoft.com/office/drawing/2014/main" id="{BFD85AE7-ECDC-2E98-159C-3E378BE358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6752824" y="2604666"/>
            <a:ext cx="401474" cy="455004"/>
          </a:xfrm>
          <a:prstGeom prst="rect">
            <a:avLst/>
          </a:prstGeom>
        </p:spPr>
      </p:pic>
      <p:pic>
        <p:nvPicPr>
          <p:cNvPr id="133" name="c18">
            <a:hlinkClick r:id="rId33" action="ppaction://hlinksldjump"/>
            <a:extLst>
              <a:ext uri="{FF2B5EF4-FFF2-40B4-BE49-F238E27FC236}">
                <a16:creationId xmlns:a16="http://schemas.microsoft.com/office/drawing/2014/main" id="{FA2F7EB2-B839-4CC0-605D-CF7AC59270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6133686" y="2746295"/>
            <a:ext cx="401474" cy="455004"/>
          </a:xfrm>
          <a:prstGeom prst="rect">
            <a:avLst/>
          </a:prstGeom>
        </p:spPr>
      </p:pic>
      <p:pic>
        <p:nvPicPr>
          <p:cNvPr id="134" name="c19">
            <a:hlinkClick r:id="rId34" action="ppaction://hlinksldjump"/>
            <a:extLst>
              <a:ext uri="{FF2B5EF4-FFF2-40B4-BE49-F238E27FC236}">
                <a16:creationId xmlns:a16="http://schemas.microsoft.com/office/drawing/2014/main" id="{64CACD95-B4E9-FC61-6CCF-787FEFAB90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5523957" y="2856173"/>
            <a:ext cx="401474" cy="455004"/>
          </a:xfrm>
          <a:prstGeom prst="rect">
            <a:avLst/>
          </a:prstGeom>
        </p:spPr>
      </p:pic>
      <p:pic>
        <p:nvPicPr>
          <p:cNvPr id="135" name="c20">
            <a:hlinkClick r:id="rId35" action="ppaction://hlinksldjump"/>
            <a:extLst>
              <a:ext uri="{FF2B5EF4-FFF2-40B4-BE49-F238E27FC236}">
                <a16:creationId xmlns:a16="http://schemas.microsoft.com/office/drawing/2014/main" id="{C5AD8B99-202A-1FFF-B8D8-8341374DE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4895219" y="2887144"/>
            <a:ext cx="401474" cy="455004"/>
          </a:xfrm>
          <a:prstGeom prst="rect">
            <a:avLst/>
          </a:prstGeom>
        </p:spPr>
      </p:pic>
      <p:pic>
        <p:nvPicPr>
          <p:cNvPr id="136" name="c21">
            <a:hlinkClick r:id="rId36" action="ppaction://hlinksldjump"/>
            <a:extLst>
              <a:ext uri="{FF2B5EF4-FFF2-40B4-BE49-F238E27FC236}">
                <a16:creationId xmlns:a16="http://schemas.microsoft.com/office/drawing/2014/main" id="{7C7A3A2D-CEFB-5420-F84C-98E295C7C1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4391777" y="2581928"/>
            <a:ext cx="401474" cy="455004"/>
          </a:xfrm>
          <a:prstGeom prst="rect">
            <a:avLst/>
          </a:prstGeom>
        </p:spPr>
      </p:pic>
      <p:pic>
        <p:nvPicPr>
          <p:cNvPr id="137" name="c22">
            <a:hlinkClick r:id="rId37" action="ppaction://hlinksldjump"/>
            <a:extLst>
              <a:ext uri="{FF2B5EF4-FFF2-40B4-BE49-F238E27FC236}">
                <a16:creationId xmlns:a16="http://schemas.microsoft.com/office/drawing/2014/main" id="{90119266-3A7E-0BBC-16D5-27F1235320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4235484" y="1962933"/>
            <a:ext cx="401474" cy="455004"/>
          </a:xfrm>
          <a:prstGeom prst="rect">
            <a:avLst/>
          </a:prstGeom>
        </p:spPr>
      </p:pic>
      <p:pic>
        <p:nvPicPr>
          <p:cNvPr id="138" name="c23">
            <a:hlinkClick r:id="rId38" action="ppaction://hlinksldjump"/>
            <a:extLst>
              <a:ext uri="{FF2B5EF4-FFF2-40B4-BE49-F238E27FC236}">
                <a16:creationId xmlns:a16="http://schemas.microsoft.com/office/drawing/2014/main" id="{829505D7-63A8-511A-EFF4-BB7E197A44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4549910" y="1430563"/>
            <a:ext cx="401474" cy="455004"/>
          </a:xfrm>
          <a:prstGeom prst="rect">
            <a:avLst/>
          </a:prstGeom>
        </p:spPr>
      </p:pic>
      <p:pic>
        <p:nvPicPr>
          <p:cNvPr id="139" name="c24">
            <a:hlinkClick r:id="rId39" action="ppaction://hlinksldjump"/>
            <a:extLst>
              <a:ext uri="{FF2B5EF4-FFF2-40B4-BE49-F238E27FC236}">
                <a16:creationId xmlns:a16="http://schemas.microsoft.com/office/drawing/2014/main" id="{15877152-BAE3-58B5-81AF-7053297C6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5148710" y="1211519"/>
            <a:ext cx="401474" cy="455004"/>
          </a:xfrm>
          <a:prstGeom prst="rect">
            <a:avLst/>
          </a:prstGeom>
        </p:spPr>
      </p:pic>
      <p:pic>
        <p:nvPicPr>
          <p:cNvPr id="140" name="c25">
            <a:hlinkClick r:id="rId40" action="ppaction://hlinksldjump"/>
            <a:extLst>
              <a:ext uri="{FF2B5EF4-FFF2-40B4-BE49-F238E27FC236}">
                <a16:creationId xmlns:a16="http://schemas.microsoft.com/office/drawing/2014/main" id="{5385B370-52BF-9583-D82A-24AED0FEAA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5750544" y="1335398"/>
            <a:ext cx="401474" cy="455004"/>
          </a:xfrm>
          <a:prstGeom prst="rect">
            <a:avLst/>
          </a:prstGeom>
        </p:spPr>
      </p:pic>
      <p:pic>
        <p:nvPicPr>
          <p:cNvPr id="141" name="c26">
            <a:hlinkClick r:id="rId41" action="ppaction://hlinksldjump"/>
            <a:extLst>
              <a:ext uri="{FF2B5EF4-FFF2-40B4-BE49-F238E27FC236}">
                <a16:creationId xmlns:a16="http://schemas.microsoft.com/office/drawing/2014/main" id="{6C42503B-1C86-5CED-0F87-4A18DB1835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6273982" y="1516228"/>
            <a:ext cx="401474" cy="455004"/>
          </a:xfrm>
          <a:prstGeom prst="rect">
            <a:avLst/>
          </a:prstGeom>
        </p:spPr>
      </p:pic>
      <p:pic>
        <p:nvPicPr>
          <p:cNvPr id="142" name="c27">
            <a:hlinkClick r:id="rId42" action="ppaction://hlinksldjump"/>
            <a:extLst>
              <a:ext uri="{FF2B5EF4-FFF2-40B4-BE49-F238E27FC236}">
                <a16:creationId xmlns:a16="http://schemas.microsoft.com/office/drawing/2014/main" id="{B6469208-D79C-709B-D8CE-03098EC0A3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6864501" y="1688391"/>
            <a:ext cx="401474" cy="455004"/>
          </a:xfrm>
          <a:prstGeom prst="rect">
            <a:avLst/>
          </a:prstGeom>
        </p:spPr>
      </p:pic>
      <p:pic>
        <p:nvPicPr>
          <p:cNvPr id="143" name="c28">
            <a:hlinkClick r:id="rId43" action="ppaction://hlinksldjump"/>
            <a:extLst>
              <a:ext uri="{FF2B5EF4-FFF2-40B4-BE49-F238E27FC236}">
                <a16:creationId xmlns:a16="http://schemas.microsoft.com/office/drawing/2014/main" id="{614A3A61-76D8-5CAE-51D4-9EF152609D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7538945" y="1754423"/>
            <a:ext cx="401474" cy="455004"/>
          </a:xfrm>
          <a:prstGeom prst="rect">
            <a:avLst/>
          </a:prstGeom>
        </p:spPr>
      </p:pic>
      <p:pic>
        <p:nvPicPr>
          <p:cNvPr id="144" name="c29">
            <a:hlinkClick r:id="rId44" action="ppaction://hlinksldjump"/>
            <a:extLst>
              <a:ext uri="{FF2B5EF4-FFF2-40B4-BE49-F238E27FC236}">
                <a16:creationId xmlns:a16="http://schemas.microsoft.com/office/drawing/2014/main" id="{DBE00B4B-0DCD-38EB-B923-5D190249A0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8158727" y="1688391"/>
            <a:ext cx="401474" cy="455004"/>
          </a:xfrm>
          <a:prstGeom prst="rect">
            <a:avLst/>
          </a:prstGeom>
        </p:spPr>
      </p:pic>
      <p:pic>
        <p:nvPicPr>
          <p:cNvPr id="145" name="c30">
            <a:hlinkClick r:id="rId45" action="ppaction://hlinksldjump"/>
            <a:extLst>
              <a:ext uri="{FF2B5EF4-FFF2-40B4-BE49-F238E27FC236}">
                <a16:creationId xmlns:a16="http://schemas.microsoft.com/office/drawing/2014/main" id="{B74DAC73-6BEA-A1AA-3ADF-7AD7B85301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8905577" y="1104390"/>
            <a:ext cx="1009724" cy="1144354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6A55237E-8F08-21A0-6F56-276C063A498E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636045" y="1451690"/>
            <a:ext cx="738251" cy="677707"/>
          </a:xfrm>
          <a:prstGeom prst="rect">
            <a:avLst/>
          </a:prstGeom>
        </p:spPr>
      </p:pic>
      <p:pic>
        <p:nvPicPr>
          <p:cNvPr id="151" name="ong MC">
            <a:extLst>
              <a:ext uri="{FF2B5EF4-FFF2-40B4-BE49-F238E27FC236}">
                <a16:creationId xmlns:a16="http://schemas.microsoft.com/office/drawing/2014/main" id="{14FB64A1-2D91-E43C-B162-84AB64E9820A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276906" y="4328863"/>
            <a:ext cx="1228803" cy="18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1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3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3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" presetClass="entr" presetSubtype="8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4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4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9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23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4" fill="hold">
                      <p:stCondLst>
                        <p:cond delay="0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435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" fill="hold">
                      <p:stCondLst>
                        <p:cond delay="0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44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2" fill="hold">
                      <p:stCondLst>
                        <p:cond delay="0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9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7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2" fill="hold">
                      <p:stCondLst>
                        <p:cond delay="0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5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0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2" fill="hold">
                      <p:stCondLst>
                        <p:cond delay="0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8" grpId="1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trả lời câu hỏi">
            <a:extLst>
              <a:ext uri="{FF2B5EF4-FFF2-40B4-BE49-F238E27FC236}">
                <a16:creationId xmlns:a16="http://schemas.microsoft.com/office/drawing/2014/main" id="{062184F5-F396-08BC-CD47-35986E4A91B3}"/>
              </a:ext>
            </a:extLst>
          </p:cNvPr>
          <p:cNvGrpSpPr/>
          <p:nvPr/>
        </p:nvGrpSpPr>
        <p:grpSpPr>
          <a:xfrm>
            <a:off x="3776918" y="4273178"/>
            <a:ext cx="2314030" cy="830997"/>
            <a:chOff x="4677320" y="4255313"/>
            <a:chExt cx="3620752" cy="13536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99BDA2-5D38-1F4B-865E-164D90684961}"/>
                </a:ext>
              </a:extLst>
            </p:cNvPr>
            <p:cNvGrpSpPr/>
            <p:nvPr/>
          </p:nvGrpSpPr>
          <p:grpSpPr>
            <a:xfrm>
              <a:off x="4677320" y="4255313"/>
              <a:ext cx="3620752" cy="1353604"/>
              <a:chOff x="4677320" y="4206654"/>
              <a:chExt cx="3620752" cy="1353604"/>
            </a:xfrm>
          </p:grpSpPr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035A494C-CD3A-A2F4-1D93-ACB58E77F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2937E080-707D-1741-BF60-11F522388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FF65733-BA6A-E895-F327-E594D9CF9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320" y="4593196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AA3154-0855-F55B-A9AC-0624384D5E02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6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Đúng</a:t>
              </a:r>
            </a:p>
          </p:txBody>
        </p:sp>
      </p:grpSp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658482" y="-640560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hoặc</a:t>
              </a:r>
              <a:r>
                <a:rPr lang="en-US" sz="2400" dirty="0"/>
                <a:t> </a:t>
              </a:r>
              <a:r>
                <a:rPr lang="en-US" sz="2400" dirty="0" err="1"/>
                <a:t>sai</a:t>
              </a:r>
              <a:r>
                <a:rPr lang="en-US" sz="2400" dirty="0"/>
                <a:t> (</a:t>
              </a:r>
              <a:r>
                <a:rPr lang="en-US" sz="2400" dirty="0" err="1"/>
                <a:t>Đây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án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)</a:t>
              </a:r>
            </a:p>
          </p:txBody>
        </p:sp>
      </p:grpSp>
      <p:pic>
        <p:nvPicPr>
          <p:cNvPr id="34" name="bọ cánh cứng">
            <a:extLst>
              <a:ext uri="{FF2B5EF4-FFF2-40B4-BE49-F238E27FC236}">
                <a16:creationId xmlns:a16="http://schemas.microsoft.com/office/drawing/2014/main" id="{181C9678-E45A-F9BD-0F0E-E1EDF3A20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251" y="4423989"/>
            <a:ext cx="1811424" cy="1301599"/>
          </a:xfrm>
          <a:prstGeom prst="rect">
            <a:avLst/>
          </a:prstGeom>
        </p:spPr>
      </p:pic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511261" y="3126790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262766" y="2967389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5822" y="143183"/>
            <a:ext cx="1811424" cy="2773242"/>
          </a:xfrm>
          <a:prstGeom prst="rect">
            <a:avLst/>
          </a:prstGeom>
        </p:spPr>
      </p:pic>
      <p:grpSp>
        <p:nvGrpSpPr>
          <p:cNvPr id="20" name="trả lời câu hỏi">
            <a:extLst>
              <a:ext uri="{FF2B5EF4-FFF2-40B4-BE49-F238E27FC236}">
                <a16:creationId xmlns:a16="http://schemas.microsoft.com/office/drawing/2014/main" id="{77A693A0-A191-1E65-ED1E-02158653F791}"/>
              </a:ext>
            </a:extLst>
          </p:cNvPr>
          <p:cNvGrpSpPr/>
          <p:nvPr/>
        </p:nvGrpSpPr>
        <p:grpSpPr>
          <a:xfrm>
            <a:off x="6789255" y="4267990"/>
            <a:ext cx="2314030" cy="849523"/>
            <a:chOff x="4666898" y="4255313"/>
            <a:chExt cx="3620752" cy="138378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1390A09-FB39-9819-4380-40EB973A3328}"/>
                </a:ext>
              </a:extLst>
            </p:cNvPr>
            <p:cNvGrpSpPr/>
            <p:nvPr/>
          </p:nvGrpSpPr>
          <p:grpSpPr>
            <a:xfrm>
              <a:off x="4666898" y="4255313"/>
              <a:ext cx="3620752" cy="1383781"/>
              <a:chOff x="4666898" y="4206654"/>
              <a:chExt cx="3620752" cy="1383781"/>
            </a:xfrm>
          </p:grpSpPr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666C0C2D-8F72-08C1-3E61-9316C49F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1612E5F7-E459-7B86-0835-CC4C08C63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55D4377-FCD6-D03C-EA30-D12BB8F5C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6898" y="4623373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9361DD-25B6-0862-08C1-F01B3F65AAC0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6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Sai</a:t>
              </a:r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CFAC4E11-31E5-D566-BB1A-9AB5A6B66F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74942" y="4996049"/>
            <a:ext cx="1051930" cy="904002"/>
          </a:xfrm>
          <a:prstGeom prst="rect">
            <a:avLst/>
          </a:prstGeom>
        </p:spPr>
      </p:pic>
      <p:pic>
        <p:nvPicPr>
          <p:cNvPr id="2" name="kiến">
            <a:hlinkClick r:id="rId16" action="ppaction://hlinksldjump"/>
            <a:extLst>
              <a:ext uri="{FF2B5EF4-FFF2-40B4-BE49-F238E27FC236}">
                <a16:creationId xmlns:a16="http://schemas.microsoft.com/office/drawing/2014/main" id="{13818B67-75D6-C11F-4656-5E90B65DFB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28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490945" y="-1227601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trắc</a:t>
              </a:r>
              <a:r>
                <a:rPr lang="en-US" sz="2400" dirty="0"/>
                <a:t> </a:t>
              </a:r>
              <a:r>
                <a:rPr lang="en-US" sz="2400" dirty="0" err="1"/>
                <a:t>nghiệm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268692" y="2818106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233979" y="2580420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9118" y="319785"/>
            <a:ext cx="1811424" cy="277324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29EF24-E01A-98D7-21E2-30FD94FF2A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5558" y="5579733"/>
            <a:ext cx="900112" cy="5810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44184EF-2D90-C7E0-8B11-71DDEA4D5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1720" y="5618758"/>
            <a:ext cx="900112" cy="58102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1806068-04D8-BAD4-0FD5-34EF0BBEB5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11508" y="5634342"/>
            <a:ext cx="614226" cy="5810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8C75516-1E5B-89F8-54A3-C56E7514D5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97670" y="5618760"/>
            <a:ext cx="614226" cy="58102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A4A0169-8F1E-74AA-830F-02B36CA93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83832" y="5634342"/>
            <a:ext cx="614226" cy="58102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9FAB7C1-27FA-D631-AED9-66D84B53C8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8909" y="5618759"/>
            <a:ext cx="900112" cy="581025"/>
          </a:xfrm>
          <a:prstGeom prst="rect">
            <a:avLst/>
          </a:prstGeom>
        </p:spPr>
      </p:pic>
      <p:sp>
        <p:nvSpPr>
          <p:cNvPr id="3" name="Đáp án A">
            <a:extLst>
              <a:ext uri="{FF2B5EF4-FFF2-40B4-BE49-F238E27FC236}">
                <a16:creationId xmlns:a16="http://schemas.microsoft.com/office/drawing/2014/main" id="{E89C8168-E1F5-E36A-A1DA-6C01DFC4593F}"/>
              </a:ext>
            </a:extLst>
          </p:cNvPr>
          <p:cNvSpPr/>
          <p:nvPr/>
        </p:nvSpPr>
        <p:spPr>
          <a:xfrm>
            <a:off x="7697860" y="4393067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C (Đ)</a:t>
            </a:r>
          </a:p>
        </p:txBody>
      </p:sp>
      <p:sp>
        <p:nvSpPr>
          <p:cNvPr id="4" name="Đáp án A">
            <a:extLst>
              <a:ext uri="{FF2B5EF4-FFF2-40B4-BE49-F238E27FC236}">
                <a16:creationId xmlns:a16="http://schemas.microsoft.com/office/drawing/2014/main" id="{0A33AFDA-27FA-0C13-7545-D373C219F671}"/>
              </a:ext>
            </a:extLst>
          </p:cNvPr>
          <p:cNvSpPr/>
          <p:nvPr/>
        </p:nvSpPr>
        <p:spPr>
          <a:xfrm>
            <a:off x="5309482" y="4386558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5" name="Đáp án A">
            <a:extLst>
              <a:ext uri="{FF2B5EF4-FFF2-40B4-BE49-F238E27FC236}">
                <a16:creationId xmlns:a16="http://schemas.microsoft.com/office/drawing/2014/main" id="{80B0FA1D-5440-2A69-05B4-F1111AD38FD6}"/>
              </a:ext>
            </a:extLst>
          </p:cNvPr>
          <p:cNvSpPr/>
          <p:nvPr/>
        </p:nvSpPr>
        <p:spPr>
          <a:xfrm>
            <a:off x="2965911" y="4393067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  <p:pic>
        <p:nvPicPr>
          <p:cNvPr id="6" name="kiến">
            <a:hlinkClick r:id="rId15" action="ppaction://hlinksldjump"/>
            <a:extLst>
              <a:ext uri="{FF2B5EF4-FFF2-40B4-BE49-F238E27FC236}">
                <a16:creationId xmlns:a16="http://schemas.microsoft.com/office/drawing/2014/main" id="{096E0024-8530-2DC9-76C2-84D5E564FB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901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490945" y="-1227601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trắc</a:t>
              </a:r>
              <a:r>
                <a:rPr lang="en-US" sz="2400" dirty="0"/>
                <a:t> </a:t>
              </a:r>
              <a:r>
                <a:rPr lang="en-US" sz="2400" dirty="0" err="1"/>
                <a:t>nghiệm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268692" y="2818106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233979" y="2580420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9118" y="319785"/>
            <a:ext cx="1811424" cy="277324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29EF24-E01A-98D7-21E2-30FD94FF2A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5558" y="5579733"/>
            <a:ext cx="900112" cy="5810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44184EF-2D90-C7E0-8B11-71DDEA4D5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1720" y="5618758"/>
            <a:ext cx="900112" cy="58102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1806068-04D8-BAD4-0FD5-34EF0BBEB5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11508" y="5634342"/>
            <a:ext cx="614226" cy="5810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8C75516-1E5B-89F8-54A3-C56E7514D5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97670" y="5618760"/>
            <a:ext cx="614226" cy="58102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A4A0169-8F1E-74AA-830F-02B36CA93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83832" y="5634342"/>
            <a:ext cx="614226" cy="58102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9FAB7C1-27FA-D631-AED9-66D84B53C8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8909" y="5618759"/>
            <a:ext cx="900112" cy="581025"/>
          </a:xfrm>
          <a:prstGeom prst="rect">
            <a:avLst/>
          </a:prstGeom>
        </p:spPr>
      </p:pic>
      <p:sp>
        <p:nvSpPr>
          <p:cNvPr id="3" name="Đáp án A">
            <a:extLst>
              <a:ext uri="{FF2B5EF4-FFF2-40B4-BE49-F238E27FC236}">
                <a16:creationId xmlns:a16="http://schemas.microsoft.com/office/drawing/2014/main" id="{E89C8168-E1F5-E36A-A1DA-6C01DFC4593F}"/>
              </a:ext>
            </a:extLst>
          </p:cNvPr>
          <p:cNvSpPr/>
          <p:nvPr/>
        </p:nvSpPr>
        <p:spPr>
          <a:xfrm>
            <a:off x="7697860" y="4393067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C (Đ)</a:t>
            </a:r>
          </a:p>
        </p:txBody>
      </p:sp>
      <p:sp>
        <p:nvSpPr>
          <p:cNvPr id="4" name="Đáp án A">
            <a:extLst>
              <a:ext uri="{FF2B5EF4-FFF2-40B4-BE49-F238E27FC236}">
                <a16:creationId xmlns:a16="http://schemas.microsoft.com/office/drawing/2014/main" id="{0A33AFDA-27FA-0C13-7545-D373C219F671}"/>
              </a:ext>
            </a:extLst>
          </p:cNvPr>
          <p:cNvSpPr/>
          <p:nvPr/>
        </p:nvSpPr>
        <p:spPr>
          <a:xfrm>
            <a:off x="5309482" y="4386558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5" name="Đáp án A">
            <a:extLst>
              <a:ext uri="{FF2B5EF4-FFF2-40B4-BE49-F238E27FC236}">
                <a16:creationId xmlns:a16="http://schemas.microsoft.com/office/drawing/2014/main" id="{80B0FA1D-5440-2A69-05B4-F1111AD38FD6}"/>
              </a:ext>
            </a:extLst>
          </p:cNvPr>
          <p:cNvSpPr/>
          <p:nvPr/>
        </p:nvSpPr>
        <p:spPr>
          <a:xfrm>
            <a:off x="2965911" y="4393067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  <p:pic>
        <p:nvPicPr>
          <p:cNvPr id="6" name="kiến">
            <a:hlinkClick r:id="rId15" action="ppaction://hlinksldjump"/>
            <a:extLst>
              <a:ext uri="{FF2B5EF4-FFF2-40B4-BE49-F238E27FC236}">
                <a16:creationId xmlns:a16="http://schemas.microsoft.com/office/drawing/2014/main" id="{096E0024-8530-2DC9-76C2-84D5E564FB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30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490945" y="-1227601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trắc</a:t>
              </a:r>
              <a:r>
                <a:rPr lang="en-US" sz="2400" dirty="0"/>
                <a:t> </a:t>
              </a:r>
              <a:r>
                <a:rPr lang="en-US" sz="2400" dirty="0" err="1"/>
                <a:t>nghiệm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268692" y="2818106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233979" y="2580420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9118" y="319785"/>
            <a:ext cx="1811424" cy="277324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29EF24-E01A-98D7-21E2-30FD94FF2A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5558" y="5579733"/>
            <a:ext cx="900112" cy="5810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44184EF-2D90-C7E0-8B11-71DDEA4D5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1720" y="5618758"/>
            <a:ext cx="900112" cy="58102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1806068-04D8-BAD4-0FD5-34EF0BBEB5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11508" y="5634342"/>
            <a:ext cx="614226" cy="5810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8C75516-1E5B-89F8-54A3-C56E7514D5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97670" y="5618760"/>
            <a:ext cx="614226" cy="58102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A4A0169-8F1E-74AA-830F-02B36CA93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83832" y="5634342"/>
            <a:ext cx="614226" cy="58102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9FAB7C1-27FA-D631-AED9-66D84B53C8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8909" y="5618759"/>
            <a:ext cx="900112" cy="581025"/>
          </a:xfrm>
          <a:prstGeom prst="rect">
            <a:avLst/>
          </a:prstGeom>
        </p:spPr>
      </p:pic>
      <p:sp>
        <p:nvSpPr>
          <p:cNvPr id="3" name="Đáp án A">
            <a:extLst>
              <a:ext uri="{FF2B5EF4-FFF2-40B4-BE49-F238E27FC236}">
                <a16:creationId xmlns:a16="http://schemas.microsoft.com/office/drawing/2014/main" id="{E89C8168-E1F5-E36A-A1DA-6C01DFC4593F}"/>
              </a:ext>
            </a:extLst>
          </p:cNvPr>
          <p:cNvSpPr/>
          <p:nvPr/>
        </p:nvSpPr>
        <p:spPr>
          <a:xfrm>
            <a:off x="7697860" y="4393067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C (Đ)</a:t>
            </a:r>
          </a:p>
        </p:txBody>
      </p:sp>
      <p:sp>
        <p:nvSpPr>
          <p:cNvPr id="4" name="Đáp án A">
            <a:extLst>
              <a:ext uri="{FF2B5EF4-FFF2-40B4-BE49-F238E27FC236}">
                <a16:creationId xmlns:a16="http://schemas.microsoft.com/office/drawing/2014/main" id="{0A33AFDA-27FA-0C13-7545-D373C219F671}"/>
              </a:ext>
            </a:extLst>
          </p:cNvPr>
          <p:cNvSpPr/>
          <p:nvPr/>
        </p:nvSpPr>
        <p:spPr>
          <a:xfrm>
            <a:off x="5309482" y="4386558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5" name="Đáp án A">
            <a:extLst>
              <a:ext uri="{FF2B5EF4-FFF2-40B4-BE49-F238E27FC236}">
                <a16:creationId xmlns:a16="http://schemas.microsoft.com/office/drawing/2014/main" id="{80B0FA1D-5440-2A69-05B4-F1111AD38FD6}"/>
              </a:ext>
            </a:extLst>
          </p:cNvPr>
          <p:cNvSpPr/>
          <p:nvPr/>
        </p:nvSpPr>
        <p:spPr>
          <a:xfrm>
            <a:off x="2965911" y="4393067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  <p:pic>
        <p:nvPicPr>
          <p:cNvPr id="6" name="kiến">
            <a:hlinkClick r:id="rId15" action="ppaction://hlinksldjump"/>
            <a:extLst>
              <a:ext uri="{FF2B5EF4-FFF2-40B4-BE49-F238E27FC236}">
                <a16:creationId xmlns:a16="http://schemas.microsoft.com/office/drawing/2014/main" id="{096E0024-8530-2DC9-76C2-84D5E564FB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974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1186F89-F7A1-439F-9116-3E2379820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774" y="77552"/>
            <a:ext cx="8663167" cy="63769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BA83D85-7511-9FF2-DF6D-D576DEA7C320}"/>
              </a:ext>
            </a:extLst>
          </p:cNvPr>
          <p:cNvSpPr/>
          <p:nvPr/>
        </p:nvSpPr>
        <p:spPr>
          <a:xfrm>
            <a:off x="2768174" y="1889973"/>
            <a:ext cx="64383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</a:rPr>
              <a:t>CÁM ƠN CÁC BẠN</a:t>
            </a:r>
          </a:p>
          <a:p>
            <a:pPr algn="ctr"/>
            <a:r>
              <a:rPr lang="en-US" sz="4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</a:rPr>
              <a:t>ĐÃ THAM GIA TRÒ CHƠI</a:t>
            </a:r>
            <a:endParaRPr lang="en-US" sz="48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4125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914D24-D82B-4F31-F3E0-EDDAB84EC8C3}"/>
              </a:ext>
            </a:extLst>
          </p:cNvPr>
          <p:cNvSpPr/>
          <p:nvPr/>
        </p:nvSpPr>
        <p:spPr>
          <a:xfrm>
            <a:off x="733425" y="400050"/>
            <a:ext cx="10725150" cy="6000750"/>
          </a:xfrm>
          <a:prstGeom prst="roundRect">
            <a:avLst>
              <a:gd name="adj" fmla="val 6191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C1396-E422-F454-3201-4F25C09F57C9}"/>
              </a:ext>
            </a:extLst>
          </p:cNvPr>
          <p:cNvSpPr txBox="1"/>
          <p:nvPr/>
        </p:nvSpPr>
        <p:spPr>
          <a:xfrm>
            <a:off x="727388" y="473572"/>
            <a:ext cx="10730181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TRÒ CHƠI THUỘC VỀ KÊNH </a:t>
            </a:r>
          </a:p>
          <a:p>
            <a:pPr algn="ctr"/>
            <a:r>
              <a:rPr lang="en-US" sz="3200" b="1" dirty="0"/>
              <a:t>YOUTUBE: </a:t>
            </a:r>
            <a:r>
              <a:rPr lang="en-US" sz="3200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PHAN TRONG NGUYEN OFFICIAL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/>
              <a:t>WEBSITE: </a:t>
            </a:r>
            <a:r>
              <a:rPr lang="en-US" sz="3200" b="1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https://phantrongnguyen.com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https://trochoipowerpoint.com/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https://gamepowerpoint.com/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/>
              <a:t>Group Facebook:</a:t>
            </a:r>
          </a:p>
          <a:p>
            <a:pPr algn="ctr"/>
            <a:r>
              <a:rPr lang="en-US" sz="2800" b="1" i="0" u="sng" dirty="0">
                <a:solidFill>
                  <a:srgbClr val="C00000"/>
                </a:solidFill>
                <a:effectLst/>
                <a:latin typeface="Calibri (Body)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CỘNG ĐỒNG CHIA SẺ TÀI NGUYÊN THIẾT BỊ DẠY HỌC SỐ, POWERPOINT</a:t>
            </a:r>
            <a:endParaRPr lang="en-US" sz="2800" b="1" i="0" u="sng" dirty="0">
              <a:solidFill>
                <a:srgbClr val="C00000"/>
              </a:solidFill>
              <a:effectLst/>
              <a:latin typeface="Calibri (Body)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 err="1">
                <a:latin typeface="Calibri (Body)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Fanpage</a:t>
            </a:r>
            <a:r>
              <a:rPr lang="en-US" sz="2800" b="1" u="sng" dirty="0">
                <a:latin typeface="Calibri (Body)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vi-VN" sz="2800" b="1" i="0" u="sng" dirty="0">
                <a:solidFill>
                  <a:srgbClr val="C00000"/>
                </a:solidFill>
                <a:effectLst/>
                <a:latin typeface="Calibri (Body)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TRÒ CHƠI POWERPOINT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AAAA9-B17B-E1E5-F44A-5E0182F92B97}"/>
              </a:ext>
            </a:extLst>
          </p:cNvPr>
          <p:cNvSpPr txBox="1"/>
          <p:nvPr/>
        </p:nvSpPr>
        <p:spPr>
          <a:xfrm>
            <a:off x="772619" y="4382334"/>
            <a:ext cx="1064676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/>
              <a:t>MIỄN PHÍ SỬ DỤNG NGHIÊM CẤM CÁC MỤC ĐÍCH THƯƠNG MẠI KHI CHƯA CẤP PHÉP</a:t>
            </a:r>
          </a:p>
          <a:p>
            <a:pPr algn="ctr"/>
            <a:r>
              <a:rPr lang="en-US" sz="2300" b="1"/>
              <a:t>CÁC BẠN ĐĂNG KÝ VÀ THEO DÕI FANFAGE , YOUTUBE ĐỂ TẢI NHIỀU TRÒ CHƠI MỚI</a:t>
            </a:r>
          </a:p>
          <a:p>
            <a:pPr algn="ctr"/>
            <a:r>
              <a:rPr lang="en-US" sz="2300" b="1"/>
              <a:t>CÁC BẠN CÓ THỂ DONATE  ỦNG HỘ QUA MOMO: </a:t>
            </a:r>
            <a:r>
              <a:rPr lang="en-US" sz="2300" b="1">
                <a:solidFill>
                  <a:srgbClr val="C00000"/>
                </a:solidFill>
              </a:rPr>
              <a:t>0919.059.720 </a:t>
            </a:r>
          </a:p>
          <a:p>
            <a:pPr algn="ctr"/>
            <a:r>
              <a:rPr lang="en-US" sz="2300" b="1"/>
              <a:t>Paypal: </a:t>
            </a:r>
            <a:r>
              <a:rPr lang="en-US" sz="2300" b="1" i="0">
                <a:solidFill>
                  <a:srgbClr val="C00000"/>
                </a:solidFill>
                <a:effectLst/>
                <a:latin typeface="PayPal-Sans"/>
              </a:rPr>
              <a:t>paypal.me/phantrongnguyen</a:t>
            </a:r>
          </a:p>
          <a:p>
            <a:pPr algn="ctr"/>
            <a:r>
              <a:rPr lang="en-US" sz="2300" b="1"/>
              <a:t>TÀI KHOẢN: </a:t>
            </a:r>
            <a:r>
              <a:rPr lang="en-US" sz="2300" b="1">
                <a:solidFill>
                  <a:srgbClr val="C00000"/>
                </a:solidFill>
              </a:rPr>
              <a:t>PHAN TRỌNG NGUYỄN</a:t>
            </a:r>
          </a:p>
        </p:txBody>
      </p:sp>
    </p:spTree>
    <p:extLst>
      <p:ext uri="{BB962C8B-B14F-4D97-AF65-F5344CB8AC3E}">
        <p14:creationId xmlns:p14="http://schemas.microsoft.com/office/powerpoint/2010/main" val="19397753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42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trả lời câu hỏi">
            <a:extLst>
              <a:ext uri="{FF2B5EF4-FFF2-40B4-BE49-F238E27FC236}">
                <a16:creationId xmlns:a16="http://schemas.microsoft.com/office/drawing/2014/main" id="{062184F5-F396-08BC-CD47-35986E4A91B3}"/>
              </a:ext>
            </a:extLst>
          </p:cNvPr>
          <p:cNvGrpSpPr/>
          <p:nvPr/>
        </p:nvGrpSpPr>
        <p:grpSpPr>
          <a:xfrm>
            <a:off x="4677320" y="4191023"/>
            <a:ext cx="3620752" cy="1353604"/>
            <a:chOff x="4677320" y="4255313"/>
            <a:chExt cx="3620752" cy="13536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99BDA2-5D38-1F4B-865E-164D90684961}"/>
                </a:ext>
              </a:extLst>
            </p:cNvPr>
            <p:cNvGrpSpPr/>
            <p:nvPr/>
          </p:nvGrpSpPr>
          <p:grpSpPr>
            <a:xfrm>
              <a:off x="4677320" y="4255313"/>
              <a:ext cx="3620752" cy="1353604"/>
              <a:chOff x="4677320" y="4206654"/>
              <a:chExt cx="3620752" cy="1353604"/>
            </a:xfrm>
          </p:grpSpPr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035A494C-CD3A-A2F4-1D93-ACB58E77F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2937E080-707D-1741-BF60-11F522388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FF65733-BA6A-E895-F327-E594D9CF9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320" y="4593196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AA3154-0855-F55B-A9AC-0624384D5E02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Bạn</a:t>
              </a:r>
              <a:r>
                <a:rPr lang="en-US" dirty="0"/>
                <a:t> </a:t>
              </a:r>
              <a:r>
                <a:rPr lang="en-US" dirty="0" err="1"/>
                <a:t>điền</a:t>
              </a:r>
              <a:r>
                <a:rPr lang="en-US" dirty="0"/>
                <a:t> </a:t>
              </a:r>
              <a:r>
                <a:rPr lang="en-US" dirty="0" err="1"/>
                <a:t>câu</a:t>
              </a:r>
              <a:r>
                <a:rPr lang="en-US" dirty="0"/>
                <a:t> </a:t>
              </a:r>
              <a:r>
                <a:rPr lang="en-US" dirty="0" err="1"/>
                <a:t>trả</a:t>
              </a:r>
              <a:r>
                <a:rPr lang="en-US" dirty="0"/>
                <a:t> </a:t>
              </a:r>
              <a:r>
                <a:rPr lang="en-US" dirty="0" err="1"/>
                <a:t>lời</a:t>
              </a:r>
              <a:r>
                <a:rPr lang="en-US" dirty="0"/>
                <a:t> </a:t>
              </a:r>
              <a:r>
                <a:rPr lang="en-US" dirty="0" err="1"/>
                <a:t>vào</a:t>
              </a:r>
              <a:r>
                <a:rPr lang="en-US" dirty="0"/>
                <a:t> </a:t>
              </a:r>
              <a:r>
                <a:rPr lang="en-US" dirty="0" err="1"/>
                <a:t>đây</a:t>
              </a:r>
              <a:endParaRPr lang="en-US" dirty="0"/>
            </a:p>
          </p:txBody>
        </p:sp>
      </p:grpSp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658482" y="-640560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endParaRPr lang="en-US" sz="2400" dirty="0"/>
            </a:p>
          </p:txBody>
        </p:sp>
      </p:grpSp>
      <p:pic>
        <p:nvPicPr>
          <p:cNvPr id="34" name="bọ cánh cứng">
            <a:extLst>
              <a:ext uri="{FF2B5EF4-FFF2-40B4-BE49-F238E27FC236}">
                <a16:creationId xmlns:a16="http://schemas.microsoft.com/office/drawing/2014/main" id="{181C9678-E45A-F9BD-0F0E-E1EDF3A20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00" y="4451348"/>
            <a:ext cx="1811424" cy="1301599"/>
          </a:xfrm>
          <a:prstGeom prst="rect">
            <a:avLst/>
          </a:prstGeom>
        </p:spPr>
      </p:pic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511261" y="3126790"/>
            <a:ext cx="1205862" cy="1165158"/>
          </a:xfrm>
          <a:prstGeom prst="rect">
            <a:avLst/>
          </a:prstGeom>
        </p:spPr>
      </p:pic>
      <p:pic>
        <p:nvPicPr>
          <p:cNvPr id="115" name="kiến">
            <a:hlinkClick r:id="rId12" action="ppaction://hlinksldjump"/>
            <a:extLst>
              <a:ext uri="{FF2B5EF4-FFF2-40B4-BE49-F238E27FC236}">
                <a16:creationId xmlns:a16="http://schemas.microsoft.com/office/drawing/2014/main" id="{2F92C1C0-9180-1A4E-A892-96A8758447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8262766" y="2967389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2299" y="703951"/>
            <a:ext cx="2066723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trả lời câu hỏi">
            <a:extLst>
              <a:ext uri="{FF2B5EF4-FFF2-40B4-BE49-F238E27FC236}">
                <a16:creationId xmlns:a16="http://schemas.microsoft.com/office/drawing/2014/main" id="{062184F5-F396-08BC-CD47-35986E4A91B3}"/>
              </a:ext>
            </a:extLst>
          </p:cNvPr>
          <p:cNvGrpSpPr/>
          <p:nvPr/>
        </p:nvGrpSpPr>
        <p:grpSpPr>
          <a:xfrm>
            <a:off x="6914498" y="4403183"/>
            <a:ext cx="2314030" cy="830997"/>
            <a:chOff x="4677320" y="4255313"/>
            <a:chExt cx="3620752" cy="13536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99BDA2-5D38-1F4B-865E-164D90684961}"/>
                </a:ext>
              </a:extLst>
            </p:cNvPr>
            <p:cNvGrpSpPr/>
            <p:nvPr/>
          </p:nvGrpSpPr>
          <p:grpSpPr>
            <a:xfrm>
              <a:off x="4677320" y="4255313"/>
              <a:ext cx="3620752" cy="1353604"/>
              <a:chOff x="4677320" y="4206654"/>
              <a:chExt cx="3620752" cy="1353604"/>
            </a:xfrm>
          </p:grpSpPr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035A494C-CD3A-A2F4-1D93-ACB58E77F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2937E080-707D-1741-BF60-11F522388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FF65733-BA6A-E895-F327-E594D9CF9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320" y="4593196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AA3154-0855-F55B-A9AC-0624384D5E02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6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Sai</a:t>
              </a:r>
            </a:p>
          </p:txBody>
        </p:sp>
      </p:grpSp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658482" y="-640560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hoặc</a:t>
              </a:r>
              <a:r>
                <a:rPr lang="en-US" sz="2400" dirty="0"/>
                <a:t> </a:t>
              </a:r>
              <a:r>
                <a:rPr lang="en-US" sz="2400" dirty="0" err="1"/>
                <a:t>sai</a:t>
              </a:r>
              <a:r>
                <a:rPr lang="en-US" sz="2400" dirty="0"/>
                <a:t> (</a:t>
              </a:r>
              <a:r>
                <a:rPr lang="en-US" sz="2400" dirty="0" err="1"/>
                <a:t>Đây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án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)</a:t>
              </a:r>
            </a:p>
          </p:txBody>
        </p:sp>
      </p:grpSp>
      <p:pic>
        <p:nvPicPr>
          <p:cNvPr id="34" name="bọ cánh cứng">
            <a:extLst>
              <a:ext uri="{FF2B5EF4-FFF2-40B4-BE49-F238E27FC236}">
                <a16:creationId xmlns:a16="http://schemas.microsoft.com/office/drawing/2014/main" id="{181C9678-E45A-F9BD-0F0E-E1EDF3A20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251" y="4423989"/>
            <a:ext cx="1811424" cy="1301599"/>
          </a:xfrm>
          <a:prstGeom prst="rect">
            <a:avLst/>
          </a:prstGeom>
        </p:spPr>
      </p:pic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511261" y="3126790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262766" y="2967389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5822" y="143183"/>
            <a:ext cx="1811424" cy="2773242"/>
          </a:xfrm>
          <a:prstGeom prst="rect">
            <a:avLst/>
          </a:prstGeom>
        </p:spPr>
      </p:pic>
      <p:grpSp>
        <p:nvGrpSpPr>
          <p:cNvPr id="20" name="trả lời câu hỏi">
            <a:extLst>
              <a:ext uri="{FF2B5EF4-FFF2-40B4-BE49-F238E27FC236}">
                <a16:creationId xmlns:a16="http://schemas.microsoft.com/office/drawing/2014/main" id="{77A693A0-A191-1E65-ED1E-02158653F791}"/>
              </a:ext>
            </a:extLst>
          </p:cNvPr>
          <p:cNvGrpSpPr/>
          <p:nvPr/>
        </p:nvGrpSpPr>
        <p:grpSpPr>
          <a:xfrm>
            <a:off x="3826564" y="4344427"/>
            <a:ext cx="2314030" cy="849523"/>
            <a:chOff x="4666898" y="4255313"/>
            <a:chExt cx="3620752" cy="138378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1390A09-FB39-9819-4380-40EB973A3328}"/>
                </a:ext>
              </a:extLst>
            </p:cNvPr>
            <p:cNvGrpSpPr/>
            <p:nvPr/>
          </p:nvGrpSpPr>
          <p:grpSpPr>
            <a:xfrm>
              <a:off x="4666898" y="4255313"/>
              <a:ext cx="3620752" cy="1383781"/>
              <a:chOff x="4666898" y="4206654"/>
              <a:chExt cx="3620752" cy="1383781"/>
            </a:xfrm>
          </p:grpSpPr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666C0C2D-8F72-08C1-3E61-9316C49F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1612E5F7-E459-7B86-0835-CC4C08C63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55D4377-FCD6-D03C-EA30-D12BB8F5C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6898" y="4623373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9361DD-25B6-0862-08C1-F01B3F65AAC0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6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Đúng</a:t>
              </a:r>
              <a:endParaRPr lang="en-US" dirty="0"/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CFAC4E11-31E5-D566-BB1A-9AB5A6B66F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74942" y="4996049"/>
            <a:ext cx="1051930" cy="904002"/>
          </a:xfrm>
          <a:prstGeom prst="rect">
            <a:avLst/>
          </a:prstGeom>
        </p:spPr>
      </p:pic>
      <p:pic>
        <p:nvPicPr>
          <p:cNvPr id="2" name="kiến">
            <a:hlinkClick r:id="rId16" action="ppaction://hlinksldjump"/>
            <a:extLst>
              <a:ext uri="{FF2B5EF4-FFF2-40B4-BE49-F238E27FC236}">
                <a16:creationId xmlns:a16="http://schemas.microsoft.com/office/drawing/2014/main" id="{13818B67-75D6-C11F-4656-5E90B65DFB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32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490945" y="-1227601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trắc</a:t>
              </a:r>
              <a:r>
                <a:rPr lang="en-US" sz="2400" dirty="0"/>
                <a:t> </a:t>
              </a:r>
              <a:r>
                <a:rPr lang="en-US" sz="2400" dirty="0" err="1"/>
                <a:t>nghiệm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268692" y="2818106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233979" y="2580420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9118" y="319785"/>
            <a:ext cx="1811424" cy="277324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29EF24-E01A-98D7-21E2-30FD94FF2A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5558" y="5579733"/>
            <a:ext cx="900112" cy="5810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44184EF-2D90-C7E0-8B11-71DDEA4D5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1720" y="5618758"/>
            <a:ext cx="900112" cy="58102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1806068-04D8-BAD4-0FD5-34EF0BBEB5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11508" y="5634342"/>
            <a:ext cx="614226" cy="5810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8C75516-1E5B-89F8-54A3-C56E7514D5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97670" y="5618760"/>
            <a:ext cx="614226" cy="58102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A4A0169-8F1E-74AA-830F-02B36CA93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83832" y="5634342"/>
            <a:ext cx="614226" cy="58102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9FAB7C1-27FA-D631-AED9-66D84B53C8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8909" y="5618759"/>
            <a:ext cx="900112" cy="581025"/>
          </a:xfrm>
          <a:prstGeom prst="rect">
            <a:avLst/>
          </a:prstGeom>
        </p:spPr>
      </p:pic>
      <p:sp>
        <p:nvSpPr>
          <p:cNvPr id="3" name="Đáp án A">
            <a:extLst>
              <a:ext uri="{FF2B5EF4-FFF2-40B4-BE49-F238E27FC236}">
                <a16:creationId xmlns:a16="http://schemas.microsoft.com/office/drawing/2014/main" id="{E89C8168-E1F5-E36A-A1DA-6C01DFC4593F}"/>
              </a:ext>
            </a:extLst>
          </p:cNvPr>
          <p:cNvSpPr/>
          <p:nvPr/>
        </p:nvSpPr>
        <p:spPr>
          <a:xfrm>
            <a:off x="5482550" y="4372136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4" name="Đáp án A">
            <a:extLst>
              <a:ext uri="{FF2B5EF4-FFF2-40B4-BE49-F238E27FC236}">
                <a16:creationId xmlns:a16="http://schemas.microsoft.com/office/drawing/2014/main" id="{0A33AFDA-27FA-0C13-7545-D373C219F671}"/>
              </a:ext>
            </a:extLst>
          </p:cNvPr>
          <p:cNvSpPr/>
          <p:nvPr/>
        </p:nvSpPr>
        <p:spPr>
          <a:xfrm>
            <a:off x="3433920" y="4386558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5" name="Đáp án A">
            <a:extLst>
              <a:ext uri="{FF2B5EF4-FFF2-40B4-BE49-F238E27FC236}">
                <a16:creationId xmlns:a16="http://schemas.microsoft.com/office/drawing/2014/main" id="{80B0FA1D-5440-2A69-05B4-F1111AD38FD6}"/>
              </a:ext>
            </a:extLst>
          </p:cNvPr>
          <p:cNvSpPr/>
          <p:nvPr/>
        </p:nvSpPr>
        <p:spPr>
          <a:xfrm>
            <a:off x="7531180" y="4386558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C</a:t>
            </a:r>
          </a:p>
        </p:txBody>
      </p:sp>
      <p:pic>
        <p:nvPicPr>
          <p:cNvPr id="6" name="kiến">
            <a:hlinkClick r:id="rId15" action="ppaction://hlinksldjump"/>
            <a:extLst>
              <a:ext uri="{FF2B5EF4-FFF2-40B4-BE49-F238E27FC236}">
                <a16:creationId xmlns:a16="http://schemas.microsoft.com/office/drawing/2014/main" id="{096E0024-8530-2DC9-76C2-84D5E564FB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00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trả lời câu hỏi">
            <a:extLst>
              <a:ext uri="{FF2B5EF4-FFF2-40B4-BE49-F238E27FC236}">
                <a16:creationId xmlns:a16="http://schemas.microsoft.com/office/drawing/2014/main" id="{062184F5-F396-08BC-CD47-35986E4A91B3}"/>
              </a:ext>
            </a:extLst>
          </p:cNvPr>
          <p:cNvGrpSpPr/>
          <p:nvPr/>
        </p:nvGrpSpPr>
        <p:grpSpPr>
          <a:xfrm>
            <a:off x="4677320" y="4191023"/>
            <a:ext cx="3620752" cy="1353604"/>
            <a:chOff x="4677320" y="4255313"/>
            <a:chExt cx="3620752" cy="13536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99BDA2-5D38-1F4B-865E-164D90684961}"/>
                </a:ext>
              </a:extLst>
            </p:cNvPr>
            <p:cNvGrpSpPr/>
            <p:nvPr/>
          </p:nvGrpSpPr>
          <p:grpSpPr>
            <a:xfrm>
              <a:off x="4677320" y="4255313"/>
              <a:ext cx="3620752" cy="1353604"/>
              <a:chOff x="4677320" y="4206654"/>
              <a:chExt cx="3620752" cy="1353604"/>
            </a:xfrm>
          </p:grpSpPr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035A494C-CD3A-A2F4-1D93-ACB58E77F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2937E080-707D-1741-BF60-11F522388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FF65733-BA6A-E895-F327-E594D9CF9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320" y="4593196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AA3154-0855-F55B-A9AC-0624384D5E02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Bạn điền câu trả lời vào đây</a:t>
              </a:r>
            </a:p>
          </p:txBody>
        </p:sp>
      </p:grpSp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658482" y="-640560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Bạn điền nội dung câu hỏi</a:t>
              </a:r>
            </a:p>
          </p:txBody>
        </p:sp>
      </p:grpSp>
      <p:pic>
        <p:nvPicPr>
          <p:cNvPr id="34" name="bọ cánh cứng">
            <a:extLst>
              <a:ext uri="{FF2B5EF4-FFF2-40B4-BE49-F238E27FC236}">
                <a16:creationId xmlns:a16="http://schemas.microsoft.com/office/drawing/2014/main" id="{181C9678-E45A-F9BD-0F0E-E1EDF3A20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00" y="4451348"/>
            <a:ext cx="1811424" cy="1301599"/>
          </a:xfrm>
          <a:prstGeom prst="rect">
            <a:avLst/>
          </a:prstGeom>
        </p:spPr>
      </p:pic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511261" y="3126790"/>
            <a:ext cx="1205862" cy="1165158"/>
          </a:xfrm>
          <a:prstGeom prst="rect">
            <a:avLst/>
          </a:prstGeom>
        </p:spPr>
      </p:pic>
      <p:pic>
        <p:nvPicPr>
          <p:cNvPr id="115" name="kiến">
            <a:hlinkClick r:id="rId12" action="ppaction://hlinksldjump"/>
            <a:extLst>
              <a:ext uri="{FF2B5EF4-FFF2-40B4-BE49-F238E27FC236}">
                <a16:creationId xmlns:a16="http://schemas.microsoft.com/office/drawing/2014/main" id="{2F92C1C0-9180-1A4E-A892-96A8758447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8262766" y="2967389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2299" y="703951"/>
            <a:ext cx="2066723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95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trả lời câu hỏi">
            <a:extLst>
              <a:ext uri="{FF2B5EF4-FFF2-40B4-BE49-F238E27FC236}">
                <a16:creationId xmlns:a16="http://schemas.microsoft.com/office/drawing/2014/main" id="{062184F5-F396-08BC-CD47-35986E4A91B3}"/>
              </a:ext>
            </a:extLst>
          </p:cNvPr>
          <p:cNvGrpSpPr/>
          <p:nvPr/>
        </p:nvGrpSpPr>
        <p:grpSpPr>
          <a:xfrm>
            <a:off x="3776918" y="4273178"/>
            <a:ext cx="2314030" cy="830997"/>
            <a:chOff x="4677320" y="4255313"/>
            <a:chExt cx="3620752" cy="13536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99BDA2-5D38-1F4B-865E-164D90684961}"/>
                </a:ext>
              </a:extLst>
            </p:cNvPr>
            <p:cNvGrpSpPr/>
            <p:nvPr/>
          </p:nvGrpSpPr>
          <p:grpSpPr>
            <a:xfrm>
              <a:off x="4677320" y="4255313"/>
              <a:ext cx="3620752" cy="1353604"/>
              <a:chOff x="4677320" y="4206654"/>
              <a:chExt cx="3620752" cy="1353604"/>
            </a:xfrm>
          </p:grpSpPr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035A494C-CD3A-A2F4-1D93-ACB58E77F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2937E080-707D-1741-BF60-11F522388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FF65733-BA6A-E895-F327-E594D9CF9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7320" y="4593196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AA3154-0855-F55B-A9AC-0624384D5E02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6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Đúng</a:t>
              </a:r>
            </a:p>
          </p:txBody>
        </p:sp>
      </p:grpSp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658482" y="-640560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hoặc</a:t>
              </a:r>
              <a:r>
                <a:rPr lang="en-US" sz="2400" dirty="0"/>
                <a:t> </a:t>
              </a:r>
              <a:r>
                <a:rPr lang="en-US" sz="2400" dirty="0" err="1"/>
                <a:t>sai</a:t>
              </a:r>
              <a:r>
                <a:rPr lang="en-US" sz="2400" dirty="0"/>
                <a:t> (</a:t>
              </a:r>
              <a:r>
                <a:rPr lang="en-US" sz="2400" dirty="0" err="1"/>
                <a:t>Đây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án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)</a:t>
              </a:r>
            </a:p>
          </p:txBody>
        </p:sp>
      </p:grpSp>
      <p:pic>
        <p:nvPicPr>
          <p:cNvPr id="34" name="bọ cánh cứng">
            <a:extLst>
              <a:ext uri="{FF2B5EF4-FFF2-40B4-BE49-F238E27FC236}">
                <a16:creationId xmlns:a16="http://schemas.microsoft.com/office/drawing/2014/main" id="{181C9678-E45A-F9BD-0F0E-E1EDF3A20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251" y="4423989"/>
            <a:ext cx="1811424" cy="1301599"/>
          </a:xfrm>
          <a:prstGeom prst="rect">
            <a:avLst/>
          </a:prstGeom>
        </p:spPr>
      </p:pic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511261" y="3126790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262766" y="2967389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5822" y="143183"/>
            <a:ext cx="1811424" cy="2773242"/>
          </a:xfrm>
          <a:prstGeom prst="rect">
            <a:avLst/>
          </a:prstGeom>
        </p:spPr>
      </p:pic>
      <p:grpSp>
        <p:nvGrpSpPr>
          <p:cNvPr id="20" name="trả lời câu hỏi">
            <a:extLst>
              <a:ext uri="{FF2B5EF4-FFF2-40B4-BE49-F238E27FC236}">
                <a16:creationId xmlns:a16="http://schemas.microsoft.com/office/drawing/2014/main" id="{77A693A0-A191-1E65-ED1E-02158653F791}"/>
              </a:ext>
            </a:extLst>
          </p:cNvPr>
          <p:cNvGrpSpPr/>
          <p:nvPr/>
        </p:nvGrpSpPr>
        <p:grpSpPr>
          <a:xfrm>
            <a:off x="6789255" y="4267990"/>
            <a:ext cx="2314030" cy="849523"/>
            <a:chOff x="4666898" y="4255313"/>
            <a:chExt cx="3620752" cy="138378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1390A09-FB39-9819-4380-40EB973A3328}"/>
                </a:ext>
              </a:extLst>
            </p:cNvPr>
            <p:cNvGrpSpPr/>
            <p:nvPr/>
          </p:nvGrpSpPr>
          <p:grpSpPr>
            <a:xfrm>
              <a:off x="4666898" y="4255313"/>
              <a:ext cx="3620752" cy="1383781"/>
              <a:chOff x="4666898" y="4206654"/>
              <a:chExt cx="3620752" cy="1383781"/>
            </a:xfrm>
          </p:grpSpPr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666C0C2D-8F72-08C1-3E61-9316C49F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867400" y="4206654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1612E5F7-E459-7B86-0835-CC4C08C63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6935291" y="4243289"/>
                <a:ext cx="47625" cy="83343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55D4377-FCD6-D03C-EA30-D12BB8F5C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6898" y="4623373"/>
                <a:ext cx="3620752" cy="967062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9361DD-25B6-0862-08C1-F01B3F65AAC0}"/>
                </a:ext>
              </a:extLst>
            </p:cNvPr>
            <p:cNvSpPr txBox="1"/>
            <p:nvPr/>
          </p:nvSpPr>
          <p:spPr>
            <a:xfrm>
              <a:off x="4914900" y="4867825"/>
              <a:ext cx="3067050" cy="6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Sai</a:t>
              </a:r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CFAC4E11-31E5-D566-BB1A-9AB5A6B66F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74942" y="4996049"/>
            <a:ext cx="1051930" cy="904002"/>
          </a:xfrm>
          <a:prstGeom prst="rect">
            <a:avLst/>
          </a:prstGeom>
        </p:spPr>
      </p:pic>
      <p:pic>
        <p:nvPicPr>
          <p:cNvPr id="2" name="kiến">
            <a:hlinkClick r:id="rId16" action="ppaction://hlinksldjump"/>
            <a:extLst>
              <a:ext uri="{FF2B5EF4-FFF2-40B4-BE49-F238E27FC236}">
                <a16:creationId xmlns:a16="http://schemas.microsoft.com/office/drawing/2014/main" id="{13818B67-75D6-C11F-4656-5E90B65DFB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1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ổ ong">
            <a:extLst>
              <a:ext uri="{FF2B5EF4-FFF2-40B4-BE49-F238E27FC236}">
                <a16:creationId xmlns:a16="http://schemas.microsoft.com/office/drawing/2014/main" id="{435FFB52-E381-129D-744C-E541DD0D5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685" y="-296922"/>
            <a:ext cx="2043261" cy="3115028"/>
          </a:xfrm>
          <a:prstGeom prst="rect">
            <a:avLst/>
          </a:prstGeom>
        </p:spPr>
      </p:pic>
      <p:grpSp>
        <p:nvGrpSpPr>
          <p:cNvPr id="35" name="Bảng câu hỏi">
            <a:extLst>
              <a:ext uri="{FF2B5EF4-FFF2-40B4-BE49-F238E27FC236}">
                <a16:creationId xmlns:a16="http://schemas.microsoft.com/office/drawing/2014/main" id="{E6CD3A29-7EE3-0A96-8CCA-BD4D81D5C7C1}"/>
              </a:ext>
            </a:extLst>
          </p:cNvPr>
          <p:cNvGrpSpPr/>
          <p:nvPr/>
        </p:nvGrpSpPr>
        <p:grpSpPr>
          <a:xfrm>
            <a:off x="3490945" y="-1227601"/>
            <a:ext cx="5693699" cy="4976386"/>
            <a:chOff x="3640847" y="-673998"/>
            <a:chExt cx="5693699" cy="4976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232FC-003E-0D07-6391-F4F9BE14D939}"/>
                </a:ext>
              </a:extLst>
            </p:cNvPr>
            <p:cNvGrpSpPr/>
            <p:nvPr/>
          </p:nvGrpSpPr>
          <p:grpSpPr>
            <a:xfrm>
              <a:off x="3640847" y="-673998"/>
              <a:ext cx="5693699" cy="4976386"/>
              <a:chOff x="10437601" y="223062"/>
              <a:chExt cx="5693699" cy="497638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3D2159E-CB89-67A6-1D95-A12B9EAD1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4257169" y="223062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53FCF51-F7C7-595E-DBD8-6820F539B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5915" r="-775"/>
              <a:stretch/>
            </p:blipFill>
            <p:spPr>
              <a:xfrm>
                <a:off x="11855117" y="301060"/>
                <a:ext cx="336883" cy="217036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806E029-0825-D1D5-A38A-AF558BDEF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37601" y="1770448"/>
                <a:ext cx="5693699" cy="3429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357EF-283A-563F-6A7B-0FDA985B1E0E}"/>
                </a:ext>
              </a:extLst>
            </p:cNvPr>
            <p:cNvSpPr txBox="1"/>
            <p:nvPr/>
          </p:nvSpPr>
          <p:spPr>
            <a:xfrm>
              <a:off x="4119399" y="1356244"/>
              <a:ext cx="463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điền</a:t>
              </a:r>
              <a:r>
                <a:rPr lang="en-US" sz="2400" dirty="0"/>
                <a:t> </a:t>
              </a:r>
              <a:r>
                <a:rPr lang="en-US" sz="2400" dirty="0" err="1"/>
                <a:t>nội</a:t>
              </a:r>
              <a:r>
                <a:rPr lang="en-US" sz="2400" dirty="0"/>
                <a:t> dung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trắc</a:t>
              </a:r>
              <a:r>
                <a:rPr lang="en-US" sz="2400" dirty="0"/>
                <a:t> </a:t>
              </a:r>
              <a:r>
                <a:rPr lang="en-US" sz="2400" dirty="0" err="1"/>
                <a:t>nghiệm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114" name="ong già">
            <a:extLst>
              <a:ext uri="{FF2B5EF4-FFF2-40B4-BE49-F238E27FC236}">
                <a16:creationId xmlns:a16="http://schemas.microsoft.com/office/drawing/2014/main" id="{00243D63-F296-7AC0-82FB-45A07466B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268692" y="2818106"/>
            <a:ext cx="1205862" cy="1165158"/>
          </a:xfrm>
          <a:prstGeom prst="rect">
            <a:avLst/>
          </a:prstGeom>
        </p:spPr>
      </p:pic>
      <p:pic>
        <p:nvPicPr>
          <p:cNvPr id="117" name="ong non">
            <a:extLst>
              <a:ext uri="{FF2B5EF4-FFF2-40B4-BE49-F238E27FC236}">
                <a16:creationId xmlns:a16="http://schemas.microsoft.com/office/drawing/2014/main" id="{96B228C0-11C7-C79D-493D-FF3AF42CA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233979" y="2580420"/>
            <a:ext cx="1108625" cy="1483959"/>
          </a:xfrm>
          <a:prstGeom prst="rect">
            <a:avLst/>
          </a:prstGeom>
        </p:spPr>
      </p:pic>
      <p:pic>
        <p:nvPicPr>
          <p:cNvPr id="37" name="ong MC">
            <a:extLst>
              <a:ext uri="{FF2B5EF4-FFF2-40B4-BE49-F238E27FC236}">
                <a16:creationId xmlns:a16="http://schemas.microsoft.com/office/drawing/2014/main" id="{DB066CDA-D7CF-ACC8-8BC3-62865B1479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9118" y="319785"/>
            <a:ext cx="1811424" cy="277324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29EF24-E01A-98D7-21E2-30FD94FF2A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5558" y="5579733"/>
            <a:ext cx="900112" cy="5810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44184EF-2D90-C7E0-8B11-71DDEA4D5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1720" y="5618758"/>
            <a:ext cx="900112" cy="58102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1806068-04D8-BAD4-0FD5-34EF0BBEB5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11508" y="5634342"/>
            <a:ext cx="614226" cy="5810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8C75516-1E5B-89F8-54A3-C56E7514D5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97670" y="5618760"/>
            <a:ext cx="614226" cy="58102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A4A0169-8F1E-74AA-830F-02B36CA93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83832" y="5634342"/>
            <a:ext cx="614226" cy="58102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9FAB7C1-27FA-D631-AED9-66D84B53C8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8909" y="5618759"/>
            <a:ext cx="900112" cy="581025"/>
          </a:xfrm>
          <a:prstGeom prst="rect">
            <a:avLst/>
          </a:prstGeom>
        </p:spPr>
      </p:pic>
      <p:sp>
        <p:nvSpPr>
          <p:cNvPr id="3" name="Đáp án A">
            <a:extLst>
              <a:ext uri="{FF2B5EF4-FFF2-40B4-BE49-F238E27FC236}">
                <a16:creationId xmlns:a16="http://schemas.microsoft.com/office/drawing/2014/main" id="{E89C8168-E1F5-E36A-A1DA-6C01DFC4593F}"/>
              </a:ext>
            </a:extLst>
          </p:cNvPr>
          <p:cNvSpPr/>
          <p:nvPr/>
        </p:nvSpPr>
        <p:spPr>
          <a:xfrm>
            <a:off x="7697860" y="4393067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C (Đ)</a:t>
            </a:r>
          </a:p>
        </p:txBody>
      </p:sp>
      <p:sp>
        <p:nvSpPr>
          <p:cNvPr id="4" name="Đáp án A">
            <a:extLst>
              <a:ext uri="{FF2B5EF4-FFF2-40B4-BE49-F238E27FC236}">
                <a16:creationId xmlns:a16="http://schemas.microsoft.com/office/drawing/2014/main" id="{0A33AFDA-27FA-0C13-7545-D373C219F671}"/>
              </a:ext>
            </a:extLst>
          </p:cNvPr>
          <p:cNvSpPr/>
          <p:nvPr/>
        </p:nvSpPr>
        <p:spPr>
          <a:xfrm>
            <a:off x="5309482" y="4386558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5" name="Đáp án A">
            <a:extLst>
              <a:ext uri="{FF2B5EF4-FFF2-40B4-BE49-F238E27FC236}">
                <a16:creationId xmlns:a16="http://schemas.microsoft.com/office/drawing/2014/main" id="{80B0FA1D-5440-2A69-05B4-F1111AD38FD6}"/>
              </a:ext>
            </a:extLst>
          </p:cNvPr>
          <p:cNvSpPr/>
          <p:nvPr/>
        </p:nvSpPr>
        <p:spPr>
          <a:xfrm>
            <a:off x="2965911" y="4393067"/>
            <a:ext cx="1811424" cy="5033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án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  <p:pic>
        <p:nvPicPr>
          <p:cNvPr id="6" name="kiến">
            <a:hlinkClick r:id="rId15" action="ppaction://hlinksldjump"/>
            <a:extLst>
              <a:ext uri="{FF2B5EF4-FFF2-40B4-BE49-F238E27FC236}">
                <a16:creationId xmlns:a16="http://schemas.microsoft.com/office/drawing/2014/main" id="{096E0024-8530-2DC9-76C2-84D5E564FB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86849" y="5610249"/>
            <a:ext cx="1105151" cy="12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91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3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UẤT HIỆ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uất hiện ghep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707</Words>
  <Application>Microsoft Office PowerPoint</Application>
  <PresentationFormat>Widescreen</PresentationFormat>
  <Paragraphs>144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(Body)</vt:lpstr>
      <vt:lpstr>Calibri Light</vt:lpstr>
      <vt:lpstr>PayPal-Sans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 Trọng Nguyễn</dc:creator>
  <cp:lastModifiedBy>Phan Trọng Nguyễn</cp:lastModifiedBy>
  <cp:revision>15</cp:revision>
  <dcterms:created xsi:type="dcterms:W3CDTF">2022-08-06T23:30:46Z</dcterms:created>
  <dcterms:modified xsi:type="dcterms:W3CDTF">2022-08-19T08:38:11Z</dcterms:modified>
</cp:coreProperties>
</file>