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9" r:id="rId5"/>
    <p:sldId id="257" r:id="rId6"/>
    <p:sldId id="259" r:id="rId7"/>
    <p:sldId id="260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6600"/>
    <a:srgbClr val="00FF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1A1D3A-DD51-4A69-8E29-4566181D9579}" v="75" dt="2021-10-08T04:50:45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246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1B714-35D1-45EA-A62A-C3B1AFA4F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F81E0-9B01-4350-9826-F7409073C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7DBF6-234F-464D-89C9-5197C94B8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AA94-5E63-40A6-9B1B-0411A7DDF860}" type="datetimeFigureOut">
              <a:rPr lang="en-PH" smtClean="0"/>
              <a:t>26/04/2024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D1172-0644-4BA4-BEB5-66A90B62C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9E85E-83D3-4B31-ACE0-E9EBC48E1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F95E-6CD2-4E68-BB54-3F969F6FC1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8705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F6D80-D2FF-44A1-8A18-44643675F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9C9C6-C523-4C80-AC7A-ABDC8C3CA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930F5-B577-448D-A0C6-49C3BEDB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AA94-5E63-40A6-9B1B-0411A7DDF860}" type="datetimeFigureOut">
              <a:rPr lang="en-PH" smtClean="0"/>
              <a:t>26/04/2024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35008-01FC-416E-82AA-9D823A12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62BDC-07D0-44E2-86DB-B21B575F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F95E-6CD2-4E68-BB54-3F969F6FC1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04015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D40A94-8170-46CD-864F-583D9158E5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FEBA9A-E812-45CA-A80B-A06567EAC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EC914-AF7E-40FE-B852-356CABCEE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AA94-5E63-40A6-9B1B-0411A7DDF860}" type="datetimeFigureOut">
              <a:rPr lang="en-PH" smtClean="0"/>
              <a:t>26/04/2024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86EB5-A3AC-471E-BCE2-7E7A21130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AE1BC-721A-4CCB-8221-5DC431AE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F95E-6CD2-4E68-BB54-3F969F6FC1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6182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62A4-09E0-47C4-9EC1-3B21914A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9C664-DA87-4FBE-BF0A-7E2C1ED0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ACEBC-BBBF-4EF6-AC0C-A5EF32E0E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AA94-5E63-40A6-9B1B-0411A7DDF860}" type="datetimeFigureOut">
              <a:rPr lang="en-PH" smtClean="0"/>
              <a:t>26/04/2024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F7882-E99F-444E-BC13-CAAFF8CC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AD077-1049-467B-A8E8-607E8D53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F95E-6CD2-4E68-BB54-3F969F6FC1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3449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F8321-11D2-45B4-8E4F-B5E286F0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644B2-688B-4E8D-B092-8522F4973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1AAAA-077C-48D7-AEED-5D550C59B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AA94-5E63-40A6-9B1B-0411A7DDF860}" type="datetimeFigureOut">
              <a:rPr lang="en-PH" smtClean="0"/>
              <a:t>26/04/2024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5B0C3-61FC-445B-8D06-7F0BD3820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D94ED-ABEA-4278-8881-7D9C008C9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F95E-6CD2-4E68-BB54-3F969F6FC1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3651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6DAF-15DC-4E6D-A2E6-B7573F95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0027D-1183-4BE7-AB59-51800AC24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13D7F-E394-4817-BF7C-D53489018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BC68E-C886-4F8C-97D7-A4B526391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AA94-5E63-40A6-9B1B-0411A7DDF860}" type="datetimeFigureOut">
              <a:rPr lang="en-PH" smtClean="0"/>
              <a:t>26/04/2024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82873-F12F-47C2-BBFB-F4B481F2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C63A0-3D0D-41F2-AE39-24935824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F95E-6CD2-4E68-BB54-3F969F6FC1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5924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66550-3BC7-4FB5-BD0E-786438503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7A412-0A42-4D79-8320-C8C3D9B71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C748E-57FD-47EB-AE17-0E7C6A941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D729C-93BD-471C-8B8B-641B37ACE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261EF-D452-4D19-930B-F0ADE08F8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A9B526-C964-495F-ABA5-98973B6C9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AA94-5E63-40A6-9B1B-0411A7DDF860}" type="datetimeFigureOut">
              <a:rPr lang="en-PH" smtClean="0"/>
              <a:t>26/04/2024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DF970C-A9B7-4055-B363-60A5D602C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2BF936-7141-4284-9F59-5C69EE1A4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F95E-6CD2-4E68-BB54-3F969F6FC1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6301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C7F79-8F23-4B71-9A4C-75DC72008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D4F65-B5FE-4CC0-B8AB-67783D8A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AA94-5E63-40A6-9B1B-0411A7DDF860}" type="datetimeFigureOut">
              <a:rPr lang="en-PH" smtClean="0"/>
              <a:t>26/04/2024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EC254B-A518-460F-976A-9D44C8CF7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91610-35AC-4F34-97FA-20EED54CF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F95E-6CD2-4E68-BB54-3F969F6FC1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562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657537-E21D-4F21-9617-B89AF1D37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AA94-5E63-40A6-9B1B-0411A7DDF860}" type="datetimeFigureOut">
              <a:rPr lang="en-PH" smtClean="0"/>
              <a:t>26/04/2024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B69A2A-70BA-4D0D-9379-F289B377F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0EC90-0209-43F4-B6BE-CF13A9A7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F95E-6CD2-4E68-BB54-3F969F6FC1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776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73DD-B412-48D5-82C5-3CCAA165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00774-73B8-491E-B8C1-B13E09FDE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C2310E-F668-46F7-9250-DD9B8FB00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63FC8-B9CC-4CBF-9CEC-FC244A3D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AA94-5E63-40A6-9B1B-0411A7DDF860}" type="datetimeFigureOut">
              <a:rPr lang="en-PH" smtClean="0"/>
              <a:t>26/04/2024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AD0F1-72DE-47BB-9415-9C061B7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8DCD1-270A-4B4D-A3D3-49DACE0F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F95E-6CD2-4E68-BB54-3F969F6FC1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6981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7928-35FC-4815-BE1D-FF532C03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0CEABA-E242-4594-95CB-B91F5660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27934-FC60-43B1-96C4-1288B9E8B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BED87-2144-4851-85E7-69FA18A4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AA94-5E63-40A6-9B1B-0411A7DDF860}" type="datetimeFigureOut">
              <a:rPr lang="en-PH" smtClean="0"/>
              <a:t>26/04/2024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61642-5326-4320-9A7D-1FE5C611F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97650-D99C-4EC6-968A-E35A5D14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F95E-6CD2-4E68-BB54-3F969F6FC1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5341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6B4CAF-B1D6-4510-87BE-A5C70396A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7EC1B-B37B-425F-9EFE-DC1E00D8B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F5F27-F772-4FB8-98FF-0195DC27C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FAA94-5E63-40A6-9B1B-0411A7DDF860}" type="datetimeFigureOut">
              <a:rPr lang="en-PH" smtClean="0"/>
              <a:t>26/04/2024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3F9A6-82A4-4173-A238-89EF41A33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EFD6C-12E7-4405-B5F9-6B2CA7D51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5F95E-6CD2-4E68-BB54-3F969F6FC1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2906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7.xml"/><Relationship Id="rId3" Type="http://schemas.openxmlformats.org/officeDocument/2006/relationships/image" Target="../media/image5.jpg"/><Relationship Id="rId21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15.xml"/><Relationship Id="rId17" Type="http://schemas.openxmlformats.org/officeDocument/2006/relationships/image" Target="../media/image4.png"/><Relationship Id="rId2" Type="http://schemas.openxmlformats.org/officeDocument/2006/relationships/audio" Target="../media/audio1.wav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image" Target="../media/image7.png"/><Relationship Id="rId15" Type="http://schemas.openxmlformats.org/officeDocument/2006/relationships/slide" Target="slide21.xml"/><Relationship Id="rId10" Type="http://schemas.openxmlformats.org/officeDocument/2006/relationships/slide" Target="slide11.xml"/><Relationship Id="rId4" Type="http://schemas.openxmlformats.org/officeDocument/2006/relationships/image" Target="../media/image6.gif"/><Relationship Id="rId9" Type="http://schemas.openxmlformats.org/officeDocument/2006/relationships/slide" Target="slide9.xml"/><Relationship Id="rId1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2880"/>
            <a:ext cx="12192000" cy="5989320"/>
          </a:xfrm>
          <a:custGeom>
            <a:avLst/>
            <a:gdLst/>
            <a:ahLst/>
            <a:cxnLst/>
            <a:rect l="l" t="t" r="r" b="b"/>
            <a:pathLst>
              <a:path w="18288000" h="8983980">
                <a:moveTo>
                  <a:pt x="0" y="0"/>
                </a:moveTo>
                <a:lnTo>
                  <a:pt x="18288000" y="0"/>
                </a:lnTo>
                <a:lnTo>
                  <a:pt x="18288000" y="8983980"/>
                </a:lnTo>
                <a:lnTo>
                  <a:pt x="0" y="8983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>
            <a:hlinkClick r:id="rId4" action="ppaction://hlinksldjump"/>
          </p:cNvPr>
          <p:cNvSpPr/>
          <p:nvPr/>
        </p:nvSpPr>
        <p:spPr>
          <a:xfrm>
            <a:off x="5328305" y="5252853"/>
            <a:ext cx="1535390" cy="1535390"/>
          </a:xfrm>
          <a:custGeom>
            <a:avLst/>
            <a:gdLst/>
            <a:ahLst/>
            <a:cxnLst/>
            <a:rect l="l" t="t" r="r" b="b"/>
            <a:pathLst>
              <a:path w="1627298" h="1627298">
                <a:moveTo>
                  <a:pt x="0" y="0"/>
                </a:moveTo>
                <a:lnTo>
                  <a:pt x="1627298" y="0"/>
                </a:lnTo>
                <a:lnTo>
                  <a:pt x="1627298" y="1627298"/>
                </a:lnTo>
                <a:lnTo>
                  <a:pt x="0" y="16272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pic>
        <p:nvPicPr>
          <p:cNvPr id="10" name="Picture 9" descr="A brown and yellow sign with white text&#10;&#10;Description automatically generated">
            <a:extLst>
              <a:ext uri="{FF2B5EF4-FFF2-40B4-BE49-F238E27FC236}">
                <a16:creationId xmlns:a16="http://schemas.microsoft.com/office/drawing/2014/main" id="{5E250647-0235-1016-6DC6-25A333C54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9" y="182880"/>
            <a:ext cx="3568731" cy="20345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Quay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</a:t>
            </a:r>
            <a:endParaRPr lang="en-PH" sz="3200" b="1" dirty="0">
              <a:solidFill>
                <a:schemeClr val="bg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3FDF0E-DB88-0DE0-790F-69F3924A3100}"/>
              </a:ext>
            </a:extLst>
          </p:cNvPr>
          <p:cNvSpPr/>
          <p:nvPr/>
        </p:nvSpPr>
        <p:spPr>
          <a:xfrm>
            <a:off x="4446386" y="2070983"/>
            <a:ext cx="3395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E51953-F09E-F81B-0D7D-F50B6331DABC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4400" b="0" i="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3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3F951F-A369-481D-8067-A82F1A42A76F}"/>
              </a:ext>
            </a:extLst>
          </p:cNvPr>
          <p:cNvSpPr/>
          <p:nvPr/>
        </p:nvSpPr>
        <p:spPr>
          <a:xfrm>
            <a:off x="4622714" y="2070983"/>
            <a:ext cx="3042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5</a:t>
            </a:r>
          </a:p>
        </p:txBody>
      </p:sp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PH" sz="32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endParaRPr lang="en-PH" sz="32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CFF0C-9E24-430D-95DB-B4ACB1D13524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8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Quay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</a:t>
            </a:r>
            <a:endParaRPr lang="en-PH" sz="3200" b="1" dirty="0">
              <a:solidFill>
                <a:schemeClr val="bg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3FDF0E-DB88-0DE0-790F-69F3924A3100}"/>
              </a:ext>
            </a:extLst>
          </p:cNvPr>
          <p:cNvSpPr/>
          <p:nvPr/>
        </p:nvSpPr>
        <p:spPr>
          <a:xfrm>
            <a:off x="4446386" y="2070983"/>
            <a:ext cx="3395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E51953-F09E-F81B-0D7D-F50B6331DABC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4400" b="0" i="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3F951F-A369-481D-8067-A82F1A42A76F}"/>
              </a:ext>
            </a:extLst>
          </p:cNvPr>
          <p:cNvSpPr/>
          <p:nvPr/>
        </p:nvSpPr>
        <p:spPr>
          <a:xfrm>
            <a:off x="4615501" y="2070983"/>
            <a:ext cx="3057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6</a:t>
            </a:r>
          </a:p>
        </p:txBody>
      </p:sp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PH" sz="32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endParaRPr lang="en-PH" sz="32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CFF0C-9E24-430D-95DB-B4ACB1D13524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Quay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</a:t>
            </a:r>
            <a:endParaRPr lang="en-PH" sz="3200" b="1" dirty="0">
              <a:solidFill>
                <a:schemeClr val="bg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3FDF0E-DB88-0DE0-790F-69F3924A3100}"/>
              </a:ext>
            </a:extLst>
          </p:cNvPr>
          <p:cNvSpPr/>
          <p:nvPr/>
        </p:nvSpPr>
        <p:spPr>
          <a:xfrm>
            <a:off x="4446386" y="2070983"/>
            <a:ext cx="3395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E51953-F09E-F81B-0D7D-F50B6331DABC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4400" b="0" i="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2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3F951F-A369-481D-8067-A82F1A42A76F}"/>
              </a:ext>
            </a:extLst>
          </p:cNvPr>
          <p:cNvSpPr/>
          <p:nvPr/>
        </p:nvSpPr>
        <p:spPr>
          <a:xfrm>
            <a:off x="4642752" y="2070983"/>
            <a:ext cx="30027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7</a:t>
            </a:r>
          </a:p>
        </p:txBody>
      </p:sp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PH" sz="32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endParaRPr lang="en-PH" sz="32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CFF0C-9E24-430D-95DB-B4ACB1D13524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Quay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</a:t>
            </a:r>
            <a:endParaRPr lang="en-PH" sz="3200" b="1" dirty="0">
              <a:solidFill>
                <a:schemeClr val="bg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3FDF0E-DB88-0DE0-790F-69F3924A3100}"/>
              </a:ext>
            </a:extLst>
          </p:cNvPr>
          <p:cNvSpPr/>
          <p:nvPr/>
        </p:nvSpPr>
        <p:spPr>
          <a:xfrm>
            <a:off x="4446386" y="2070983"/>
            <a:ext cx="3395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E51953-F09E-F81B-0D7D-F50B6331DABC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4400" b="0" i="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53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3F951F-A369-481D-8067-A82F1A42A76F}"/>
              </a:ext>
            </a:extLst>
          </p:cNvPr>
          <p:cNvSpPr/>
          <p:nvPr/>
        </p:nvSpPr>
        <p:spPr>
          <a:xfrm>
            <a:off x="4606684" y="2070983"/>
            <a:ext cx="3074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8</a:t>
            </a:r>
          </a:p>
        </p:txBody>
      </p:sp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PH" sz="32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endParaRPr lang="en-PH" sz="32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CFF0C-9E24-430D-95DB-B4ACB1D13524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Quay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</a:t>
            </a:r>
            <a:endParaRPr lang="en-PH" sz="3200" b="1" dirty="0">
              <a:solidFill>
                <a:schemeClr val="bg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3FDF0E-DB88-0DE0-790F-69F3924A3100}"/>
              </a:ext>
            </a:extLst>
          </p:cNvPr>
          <p:cNvSpPr/>
          <p:nvPr/>
        </p:nvSpPr>
        <p:spPr>
          <a:xfrm>
            <a:off x="4446386" y="2070983"/>
            <a:ext cx="3395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E51953-F09E-F81B-0D7D-F50B6331DABC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4400" b="0" i="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3F951F-A369-481D-8067-A82F1A42A76F}"/>
              </a:ext>
            </a:extLst>
          </p:cNvPr>
          <p:cNvSpPr/>
          <p:nvPr/>
        </p:nvSpPr>
        <p:spPr>
          <a:xfrm>
            <a:off x="4612295" y="2070983"/>
            <a:ext cx="3063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9</a:t>
            </a:r>
          </a:p>
        </p:txBody>
      </p:sp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PH" sz="32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endParaRPr lang="en-PH" sz="32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CFF0C-9E24-430D-95DB-B4ACB1D13524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58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C5B81D2-02C3-46E1-8B94-51AF578930E2}"/>
              </a:ext>
            </a:extLst>
          </p:cNvPr>
          <p:cNvGrpSpPr/>
          <p:nvPr/>
        </p:nvGrpSpPr>
        <p:grpSpPr>
          <a:xfrm>
            <a:off x="4165601" y="-302184"/>
            <a:ext cx="1635280" cy="2277897"/>
            <a:chOff x="4103647" y="-190832"/>
            <a:chExt cx="1635280" cy="2277897"/>
          </a:xfrm>
        </p:grpSpPr>
        <p:pic>
          <p:nvPicPr>
            <p:cNvPr id="1030" name="Picture 6" descr="Background music the 2021 market is booming worldwide by share, size,  growth, segments and forecast for 2030 - El Diario de Hermosillo - World  Today News">
              <a:extLst>
                <a:ext uri="{FF2B5EF4-FFF2-40B4-BE49-F238E27FC236}">
                  <a16:creationId xmlns:a16="http://schemas.microsoft.com/office/drawing/2014/main" id="{56A7333E-BBFF-4334-B0B7-542ABED5DDD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87715">
              <a:off x="4666401" y="1505312"/>
              <a:ext cx="664860" cy="498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lip Art Art &amp;amp; Collectibles Pirate Clipart Cute Pirates Cute Pirate Clipart Pirate  Kid PNG Pirate Ship PNG Pirate Clip Art Cute Pirate Clip Art Cute Pirate PNG">
              <a:extLst>
                <a:ext uri="{FF2B5EF4-FFF2-40B4-BE49-F238E27FC236}">
                  <a16:creationId xmlns:a16="http://schemas.microsoft.com/office/drawing/2014/main" id="{C91EF132-BE45-488F-A85F-665BE73DB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647" y="-190832"/>
              <a:ext cx="1635280" cy="1528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1">
            <a:hlinkClick r:id="rId6" action="ppaction://hlinksldjump"/>
            <a:extLst>
              <a:ext uri="{FF2B5EF4-FFF2-40B4-BE49-F238E27FC236}">
                <a16:creationId xmlns:a16="http://schemas.microsoft.com/office/drawing/2014/main" id="{829DA550-5491-4FFF-BCEE-F8C93D142753}"/>
              </a:ext>
            </a:extLst>
          </p:cNvPr>
          <p:cNvSpPr/>
          <p:nvPr/>
        </p:nvSpPr>
        <p:spPr>
          <a:xfrm>
            <a:off x="514711" y="1166402"/>
            <a:ext cx="1657282" cy="344481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600" b="1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Chặng</a:t>
            </a:r>
            <a:r>
              <a:rPr lang="en-PH" sz="1600" b="1" dirty="0">
                <a:solidFill>
                  <a:schemeClr val="tx1"/>
                </a:solidFill>
                <a:latin typeface="#9Slide03 Ample" panose="02000000000000000000" pitchFamily="2" charset="0"/>
              </a:rPr>
              <a:t> 1</a:t>
            </a:r>
          </a:p>
        </p:txBody>
      </p:sp>
      <p:sp>
        <p:nvSpPr>
          <p:cNvPr id="28" name="2">
            <a:hlinkClick r:id="rId7" action="ppaction://hlinksldjump"/>
            <a:extLst>
              <a:ext uri="{FF2B5EF4-FFF2-40B4-BE49-F238E27FC236}">
                <a16:creationId xmlns:a16="http://schemas.microsoft.com/office/drawing/2014/main" id="{42BAD716-A12C-47B4-AA23-1F0A9A306284}"/>
              </a:ext>
            </a:extLst>
          </p:cNvPr>
          <p:cNvSpPr/>
          <p:nvPr/>
        </p:nvSpPr>
        <p:spPr>
          <a:xfrm>
            <a:off x="514711" y="1631232"/>
            <a:ext cx="1657282" cy="344481"/>
          </a:xfrm>
          <a:prstGeom prst="roundRect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600" b="1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Chặng</a:t>
            </a:r>
            <a:r>
              <a:rPr lang="en-PH" sz="1600" b="1" dirty="0">
                <a:solidFill>
                  <a:schemeClr val="tx1"/>
                </a:solidFill>
                <a:latin typeface="#9Slide03 Ample" panose="02000000000000000000" pitchFamily="2" charset="0"/>
              </a:rPr>
              <a:t> 2</a:t>
            </a:r>
          </a:p>
        </p:txBody>
      </p:sp>
      <p:sp>
        <p:nvSpPr>
          <p:cNvPr id="29" name="3">
            <a:hlinkClick r:id="rId8" action="ppaction://hlinksldjump"/>
            <a:extLst>
              <a:ext uri="{FF2B5EF4-FFF2-40B4-BE49-F238E27FC236}">
                <a16:creationId xmlns:a16="http://schemas.microsoft.com/office/drawing/2014/main" id="{B288AE53-4732-4212-A4E0-1F6CEF209910}"/>
              </a:ext>
            </a:extLst>
          </p:cNvPr>
          <p:cNvSpPr/>
          <p:nvPr/>
        </p:nvSpPr>
        <p:spPr>
          <a:xfrm>
            <a:off x="514711" y="2111866"/>
            <a:ext cx="1657282" cy="344481"/>
          </a:xfrm>
          <a:prstGeom prst="round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600" b="1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Chặng</a:t>
            </a:r>
            <a:r>
              <a:rPr lang="en-PH" sz="1600" b="1" dirty="0">
                <a:solidFill>
                  <a:schemeClr val="tx1"/>
                </a:solidFill>
                <a:latin typeface="#9Slide03 Ample" panose="02000000000000000000" pitchFamily="2" charset="0"/>
              </a:rPr>
              <a:t> 3</a:t>
            </a:r>
          </a:p>
        </p:txBody>
      </p:sp>
      <p:sp>
        <p:nvSpPr>
          <p:cNvPr id="30" name="4">
            <a:hlinkClick r:id="rId9" action="ppaction://hlinksldjump"/>
            <a:extLst>
              <a:ext uri="{FF2B5EF4-FFF2-40B4-BE49-F238E27FC236}">
                <a16:creationId xmlns:a16="http://schemas.microsoft.com/office/drawing/2014/main" id="{A8D08BA5-CAA7-4B2B-9198-44B2F660D95C}"/>
              </a:ext>
            </a:extLst>
          </p:cNvPr>
          <p:cNvSpPr/>
          <p:nvPr/>
        </p:nvSpPr>
        <p:spPr>
          <a:xfrm>
            <a:off x="514711" y="2578484"/>
            <a:ext cx="1657282" cy="344481"/>
          </a:xfrm>
          <a:prstGeom prst="roundRect">
            <a:avLst/>
          </a:prstGeom>
          <a:solidFill>
            <a:srgbClr val="92D05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600" b="1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Chặng</a:t>
            </a:r>
            <a:r>
              <a:rPr lang="en-PH" sz="1600" b="1" dirty="0">
                <a:solidFill>
                  <a:schemeClr val="tx1"/>
                </a:solidFill>
                <a:latin typeface="#9Slide03 Ample" panose="02000000000000000000" pitchFamily="2" charset="0"/>
              </a:rPr>
              <a:t> 4</a:t>
            </a:r>
          </a:p>
        </p:txBody>
      </p:sp>
      <p:sp>
        <p:nvSpPr>
          <p:cNvPr id="31" name="5">
            <a:hlinkClick r:id="rId10" action="ppaction://hlinksldjump"/>
            <a:extLst>
              <a:ext uri="{FF2B5EF4-FFF2-40B4-BE49-F238E27FC236}">
                <a16:creationId xmlns:a16="http://schemas.microsoft.com/office/drawing/2014/main" id="{95BAE479-7870-4B1E-B238-7552E0AC9AE1}"/>
              </a:ext>
            </a:extLst>
          </p:cNvPr>
          <p:cNvSpPr/>
          <p:nvPr/>
        </p:nvSpPr>
        <p:spPr>
          <a:xfrm>
            <a:off x="514711" y="3044864"/>
            <a:ext cx="1657282" cy="344481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600" b="1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Chặng</a:t>
            </a:r>
            <a:r>
              <a:rPr lang="en-PH" sz="1600" b="1" dirty="0">
                <a:solidFill>
                  <a:schemeClr val="tx1"/>
                </a:solidFill>
                <a:latin typeface="#9Slide03 Ample" panose="02000000000000000000" pitchFamily="2" charset="0"/>
              </a:rPr>
              <a:t> 5</a:t>
            </a:r>
          </a:p>
        </p:txBody>
      </p:sp>
      <p:sp>
        <p:nvSpPr>
          <p:cNvPr id="32" name="6">
            <a:hlinkClick r:id="rId11" action="ppaction://hlinksldjump"/>
            <a:extLst>
              <a:ext uri="{FF2B5EF4-FFF2-40B4-BE49-F238E27FC236}">
                <a16:creationId xmlns:a16="http://schemas.microsoft.com/office/drawing/2014/main" id="{830ADB87-2748-45D4-8930-2070D46DF8A9}"/>
              </a:ext>
            </a:extLst>
          </p:cNvPr>
          <p:cNvSpPr/>
          <p:nvPr/>
        </p:nvSpPr>
        <p:spPr>
          <a:xfrm>
            <a:off x="514711" y="3511244"/>
            <a:ext cx="1657282" cy="344481"/>
          </a:xfrm>
          <a:prstGeom prst="roundRect">
            <a:avLst/>
          </a:prstGeom>
          <a:solidFill>
            <a:srgbClr val="FF3399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600" b="1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Chặng</a:t>
            </a:r>
            <a:r>
              <a:rPr lang="en-PH" sz="1600" b="1" dirty="0">
                <a:solidFill>
                  <a:schemeClr val="tx1"/>
                </a:solidFill>
                <a:latin typeface="#9Slide03 Ample" panose="02000000000000000000" pitchFamily="2" charset="0"/>
              </a:rPr>
              <a:t> 6</a:t>
            </a:r>
          </a:p>
        </p:txBody>
      </p:sp>
      <p:sp>
        <p:nvSpPr>
          <p:cNvPr id="33" name="7">
            <a:hlinkClick r:id="rId12" action="ppaction://hlinksldjump"/>
            <a:extLst>
              <a:ext uri="{FF2B5EF4-FFF2-40B4-BE49-F238E27FC236}">
                <a16:creationId xmlns:a16="http://schemas.microsoft.com/office/drawing/2014/main" id="{69A8BF04-9A43-45E2-BB72-E8EB5C13E175}"/>
              </a:ext>
            </a:extLst>
          </p:cNvPr>
          <p:cNvSpPr/>
          <p:nvPr/>
        </p:nvSpPr>
        <p:spPr>
          <a:xfrm>
            <a:off x="514711" y="3977862"/>
            <a:ext cx="1657282" cy="344481"/>
          </a:xfrm>
          <a:prstGeom prst="roundRect">
            <a:avLst/>
          </a:prstGeom>
          <a:solidFill>
            <a:srgbClr val="00FF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600" b="1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Chặng</a:t>
            </a:r>
            <a:r>
              <a:rPr lang="en-PH" sz="1600" b="1" dirty="0">
                <a:solidFill>
                  <a:schemeClr val="tx1"/>
                </a:solidFill>
                <a:latin typeface="#9Slide03 Ample" panose="02000000000000000000" pitchFamily="2" charset="0"/>
              </a:rPr>
              <a:t> 7</a:t>
            </a:r>
          </a:p>
        </p:txBody>
      </p:sp>
      <p:sp>
        <p:nvSpPr>
          <p:cNvPr id="34" name="8">
            <a:hlinkClick r:id="rId13" action="ppaction://hlinksldjump"/>
            <a:extLst>
              <a:ext uri="{FF2B5EF4-FFF2-40B4-BE49-F238E27FC236}">
                <a16:creationId xmlns:a16="http://schemas.microsoft.com/office/drawing/2014/main" id="{C469AE6E-0061-4F6F-84EB-5E0F41FD1B19}"/>
              </a:ext>
            </a:extLst>
          </p:cNvPr>
          <p:cNvSpPr/>
          <p:nvPr/>
        </p:nvSpPr>
        <p:spPr>
          <a:xfrm>
            <a:off x="514711" y="4443824"/>
            <a:ext cx="1657282" cy="344481"/>
          </a:xfrm>
          <a:prstGeom prst="roundRect">
            <a:avLst/>
          </a:prstGeom>
          <a:solidFill>
            <a:srgbClr val="FF66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600" b="1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Chặng</a:t>
            </a:r>
            <a:r>
              <a:rPr lang="en-PH" sz="1600" b="1" dirty="0">
                <a:solidFill>
                  <a:schemeClr val="tx1"/>
                </a:solidFill>
                <a:latin typeface="#9Slide03 Ample" panose="02000000000000000000" pitchFamily="2" charset="0"/>
              </a:rPr>
              <a:t> 8</a:t>
            </a:r>
          </a:p>
        </p:txBody>
      </p:sp>
      <p:sp>
        <p:nvSpPr>
          <p:cNvPr id="35" name="9">
            <a:hlinkClick r:id="rId14" action="ppaction://hlinksldjump"/>
            <a:extLst>
              <a:ext uri="{FF2B5EF4-FFF2-40B4-BE49-F238E27FC236}">
                <a16:creationId xmlns:a16="http://schemas.microsoft.com/office/drawing/2014/main" id="{87510329-8F5A-4490-8DCA-8F9E1D34BFBB}"/>
              </a:ext>
            </a:extLst>
          </p:cNvPr>
          <p:cNvSpPr/>
          <p:nvPr/>
        </p:nvSpPr>
        <p:spPr>
          <a:xfrm>
            <a:off x="514711" y="4910384"/>
            <a:ext cx="1657282" cy="344481"/>
          </a:xfrm>
          <a:prstGeom prst="roundRect">
            <a:avLst/>
          </a:prstGeom>
          <a:solidFill>
            <a:srgbClr val="0070C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600" b="1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Chặng</a:t>
            </a:r>
            <a:r>
              <a:rPr lang="en-PH" sz="1600" b="1" dirty="0">
                <a:solidFill>
                  <a:schemeClr val="tx1"/>
                </a:solidFill>
                <a:latin typeface="#9Slide03 Ample" panose="02000000000000000000" pitchFamily="2" charset="0"/>
              </a:rPr>
              <a:t> 9</a:t>
            </a:r>
          </a:p>
        </p:txBody>
      </p:sp>
      <p:pic>
        <p:nvPicPr>
          <p:cNvPr id="1038" name="Picture 14" descr="Buncee - Opening the Hidden Treasure Chest of Memories">
            <a:hlinkClick r:id="rId15" action="ppaction://hlinksldjump"/>
            <a:extLst>
              <a:ext uri="{FF2B5EF4-FFF2-40B4-BE49-F238E27FC236}">
                <a16:creationId xmlns:a16="http://schemas.microsoft.com/office/drawing/2014/main" id="{3BBED702-F79D-4BB3-B200-36EFE7DAC5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25" y="4881809"/>
            <a:ext cx="2086322" cy="208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rown and yellow sign with white text&#10;&#10;Description automatically generated">
            <a:extLst>
              <a:ext uri="{FF2B5EF4-FFF2-40B4-BE49-F238E27FC236}">
                <a16:creationId xmlns:a16="http://schemas.microsoft.com/office/drawing/2014/main" id="{310D90EB-06B2-C8D0-59C5-DD0A1567B6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7" y="167827"/>
            <a:ext cx="1666086" cy="9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0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[Royalty Free Music] Treasure Hunting - Happy Upbeat Background Music [No Copyright] (mp3cut.net).wav"/>
          </p:stSnd>
        </p:sndAc>
      </p:transition>
    </mc:Choice>
    <mc:Fallback xmlns="">
      <p:transition spd="slow">
        <p:sndAc>
          <p:stSnd>
            <p:snd r:embed="rId21" name="[Royalty Free Music] Treasure Hunting - Happy Upbeat Background Music [No Copyright]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571 0.04028 L 0.2556 0.0331 L 0.30912 0.00556 L 0.35274 -0.01088 L 0.37761 -0.01088 L 0.39519 -0.00833 L 0.42188 -0.00741 L 0.44935 -0.0118 L 0.44935 -0.01157 L 0.44935 -0.0118 " pathEditMode="relative" rAng="0" ptsTypes="AAAAAAAAAA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2 0.07917 L -0.06705 0.12083 L -0.04362 0.1544 L -0.00507 0.15 L 0.04076 0.12083 L 0.06654 0.08982 L 0.08998 0.05648 L 0.11107 0.03982 L 0.14258 0.02315 L 0.14506 0.025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35 0.09699 L 0.40261 0.13727 L 0.38685 0.19514 L 0.39467 0.23889 L 0.41745 0.25463 L 0.46485 0.2794 " pathEditMode="relative" rAng="0" ptsTypes="AAAAAA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691 0.32847 L 0.43516 0.33889 L 0.40052 0.35995 L 0.39571 0.39491 L 0.40847 0.40903 L 0.42826 0.45648 L 0.43021 0.45116 L 0.42722 0.44583 " pathEditMode="relative" rAng="0" ptsTypes="AAAAAAAA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21 0.51273 L 0.46081 0.54769 L 0.4875 0.5757 L 0.50222 0.60023 L 0.5211 0.64931 L 0.51901 0.66875 L 0.50912 0.69144 L 0.47071 0.69329 L 0.45977 0.69676 L 0.41237 0.70208 L 0.39271 0.69329 L 0.36901 0.6581 L 0.36901 0.64421 " pathEditMode="relative" rAng="0" ptsTypes="AAAAAAAAAAAAA">
                                      <p:cBhvr>
                                        <p:cTn id="4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131 0.57593 L 0.30886 0.55301 L 0.28217 0.52847 L 0.2556 0.48796 L 0.23477 0.45463 L 0.22696 0.41782 L 0.22292 0.39861 L 0.2043 0.37407 L 0.2043 0.37431 " pathEditMode="relative" rAng="0" ptsTypes="AAAAAAAAA">
                                      <p:cBhvr>
                                        <p:cTn id="5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7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85 0.35463 L 0.11237 0.34236 L 0.06407 0.33542 L 0.01771 0.34236 L -0.00599 0.35278 L -0.02877 0.3669 L -0.06224 0.39167 L -0.06224 0.3919 " pathEditMode="relative" rAng="0" ptsTypes="AAAAAAAA">
                                      <p:cBhvr>
                                        <p:cTn id="5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0.44421 L -0.01198 0.48264 L -0.03463 0.51088 L -0.04049 0.5213 L -0.0513 0.56875 L -0.03463 0.58449 L -0.02474 0.58982 L 0.00677 0.60556 L 0.00886 0.6125 L 0.00886 0.6162 L 0.00886 0.61088 " pathEditMode="relative" rAng="0" ptsTypes="AAAAAAAAAAA">
                                      <p:cBhvr>
                                        <p:cTn id="6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" y="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76 0.67407 L -0.01783 0.70741 L -0.0207 0.73009 L 0.00886 0.76366 L 0.02761 0.74607 L 0.03542 0.73889 L 0.04141 0.73542 L 0.05625 0.7213 L 0.06602 0.70903 L 0.07396 0.70023 L 0.08086 0.69514 L 0.09076 0.68264 L 0.10547 0.67755 L 0.11042 0.67755 L 0.12526 0.68102 L 0.13516 0.68796 L 0.14401 0.69861 L 0.14792 0.69861 C 0.14727 0.70602 0.14662 0.73195 0.13816 0.73195 L 0.13711 0.73195 L 0.13711 0.73218 L 0.13412 0.74074 L 0.14011 0.75116 L 0.14896 0.75116 L 0.16381 0.75116 L 0.17266 0.75301 L 0.18542 0.75995 L 0.19636 0.75116 L 0.21511 0.75116 L 0.23177 0.74607 L 0.24662 0.74607 L 0.26146 0.75648 L 0.26446 0.75833 " pathEditMode="relative" rAng="0" ptsTypes="AAAAAAAAAAAAAAAAAAAAAAAAAAAAAAAAA">
                                      <p:cBhvr>
                                        <p:cTn id="7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Quay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</a:t>
            </a:r>
            <a:endParaRPr lang="en-PH" sz="3200" b="1" dirty="0">
              <a:solidFill>
                <a:schemeClr val="bg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3FDF0E-DB88-0DE0-790F-69F3924A3100}"/>
              </a:ext>
            </a:extLst>
          </p:cNvPr>
          <p:cNvSpPr/>
          <p:nvPr/>
        </p:nvSpPr>
        <p:spPr>
          <a:xfrm>
            <a:off x="4446386" y="2070983"/>
            <a:ext cx="3395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E51953-F09E-F81B-0D7D-F50B6331DABC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4400" b="0" i="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94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C286A7-3838-4388-A1C4-85D60AA50221}"/>
              </a:ext>
            </a:extLst>
          </p:cNvPr>
          <p:cNvSpPr/>
          <p:nvPr/>
        </p:nvSpPr>
        <p:spPr>
          <a:xfrm>
            <a:off x="1812758" y="368968"/>
            <a:ext cx="8309810" cy="57109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PH" sz="4000" dirty="0"/>
              <a:t>HÃY THÊM 1 BỨC ẢNH </a:t>
            </a:r>
          </a:p>
          <a:p>
            <a:pPr algn="ctr"/>
            <a:r>
              <a:rPr lang="en-PH" sz="4000" dirty="0"/>
              <a:t>MÔ TẢ BÀI HỌC CỦA BẠN</a:t>
            </a:r>
          </a:p>
        </p:txBody>
      </p:sp>
      <p:pic>
        <p:nvPicPr>
          <p:cNvPr id="6" name="Picture 8" descr="Clip Art Art &amp;amp; Collectibles Pirate Clipart Cute Pirates Cute Pirate Clipart Pirate  Kid PNG Pirate Ship PNG Pirate Clip Art Cute Pirate Clip Art Cute Pirate PNG">
            <a:extLst>
              <a:ext uri="{FF2B5EF4-FFF2-40B4-BE49-F238E27FC236}">
                <a16:creationId xmlns:a16="http://schemas.microsoft.com/office/drawing/2014/main" id="{AF34835C-4695-4760-9755-8709023CA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699" y="4156859"/>
            <a:ext cx="3251868" cy="281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log | Kidana Academy Integrated Development Centre">
            <a:extLst>
              <a:ext uri="{FF2B5EF4-FFF2-40B4-BE49-F238E27FC236}">
                <a16:creationId xmlns:a16="http://schemas.microsoft.com/office/drawing/2014/main" id="{C70944E8-4A66-4F38-86C0-A118ACA98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674" y="778042"/>
            <a:ext cx="2392432" cy="34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Treasure Chest Clipart Png Transparent PNG - 3074x2904 - Free Download on  NicePNG">
            <a:extLst>
              <a:ext uri="{FF2B5EF4-FFF2-40B4-BE49-F238E27FC236}">
                <a16:creationId xmlns:a16="http://schemas.microsoft.com/office/drawing/2014/main" id="{4193BD3F-2EF4-48B1-ABC2-E6EE871AF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48" b="93301" l="5244" r="96951">
                        <a14:foregroundMark x1="87683" y1="22899" x2="97317" y2="32034"/>
                        <a14:foregroundMark x1="97317" y1="32034" x2="91098" y2="38855"/>
                        <a14:foregroundMark x1="8659" y1="67479" x2="5244" y2="56638"/>
                        <a14:foregroundMark x1="36220" y1="87576" x2="35244" y2="93301"/>
                        <a14:foregroundMark x1="62195" y1="16078" x2="63902" y2="8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724" y="2480828"/>
            <a:ext cx="4195846" cy="420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log | Kidana Academy Integrated Development Centre">
            <a:extLst>
              <a:ext uri="{FF2B5EF4-FFF2-40B4-BE49-F238E27FC236}">
                <a16:creationId xmlns:a16="http://schemas.microsoft.com/office/drawing/2014/main" id="{C668FF15-EA24-4B78-98A2-78EE6FC576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628" y="649165"/>
            <a:ext cx="2392432" cy="34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27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Treasure Discovery Sound Effect.wav"/>
          </p:stSnd>
        </p:sndAc>
      </p:transition>
    </mc:Choice>
    <mc:Fallback xmlns="">
      <p:transition spd="slow">
        <p:fade/>
        <p:sndAc>
          <p:stSnd>
            <p:snd r:embed="rId8" name="Treasure Discovery Sound Effect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3F951F-A369-481D-8067-A82F1A42A76F}"/>
              </a:ext>
            </a:extLst>
          </p:cNvPr>
          <p:cNvSpPr/>
          <p:nvPr/>
        </p:nvSpPr>
        <p:spPr>
          <a:xfrm>
            <a:off x="4665194" y="2070983"/>
            <a:ext cx="2957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</a:t>
            </a:r>
          </a:p>
        </p:txBody>
      </p:sp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PH" sz="32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endParaRPr lang="en-PH" sz="32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CFF0C-9E24-430D-95DB-B4ACB1D13524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2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Quay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</a:t>
            </a:r>
            <a:endParaRPr lang="en-PH" sz="3200" b="1" dirty="0">
              <a:solidFill>
                <a:schemeClr val="bg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3FDF0E-DB88-0DE0-790F-69F3924A3100}"/>
              </a:ext>
            </a:extLst>
          </p:cNvPr>
          <p:cNvSpPr/>
          <p:nvPr/>
        </p:nvSpPr>
        <p:spPr>
          <a:xfrm>
            <a:off x="4446386" y="2070983"/>
            <a:ext cx="3395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E51953-F09E-F81B-0D7D-F50B6331DABC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4400" b="0" i="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3F951F-A369-481D-8067-A82F1A42A76F}"/>
              </a:ext>
            </a:extLst>
          </p:cNvPr>
          <p:cNvSpPr/>
          <p:nvPr/>
        </p:nvSpPr>
        <p:spPr>
          <a:xfrm>
            <a:off x="4626722" y="2070983"/>
            <a:ext cx="3034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</a:t>
            </a:r>
          </a:p>
        </p:txBody>
      </p:sp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PH" sz="32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endParaRPr lang="en-PH" sz="32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CFF0C-9E24-430D-95DB-B4ACB1D13524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1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Quay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</a:t>
            </a:r>
            <a:endParaRPr lang="en-PH" sz="3200" b="1" dirty="0">
              <a:solidFill>
                <a:schemeClr val="bg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3FDF0E-DB88-0DE0-790F-69F3924A3100}"/>
              </a:ext>
            </a:extLst>
          </p:cNvPr>
          <p:cNvSpPr/>
          <p:nvPr/>
        </p:nvSpPr>
        <p:spPr>
          <a:xfrm>
            <a:off x="4446386" y="2070983"/>
            <a:ext cx="3395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E51953-F09E-F81B-0D7D-F50B6331DABC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4400" b="0" i="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78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3F951F-A369-481D-8067-A82F1A42A76F}"/>
              </a:ext>
            </a:extLst>
          </p:cNvPr>
          <p:cNvSpPr/>
          <p:nvPr/>
        </p:nvSpPr>
        <p:spPr>
          <a:xfrm>
            <a:off x="4625920" y="2070983"/>
            <a:ext cx="3036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3</a:t>
            </a:r>
          </a:p>
        </p:txBody>
      </p:sp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PH" sz="32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endParaRPr lang="en-PH" sz="32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CFF0C-9E24-430D-95DB-B4ACB1D13524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6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3949130" y="6063916"/>
            <a:ext cx="4729647" cy="588042"/>
          </a:xfrm>
          <a:prstGeom prst="roundRect">
            <a:avLst/>
          </a:prstGeom>
          <a:solidFill>
            <a:srgbClr val="7030A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Quay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PH" sz="3200" b="1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</a:t>
            </a:r>
            <a:endParaRPr lang="en-PH" sz="3200" b="1" dirty="0">
              <a:solidFill>
                <a:schemeClr val="bg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3FDF0E-DB88-0DE0-790F-69F3924A3100}"/>
              </a:ext>
            </a:extLst>
          </p:cNvPr>
          <p:cNvSpPr/>
          <p:nvPr/>
        </p:nvSpPr>
        <p:spPr>
          <a:xfrm>
            <a:off x="4446386" y="2070983"/>
            <a:ext cx="3395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E51953-F09E-F81B-0D7D-F50B6331DABC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4400" b="0" i="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05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3F951F-A369-481D-8067-A82F1A42A76F}"/>
              </a:ext>
            </a:extLst>
          </p:cNvPr>
          <p:cNvSpPr/>
          <p:nvPr/>
        </p:nvSpPr>
        <p:spPr>
          <a:xfrm>
            <a:off x="4607486" y="2070983"/>
            <a:ext cx="3073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4</a:t>
            </a:r>
          </a:p>
        </p:txBody>
      </p:sp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EB877377-95CD-4B62-AAF9-6DFF24554832}"/>
              </a:ext>
            </a:extLst>
          </p:cNvPr>
          <p:cNvSpPr/>
          <p:nvPr/>
        </p:nvSpPr>
        <p:spPr>
          <a:xfrm>
            <a:off x="4302058" y="6063916"/>
            <a:ext cx="3587884" cy="588042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PH" sz="32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PH" sz="32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endParaRPr lang="en-PH" sz="32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CFF0C-9E24-430D-95DB-B4ACB1D13524}"/>
              </a:ext>
            </a:extLst>
          </p:cNvPr>
          <p:cNvSpPr/>
          <p:nvPr/>
        </p:nvSpPr>
        <p:spPr>
          <a:xfrm>
            <a:off x="2101515" y="1965613"/>
            <a:ext cx="8085221" cy="324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endParaRPr lang="en-PH" sz="44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AE014A100CB544BBA38B1389D900D2" ma:contentTypeVersion="4" ma:contentTypeDescription="Create a new document." ma:contentTypeScope="" ma:versionID="4b3d783c9ff12825b1f9e88448803820">
  <xsd:schema xmlns:xsd="http://www.w3.org/2001/XMLSchema" xmlns:xs="http://www.w3.org/2001/XMLSchema" xmlns:p="http://schemas.microsoft.com/office/2006/metadata/properties" xmlns:ns3="597ea20f-085c-4448-bcd8-cde805758d4f" targetNamespace="http://schemas.microsoft.com/office/2006/metadata/properties" ma:root="true" ma:fieldsID="d36dea911f2a27b3f9b41200e35125e2" ns3:_="">
    <xsd:import namespace="597ea20f-085c-4448-bcd8-cde805758d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ea20f-085c-4448-bcd8-cde805758d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9DC6B0-2E35-4765-8EE8-3FE5C47119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7ea20f-085c-4448-bcd8-cde805758d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9A55C8-92E9-445F-BE9E-960903613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EFDA56-B520-49D4-A3A5-8782BA2E2640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purl.org/dc/terms/"/>
    <ds:schemaRef ds:uri="597ea20f-085c-4448-bcd8-cde805758d4f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281</Words>
  <Application>Microsoft Office PowerPoint</Application>
  <PresentationFormat>Widescreen</PresentationFormat>
  <Paragraphs>74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#9Slide03 Ample</vt:lpstr>
      <vt:lpstr>#9Slide03 Arima Madurai</vt:lpstr>
      <vt:lpstr>#9Slide03 Arima Madurai Bold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Reinabeth Macabangon</dc:creator>
  <cp:lastModifiedBy>hong thi trang to</cp:lastModifiedBy>
  <cp:revision>6</cp:revision>
  <dcterms:created xsi:type="dcterms:W3CDTF">2021-10-07T01:28:49Z</dcterms:created>
  <dcterms:modified xsi:type="dcterms:W3CDTF">2024-04-26T03:29:45Z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0x0101002BAE014A100CB544BBA38B1389D900D2</vt:lpwstr>
  </property>
</Properties>
</file>