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Fz Fantomen Press" panose="02000500000000000000" pitchFamily="2" charset="0"/>
      <p:regular r:id="rId8"/>
    </p:embeddedFont>
    <p:embeddedFont>
      <p:font typeface="UTM American Sans" panose="02040603050506020204" pitchFamily="18" charset="0"/>
      <p:regular r:id="rId9"/>
    </p:embeddedFont>
    <p:embeddedFont>
      <p:font typeface="UTM Dinh Tran" panose="02040603050506020204" pitchFamily="18" charset="0"/>
      <p:regular r:id="rId10"/>
    </p:embeddedFont>
  </p:embeddedFontLst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21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slide" Target="slide3.xml"/><Relationship Id="rId1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19.svg"/><Relationship Id="rId19" Type="http://schemas.openxmlformats.org/officeDocument/2006/relationships/image" Target="../media/image24.png"/><Relationship Id="rId4" Type="http://schemas.openxmlformats.org/officeDocument/2006/relationships/video" Target="../media/media3.mp4"/><Relationship Id="rId9" Type="http://schemas.openxmlformats.org/officeDocument/2006/relationships/image" Target="../media/image18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slide" Target="slide3.xml"/><Relationship Id="rId1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19.svg"/><Relationship Id="rId19" Type="http://schemas.openxmlformats.org/officeDocument/2006/relationships/image" Target="../media/image24.png"/><Relationship Id="rId4" Type="http://schemas.openxmlformats.org/officeDocument/2006/relationships/video" Target="../media/media3.mp4"/><Relationship Id="rId9" Type="http://schemas.openxmlformats.org/officeDocument/2006/relationships/image" Target="../media/image18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slide" Target="slide3.xml"/><Relationship Id="rId1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19.svg"/><Relationship Id="rId19" Type="http://schemas.openxmlformats.org/officeDocument/2006/relationships/image" Target="../media/image24.png"/><Relationship Id="rId4" Type="http://schemas.openxmlformats.org/officeDocument/2006/relationships/video" Target="../media/media3.mp4"/><Relationship Id="rId9" Type="http://schemas.openxmlformats.org/officeDocument/2006/relationships/image" Target="../media/image18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565816" y="3250697"/>
            <a:ext cx="5156368" cy="4692295"/>
          </a:xfrm>
          <a:custGeom>
            <a:avLst/>
            <a:gdLst/>
            <a:ahLst/>
            <a:cxnLst/>
            <a:rect l="l" t="t" r="r" b="b"/>
            <a:pathLst>
              <a:path w="5156368" h="4692295">
                <a:moveTo>
                  <a:pt x="0" y="0"/>
                </a:moveTo>
                <a:lnTo>
                  <a:pt x="5156368" y="0"/>
                </a:lnTo>
                <a:lnTo>
                  <a:pt x="5156368" y="4692295"/>
                </a:lnTo>
                <a:lnTo>
                  <a:pt x="0" y="4692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293502" y="418797"/>
            <a:ext cx="1463530" cy="1466942"/>
          </a:xfrm>
          <a:custGeom>
            <a:avLst/>
            <a:gdLst/>
            <a:ahLst/>
            <a:cxnLst/>
            <a:rect l="l" t="t" r="r" b="b"/>
            <a:pathLst>
              <a:path w="1463530" h="1466942">
                <a:moveTo>
                  <a:pt x="0" y="0"/>
                </a:moveTo>
                <a:lnTo>
                  <a:pt x="1463530" y="0"/>
                </a:lnTo>
                <a:lnTo>
                  <a:pt x="1463530" y="1466941"/>
                </a:lnTo>
                <a:lnTo>
                  <a:pt x="0" y="14669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82742" y="561975"/>
            <a:ext cx="11322517" cy="219662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22"/>
              </a:lnSpc>
              <a:spcBef>
                <a:spcPct val="0"/>
              </a:spcBef>
            </a:pPr>
            <a:r>
              <a:rPr lang="en-US" sz="1387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 Fantomen Press"/>
              </a:rPr>
              <a:t>RUNG CHUÔNG VÀNG</a:t>
            </a:r>
          </a:p>
        </p:txBody>
      </p:sp>
      <p:sp>
        <p:nvSpPr>
          <p:cNvPr id="4" name="Freeform 4">
            <a:hlinkClick r:id="rId7" action="ppaction://hlinksldjump"/>
          </p:cNvPr>
          <p:cNvSpPr/>
          <p:nvPr/>
        </p:nvSpPr>
        <p:spPr>
          <a:xfrm flipH="1">
            <a:off x="15789189" y="8177497"/>
            <a:ext cx="1008625" cy="990286"/>
          </a:xfrm>
          <a:custGeom>
            <a:avLst/>
            <a:gdLst/>
            <a:ahLst/>
            <a:cxnLst/>
            <a:rect l="l" t="t" r="r" b="b"/>
            <a:pathLst>
              <a:path w="1008625" h="990286">
                <a:moveTo>
                  <a:pt x="1008625" y="0"/>
                </a:moveTo>
                <a:lnTo>
                  <a:pt x="0" y="0"/>
                </a:lnTo>
                <a:lnTo>
                  <a:pt x="0" y="990286"/>
                </a:lnTo>
                <a:lnTo>
                  <a:pt x="1008625" y="990286"/>
                </a:lnTo>
                <a:lnTo>
                  <a:pt x="100862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566158" y="9182100"/>
            <a:ext cx="1693142" cy="55835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52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/>
              </a:rPr>
              <a:t>BẮT ĐẦU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73025" y="8251893"/>
            <a:ext cx="7941950" cy="7057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1"/>
              </a:lnSpc>
              <a:spcBef>
                <a:spcPct val="0"/>
              </a:spcBef>
            </a:pPr>
            <a:r>
              <a:rPr lang="en-US" sz="443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/>
              </a:rPr>
              <a:t>TRƯỜNG TIỂU HỌC VĂN CHƯƠNG</a:t>
            </a:r>
          </a:p>
        </p:txBody>
      </p:sp>
      <p:pic>
        <p:nvPicPr>
          <p:cNvPr id="11" name="nhac-nen-mo-dau-game-show-rung-chuong-vang-www.tiengdong.com">
            <a:hlinkClick r:id="" action="ppaction://media"/>
            <a:extLst>
              <a:ext uri="{FF2B5EF4-FFF2-40B4-BE49-F238E27FC236}">
                <a16:creationId xmlns:a16="http://schemas.microsoft.com/office/drawing/2014/main" id="{60029B16-8D0D-90BC-1319-C6D8C8260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29664" y="-85134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9899" y="798041"/>
            <a:ext cx="15788201" cy="8229600"/>
          </a:xfrm>
          <a:custGeom>
            <a:avLst/>
            <a:gdLst/>
            <a:ahLst/>
            <a:cxnLst/>
            <a:rect l="l" t="t" r="r" b="b"/>
            <a:pathLst>
              <a:path w="15788201" h="8229600">
                <a:moveTo>
                  <a:pt x="0" y="0"/>
                </a:moveTo>
                <a:lnTo>
                  <a:pt x="15788202" y="0"/>
                </a:lnTo>
                <a:lnTo>
                  <a:pt x="15788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12235" y="295229"/>
            <a:ext cx="1463530" cy="1466942"/>
          </a:xfrm>
          <a:custGeom>
            <a:avLst/>
            <a:gdLst/>
            <a:ahLst/>
            <a:cxnLst/>
            <a:rect l="l" t="t" r="r" b="b"/>
            <a:pathLst>
              <a:path w="1463530" h="1466942">
                <a:moveTo>
                  <a:pt x="0" y="0"/>
                </a:moveTo>
                <a:lnTo>
                  <a:pt x="1463530" y="0"/>
                </a:lnTo>
                <a:lnTo>
                  <a:pt x="1463530" y="1466942"/>
                </a:lnTo>
                <a:lnTo>
                  <a:pt x="0" y="1466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617143" y="5621171"/>
            <a:ext cx="2536195" cy="4569721"/>
          </a:xfrm>
          <a:custGeom>
            <a:avLst/>
            <a:gdLst/>
            <a:ahLst/>
            <a:cxnLst/>
            <a:rect l="l" t="t" r="r" b="b"/>
            <a:pathLst>
              <a:path w="2536195" h="4569721">
                <a:moveTo>
                  <a:pt x="2536195" y="0"/>
                </a:moveTo>
                <a:lnTo>
                  <a:pt x="0" y="0"/>
                </a:lnTo>
                <a:lnTo>
                  <a:pt x="0" y="4569721"/>
                </a:lnTo>
                <a:lnTo>
                  <a:pt x="2536195" y="4569721"/>
                </a:lnTo>
                <a:lnTo>
                  <a:pt x="253619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19282" y="2493887"/>
            <a:ext cx="5749530" cy="1300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9"/>
              </a:lnSpc>
            </a:pPr>
            <a:r>
              <a:rPr lang="en-US" sz="8557">
                <a:solidFill>
                  <a:srgbClr val="000000"/>
                </a:solidFill>
                <a:latin typeface="UTM Dinh Tran"/>
              </a:rPr>
              <a:t>Thể lệ trò chơi như sau:</a:t>
            </a:r>
          </a:p>
        </p:txBody>
      </p:sp>
      <p:sp>
        <p:nvSpPr>
          <p:cNvPr id="12" name="Freeform 12"/>
          <p:cNvSpPr/>
          <p:nvPr/>
        </p:nvSpPr>
        <p:spPr>
          <a:xfrm>
            <a:off x="796324" y="879480"/>
            <a:ext cx="3243502" cy="2915098"/>
          </a:xfrm>
          <a:custGeom>
            <a:avLst/>
            <a:gdLst/>
            <a:ahLst/>
            <a:cxnLst/>
            <a:rect l="l" t="t" r="r" b="b"/>
            <a:pathLst>
              <a:path w="3243502" h="2915098">
                <a:moveTo>
                  <a:pt x="0" y="0"/>
                </a:moveTo>
                <a:lnTo>
                  <a:pt x="3243503" y="0"/>
                </a:lnTo>
                <a:lnTo>
                  <a:pt x="3243503" y="2915098"/>
                </a:lnTo>
                <a:lnTo>
                  <a:pt x="0" y="29150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764071" y="5621171"/>
            <a:ext cx="2698420" cy="3137698"/>
          </a:xfrm>
          <a:custGeom>
            <a:avLst/>
            <a:gdLst/>
            <a:ahLst/>
            <a:cxnLst/>
            <a:rect l="l" t="t" r="r" b="b"/>
            <a:pathLst>
              <a:path w="2698420" h="3137698">
                <a:moveTo>
                  <a:pt x="0" y="0"/>
                </a:moveTo>
                <a:lnTo>
                  <a:pt x="2698420" y="0"/>
                </a:lnTo>
                <a:lnTo>
                  <a:pt x="2698420" y="3137698"/>
                </a:lnTo>
                <a:lnTo>
                  <a:pt x="0" y="3137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green sign with white text&#10;&#10;Description automatically generated">
            <a:extLst>
              <a:ext uri="{FF2B5EF4-FFF2-40B4-BE49-F238E27FC236}">
                <a16:creationId xmlns:a16="http://schemas.microsoft.com/office/drawing/2014/main" id="{AC2393D3-D999-B12C-CF50-8F94317ADA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501" y="7615646"/>
            <a:ext cx="3045259" cy="1418719"/>
          </a:xfrm>
          <a:prstGeom prst="rect">
            <a:avLst/>
          </a:prstGeom>
        </p:spPr>
      </p:pic>
      <p:pic>
        <p:nvPicPr>
          <p:cNvPr id="20" name="Picture 19" descr="A green sign with white tex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C537349F-0379-C0B6-A23C-47430486B2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52" y="7615646"/>
            <a:ext cx="3042488" cy="1418719"/>
          </a:xfrm>
          <a:prstGeom prst="rect">
            <a:avLst/>
          </a:prstGeom>
        </p:spPr>
      </p:pic>
      <p:pic>
        <p:nvPicPr>
          <p:cNvPr id="22" name="Picture 21" descr="A green sign with white tex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C405B88-9779-0748-1563-4AFF2EA849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615646"/>
            <a:ext cx="3045259" cy="1418719"/>
          </a:xfrm>
          <a:prstGeom prst="rect">
            <a:avLst/>
          </a:prstGeom>
        </p:spPr>
      </p:pic>
      <p:pic>
        <p:nvPicPr>
          <p:cNvPr id="23" name="nhac-nen-mo-dau-game-show-rung-chuong-vang-www.tiengdong.com">
            <a:hlinkClick r:id="" action="ppaction://media"/>
            <a:extLst>
              <a:ext uri="{FF2B5EF4-FFF2-40B4-BE49-F238E27FC236}">
                <a16:creationId xmlns:a16="http://schemas.microsoft.com/office/drawing/2014/main" id="{96E71C26-5369-89A2-F2D2-77AEA50ED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3277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99" b="-5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9150" y="749627"/>
            <a:ext cx="10864660" cy="8787746"/>
          </a:xfrm>
          <a:custGeom>
            <a:avLst/>
            <a:gdLst/>
            <a:ahLst/>
            <a:cxnLst/>
            <a:rect l="l" t="t" r="r" b="b"/>
            <a:pathLst>
              <a:path w="10864660" h="8787746">
                <a:moveTo>
                  <a:pt x="0" y="0"/>
                </a:moveTo>
                <a:lnTo>
                  <a:pt x="10864660" y="0"/>
                </a:lnTo>
                <a:lnTo>
                  <a:pt x="10864660" y="8787746"/>
                </a:lnTo>
                <a:lnTo>
                  <a:pt x="0" y="8787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C8C628-2420-E702-65CD-0A5F8884BA48}"/>
              </a:ext>
            </a:extLst>
          </p:cNvPr>
          <p:cNvSpPr/>
          <p:nvPr/>
        </p:nvSpPr>
        <p:spPr>
          <a:xfrm>
            <a:off x="7008387" y="3273892"/>
            <a:ext cx="1617859" cy="14886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AD3178-9AC4-2BEC-C5D3-85131F116363}"/>
              </a:ext>
            </a:extLst>
          </p:cNvPr>
          <p:cNvSpPr/>
          <p:nvPr/>
        </p:nvSpPr>
        <p:spPr>
          <a:xfrm>
            <a:off x="8862176" y="3294674"/>
            <a:ext cx="1617859" cy="14886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F264444-EC39-D36E-223D-23CF02623432}"/>
              </a:ext>
            </a:extLst>
          </p:cNvPr>
          <p:cNvSpPr/>
          <p:nvPr/>
        </p:nvSpPr>
        <p:spPr>
          <a:xfrm>
            <a:off x="10720355" y="3303566"/>
            <a:ext cx="1617859" cy="14886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3</a:t>
            </a:r>
          </a:p>
        </p:txBody>
      </p:sp>
      <p:sp>
        <p:nvSpPr>
          <p:cNvPr id="4" name="Freeform 4">
            <a:hlinkClick r:id="rId5" action="ppaction://hlinksldjump"/>
          </p:cNvPr>
          <p:cNvSpPr/>
          <p:nvPr/>
        </p:nvSpPr>
        <p:spPr>
          <a:xfrm>
            <a:off x="7009484" y="3273892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7" y="0"/>
                </a:lnTo>
                <a:lnTo>
                  <a:pt x="1618957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rId7" action="ppaction://hlinksldjump"/>
          </p:cNvPr>
          <p:cNvSpPr/>
          <p:nvPr/>
        </p:nvSpPr>
        <p:spPr>
          <a:xfrm>
            <a:off x="8864371" y="3273892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7" y="0"/>
                </a:lnTo>
                <a:lnTo>
                  <a:pt x="1618957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hlinkClick r:id="rId8" action="ppaction://hlinksldjump"/>
          </p:cNvPr>
          <p:cNvSpPr/>
          <p:nvPr/>
        </p:nvSpPr>
        <p:spPr>
          <a:xfrm>
            <a:off x="10721453" y="3273892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7" y="0"/>
                </a:lnTo>
                <a:lnTo>
                  <a:pt x="1618957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578535" y="3273892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6" y="0"/>
                </a:lnTo>
                <a:lnTo>
                  <a:pt x="1618956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35616" y="3273892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7" y="0"/>
                </a:lnTo>
                <a:lnTo>
                  <a:pt x="1618957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008387" y="5637770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7" y="0"/>
                </a:lnTo>
                <a:lnTo>
                  <a:pt x="1618957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863273" y="5637770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7" y="0"/>
                </a:lnTo>
                <a:lnTo>
                  <a:pt x="1618957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20355" y="5637770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7" y="0"/>
                </a:lnTo>
                <a:lnTo>
                  <a:pt x="1618957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577437" y="5637770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7" y="0"/>
                </a:lnTo>
                <a:lnTo>
                  <a:pt x="1618957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434519" y="5637770"/>
            <a:ext cx="1618957" cy="1998916"/>
          </a:xfrm>
          <a:custGeom>
            <a:avLst/>
            <a:gdLst/>
            <a:ahLst/>
            <a:cxnLst/>
            <a:rect l="l" t="t" r="r" b="b"/>
            <a:pathLst>
              <a:path w="1618957" h="1998916">
                <a:moveTo>
                  <a:pt x="0" y="0"/>
                </a:moveTo>
                <a:lnTo>
                  <a:pt x="1618957" y="0"/>
                </a:lnTo>
                <a:lnTo>
                  <a:pt x="1618957" y="1998916"/>
                </a:lnTo>
                <a:lnTo>
                  <a:pt x="0" y="199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742654" y="97210"/>
            <a:ext cx="2143692" cy="2492665"/>
          </a:xfrm>
          <a:custGeom>
            <a:avLst/>
            <a:gdLst/>
            <a:ahLst/>
            <a:cxnLst/>
            <a:rect l="l" t="t" r="r" b="b"/>
            <a:pathLst>
              <a:path w="2143692" h="2492665">
                <a:moveTo>
                  <a:pt x="0" y="0"/>
                </a:moveTo>
                <a:lnTo>
                  <a:pt x="2143692" y="0"/>
                </a:lnTo>
                <a:lnTo>
                  <a:pt x="2143692" y="2492665"/>
                </a:lnTo>
                <a:lnTo>
                  <a:pt x="0" y="24926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52467" y="2589875"/>
            <a:ext cx="3543224" cy="6947498"/>
          </a:xfrm>
          <a:custGeom>
            <a:avLst/>
            <a:gdLst/>
            <a:ahLst/>
            <a:cxnLst/>
            <a:rect l="l" t="t" r="r" b="b"/>
            <a:pathLst>
              <a:path w="3543224" h="6947498">
                <a:moveTo>
                  <a:pt x="0" y="0"/>
                </a:moveTo>
                <a:lnTo>
                  <a:pt x="3543224" y="0"/>
                </a:lnTo>
                <a:lnTo>
                  <a:pt x="3543224" y="6947498"/>
                </a:lnTo>
                <a:lnTo>
                  <a:pt x="0" y="6947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936155" y="635584"/>
            <a:ext cx="3190649" cy="1218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6"/>
              </a:lnSpc>
            </a:pPr>
            <a:r>
              <a:rPr lang="en-US" sz="8080">
                <a:solidFill>
                  <a:srgbClr val="5E17EB"/>
                </a:solidFill>
                <a:latin typeface="UTM Dinh Tran"/>
              </a:rPr>
              <a:t>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11" r="-4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4270" y="-128716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40601" y="2103694"/>
            <a:ext cx="8969643" cy="2892710"/>
          </a:xfrm>
          <a:custGeom>
            <a:avLst/>
            <a:gdLst/>
            <a:ahLst/>
            <a:cxnLst/>
            <a:rect l="l" t="t" r="r" b="b"/>
            <a:pathLst>
              <a:path w="8969643" h="2892710">
                <a:moveTo>
                  <a:pt x="0" y="0"/>
                </a:moveTo>
                <a:lnTo>
                  <a:pt x="8969642" y="0"/>
                </a:lnTo>
                <a:lnTo>
                  <a:pt x="8969642" y="2892710"/>
                </a:lnTo>
                <a:lnTo>
                  <a:pt x="0" y="2892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34862" y="303770"/>
            <a:ext cx="3243502" cy="2915098"/>
          </a:xfrm>
          <a:custGeom>
            <a:avLst/>
            <a:gdLst/>
            <a:ahLst/>
            <a:cxnLst/>
            <a:rect l="l" t="t" r="r" b="b"/>
            <a:pathLst>
              <a:path w="3243502" h="2915098">
                <a:moveTo>
                  <a:pt x="0" y="0"/>
                </a:moveTo>
                <a:lnTo>
                  <a:pt x="3243502" y="0"/>
                </a:lnTo>
                <a:lnTo>
                  <a:pt x="3243502" y="2915098"/>
                </a:lnTo>
                <a:lnTo>
                  <a:pt x="0" y="29150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hlinkClick r:id="rId13" action="ppaction://hlinksldjump"/>
          </p:cNvPr>
          <p:cNvSpPr/>
          <p:nvPr/>
        </p:nvSpPr>
        <p:spPr>
          <a:xfrm>
            <a:off x="16131000" y="8423595"/>
            <a:ext cx="1394489" cy="1369135"/>
          </a:xfrm>
          <a:custGeom>
            <a:avLst/>
            <a:gdLst/>
            <a:ahLst/>
            <a:cxnLst/>
            <a:rect l="l" t="t" r="r" b="b"/>
            <a:pathLst>
              <a:path w="1394489" h="1369135">
                <a:moveTo>
                  <a:pt x="0" y="0"/>
                </a:moveTo>
                <a:lnTo>
                  <a:pt x="1394490" y="0"/>
                </a:lnTo>
                <a:lnTo>
                  <a:pt x="1394490" y="1369135"/>
                </a:lnTo>
                <a:lnTo>
                  <a:pt x="0" y="13691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966444" y="4790458"/>
            <a:ext cx="2374465" cy="5161880"/>
          </a:xfrm>
          <a:custGeom>
            <a:avLst/>
            <a:gdLst/>
            <a:ahLst/>
            <a:cxnLst/>
            <a:rect l="l" t="t" r="r" b="b"/>
            <a:pathLst>
              <a:path w="2374465" h="5161880">
                <a:moveTo>
                  <a:pt x="2374465" y="0"/>
                </a:moveTo>
                <a:lnTo>
                  <a:pt x="0" y="0"/>
                </a:lnTo>
                <a:lnTo>
                  <a:pt x="0" y="5161880"/>
                </a:lnTo>
                <a:lnTo>
                  <a:pt x="2374465" y="5161880"/>
                </a:lnTo>
                <a:lnTo>
                  <a:pt x="237446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Star"/>
          <p:cNvSpPr/>
          <p:nvPr/>
        </p:nvSpPr>
        <p:spPr>
          <a:xfrm>
            <a:off x="4490646" y="880419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121561" y="2500352"/>
            <a:ext cx="2132277" cy="820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UTM Dinh Tran"/>
              </a:rPr>
              <a:t>Câu hỏi</a:t>
            </a:r>
          </a:p>
        </p:txBody>
      </p:sp>
      <p:grpSp>
        <p:nvGrpSpPr>
          <p:cNvPr id="21" name="Nhom 1">
            <a:extLst>
              <a:ext uri="{FF2B5EF4-FFF2-40B4-BE49-F238E27FC236}">
                <a16:creationId xmlns:a16="http://schemas.microsoft.com/office/drawing/2014/main" id="{05AEB976-AA75-91B5-391F-3C18521C432D}"/>
              </a:ext>
            </a:extLst>
          </p:cNvPr>
          <p:cNvGrpSpPr/>
          <p:nvPr/>
        </p:nvGrpSpPr>
        <p:grpSpPr>
          <a:xfrm>
            <a:off x="6740601" y="5371696"/>
            <a:ext cx="4107945" cy="980772"/>
            <a:chOff x="6740601" y="5371696"/>
            <a:chExt cx="4107945" cy="980772"/>
          </a:xfrm>
        </p:grpSpPr>
        <p:sp>
          <p:nvSpPr>
            <p:cNvPr id="4" name="Freeform 4"/>
            <p:cNvSpPr/>
            <p:nvPr/>
          </p:nvSpPr>
          <p:spPr>
            <a:xfrm>
              <a:off x="6740601" y="5371696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905465" y="5371696"/>
              <a:ext cx="2132277" cy="82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Đáp</a:t>
              </a:r>
              <a:r>
                <a:rPr lang="en-US" sz="5400" dirty="0">
                  <a:solidFill>
                    <a:srgbClr val="000000"/>
                  </a:solidFill>
                  <a:latin typeface="UTM Dinh Tran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án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grpSp>
        <p:nvGrpSpPr>
          <p:cNvPr id="24" name="Nhóm 4">
            <a:extLst>
              <a:ext uri="{FF2B5EF4-FFF2-40B4-BE49-F238E27FC236}">
                <a16:creationId xmlns:a16="http://schemas.microsoft.com/office/drawing/2014/main" id="{8D001B0D-B3FB-6460-0FDA-1196864605CA}"/>
              </a:ext>
            </a:extLst>
          </p:cNvPr>
          <p:cNvGrpSpPr/>
          <p:nvPr/>
        </p:nvGrpSpPr>
        <p:grpSpPr>
          <a:xfrm>
            <a:off x="6740601" y="6608744"/>
            <a:ext cx="4107945" cy="980772"/>
            <a:chOff x="6740601" y="6608744"/>
            <a:chExt cx="4107945" cy="980772"/>
          </a:xfrm>
        </p:grpSpPr>
        <p:sp>
          <p:nvSpPr>
            <p:cNvPr id="6" name="Freeform 6"/>
            <p:cNvSpPr/>
            <p:nvPr/>
          </p:nvSpPr>
          <p:spPr>
            <a:xfrm>
              <a:off x="6740601" y="6608744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905465" y="6688739"/>
              <a:ext cx="2132277" cy="833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Đúng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grpSp>
        <p:nvGrpSpPr>
          <p:cNvPr id="22" name="Nhom 2">
            <a:extLst>
              <a:ext uri="{FF2B5EF4-FFF2-40B4-BE49-F238E27FC236}">
                <a16:creationId xmlns:a16="http://schemas.microsoft.com/office/drawing/2014/main" id="{73EFB6FC-DAC2-87B2-EC25-EEC845626E2A}"/>
              </a:ext>
            </a:extLst>
          </p:cNvPr>
          <p:cNvGrpSpPr/>
          <p:nvPr/>
        </p:nvGrpSpPr>
        <p:grpSpPr>
          <a:xfrm>
            <a:off x="11602298" y="5371696"/>
            <a:ext cx="4107945" cy="980772"/>
            <a:chOff x="11602298" y="5371696"/>
            <a:chExt cx="4107945" cy="980772"/>
          </a:xfrm>
        </p:grpSpPr>
        <p:sp>
          <p:nvSpPr>
            <p:cNvPr id="5" name="Freeform 5"/>
            <p:cNvSpPr/>
            <p:nvPr/>
          </p:nvSpPr>
          <p:spPr>
            <a:xfrm>
              <a:off x="11602298" y="5371696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931919" y="5371696"/>
              <a:ext cx="2132277" cy="82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Đáp</a:t>
              </a:r>
              <a:r>
                <a:rPr lang="en-US" sz="5400" dirty="0">
                  <a:solidFill>
                    <a:srgbClr val="000000"/>
                  </a:solidFill>
                  <a:latin typeface="UTM Dinh Tran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án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grpSp>
        <p:nvGrpSpPr>
          <p:cNvPr id="23" name="Nhom 3">
            <a:extLst>
              <a:ext uri="{FF2B5EF4-FFF2-40B4-BE49-F238E27FC236}">
                <a16:creationId xmlns:a16="http://schemas.microsoft.com/office/drawing/2014/main" id="{89CDA191-9AE7-3430-CF29-E4C5F1AED44C}"/>
              </a:ext>
            </a:extLst>
          </p:cNvPr>
          <p:cNvGrpSpPr/>
          <p:nvPr/>
        </p:nvGrpSpPr>
        <p:grpSpPr>
          <a:xfrm>
            <a:off x="11602298" y="6608744"/>
            <a:ext cx="4107945" cy="980772"/>
            <a:chOff x="11602298" y="6608744"/>
            <a:chExt cx="4107945" cy="980772"/>
          </a:xfrm>
        </p:grpSpPr>
        <p:sp>
          <p:nvSpPr>
            <p:cNvPr id="7" name="Freeform 7"/>
            <p:cNvSpPr/>
            <p:nvPr/>
          </p:nvSpPr>
          <p:spPr>
            <a:xfrm>
              <a:off x="11602298" y="6608744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931919" y="6608744"/>
              <a:ext cx="2132277" cy="82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Đáp</a:t>
              </a:r>
              <a:r>
                <a:rPr lang="en-US" sz="5400" dirty="0">
                  <a:solidFill>
                    <a:srgbClr val="000000"/>
                  </a:solidFill>
                  <a:latin typeface="UTM Dinh Tran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án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80015" y="1028700"/>
            <a:ext cx="2132277" cy="820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UTM Dinh Tran"/>
              </a:rPr>
              <a:t>Đồng hồ</a:t>
            </a:r>
          </a:p>
        </p:txBody>
      </p:sp>
      <p:pic>
        <p:nvPicPr>
          <p:cNvPr id="19" name="nhac-tinh-gio-rung-chuong-vang-www.tiengdong.com">
            <a:hlinkClick r:id="" action="ppaction://media"/>
            <a:extLst>
              <a:ext uri="{FF2B5EF4-FFF2-40B4-BE49-F238E27FC236}">
                <a16:creationId xmlns:a16="http://schemas.microsoft.com/office/drawing/2014/main" id="{340E82E0-4DDC-E2AD-757E-13975FDD8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6093" y="-853646"/>
            <a:ext cx="609600" cy="609600"/>
          </a:xfrm>
          <a:prstGeom prst="rect">
            <a:avLst/>
          </a:prstGeom>
        </p:spPr>
      </p:pic>
      <p:pic>
        <p:nvPicPr>
          <p:cNvPr id="2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6A67C40-3EE9-619A-5840-10D2BC85EA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58920" y="2154981"/>
            <a:ext cx="2603588" cy="1464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3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7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11" r="-4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4270" y="-128716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40601" y="2103694"/>
            <a:ext cx="8969643" cy="2892710"/>
          </a:xfrm>
          <a:custGeom>
            <a:avLst/>
            <a:gdLst/>
            <a:ahLst/>
            <a:cxnLst/>
            <a:rect l="l" t="t" r="r" b="b"/>
            <a:pathLst>
              <a:path w="8969643" h="2892710">
                <a:moveTo>
                  <a:pt x="0" y="0"/>
                </a:moveTo>
                <a:lnTo>
                  <a:pt x="8969642" y="0"/>
                </a:lnTo>
                <a:lnTo>
                  <a:pt x="8969642" y="2892710"/>
                </a:lnTo>
                <a:lnTo>
                  <a:pt x="0" y="2892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34862" y="303770"/>
            <a:ext cx="3243502" cy="2915098"/>
          </a:xfrm>
          <a:custGeom>
            <a:avLst/>
            <a:gdLst/>
            <a:ahLst/>
            <a:cxnLst/>
            <a:rect l="l" t="t" r="r" b="b"/>
            <a:pathLst>
              <a:path w="3243502" h="2915098">
                <a:moveTo>
                  <a:pt x="0" y="0"/>
                </a:moveTo>
                <a:lnTo>
                  <a:pt x="3243502" y="0"/>
                </a:lnTo>
                <a:lnTo>
                  <a:pt x="3243502" y="2915098"/>
                </a:lnTo>
                <a:lnTo>
                  <a:pt x="0" y="29150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hlinkClick r:id="rId13" action="ppaction://hlinksldjump"/>
          </p:cNvPr>
          <p:cNvSpPr/>
          <p:nvPr/>
        </p:nvSpPr>
        <p:spPr>
          <a:xfrm>
            <a:off x="16131000" y="8423595"/>
            <a:ext cx="1394489" cy="1369135"/>
          </a:xfrm>
          <a:custGeom>
            <a:avLst/>
            <a:gdLst/>
            <a:ahLst/>
            <a:cxnLst/>
            <a:rect l="l" t="t" r="r" b="b"/>
            <a:pathLst>
              <a:path w="1394489" h="1369135">
                <a:moveTo>
                  <a:pt x="0" y="0"/>
                </a:moveTo>
                <a:lnTo>
                  <a:pt x="1394490" y="0"/>
                </a:lnTo>
                <a:lnTo>
                  <a:pt x="1394490" y="1369135"/>
                </a:lnTo>
                <a:lnTo>
                  <a:pt x="0" y="13691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966444" y="4790458"/>
            <a:ext cx="2374465" cy="5161880"/>
          </a:xfrm>
          <a:custGeom>
            <a:avLst/>
            <a:gdLst/>
            <a:ahLst/>
            <a:cxnLst/>
            <a:rect l="l" t="t" r="r" b="b"/>
            <a:pathLst>
              <a:path w="2374465" h="5161880">
                <a:moveTo>
                  <a:pt x="2374465" y="0"/>
                </a:moveTo>
                <a:lnTo>
                  <a:pt x="0" y="0"/>
                </a:lnTo>
                <a:lnTo>
                  <a:pt x="0" y="5161880"/>
                </a:lnTo>
                <a:lnTo>
                  <a:pt x="2374465" y="5161880"/>
                </a:lnTo>
                <a:lnTo>
                  <a:pt x="237446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Star"/>
          <p:cNvSpPr/>
          <p:nvPr/>
        </p:nvSpPr>
        <p:spPr>
          <a:xfrm>
            <a:off x="4490646" y="880419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121561" y="2500352"/>
            <a:ext cx="2132277" cy="820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UTM Dinh Tran"/>
              </a:rPr>
              <a:t>Câu hỏi</a:t>
            </a:r>
          </a:p>
        </p:txBody>
      </p:sp>
      <p:grpSp>
        <p:nvGrpSpPr>
          <p:cNvPr id="21" name="Nhom 1">
            <a:extLst>
              <a:ext uri="{FF2B5EF4-FFF2-40B4-BE49-F238E27FC236}">
                <a16:creationId xmlns:a16="http://schemas.microsoft.com/office/drawing/2014/main" id="{05AEB976-AA75-91B5-391F-3C18521C432D}"/>
              </a:ext>
            </a:extLst>
          </p:cNvPr>
          <p:cNvGrpSpPr/>
          <p:nvPr/>
        </p:nvGrpSpPr>
        <p:grpSpPr>
          <a:xfrm>
            <a:off x="6740601" y="5371696"/>
            <a:ext cx="4107945" cy="980772"/>
            <a:chOff x="6740601" y="5371696"/>
            <a:chExt cx="4107945" cy="980772"/>
          </a:xfrm>
        </p:grpSpPr>
        <p:sp>
          <p:nvSpPr>
            <p:cNvPr id="4" name="Freeform 4"/>
            <p:cNvSpPr/>
            <p:nvPr/>
          </p:nvSpPr>
          <p:spPr>
            <a:xfrm>
              <a:off x="6740601" y="5371696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905465" y="5371696"/>
              <a:ext cx="2132277" cy="82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Đáp</a:t>
              </a:r>
              <a:r>
                <a:rPr lang="en-US" sz="5400" dirty="0">
                  <a:solidFill>
                    <a:srgbClr val="000000"/>
                  </a:solidFill>
                  <a:latin typeface="UTM Dinh Tran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án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grpSp>
        <p:nvGrpSpPr>
          <p:cNvPr id="24" name="Nhóm 4">
            <a:extLst>
              <a:ext uri="{FF2B5EF4-FFF2-40B4-BE49-F238E27FC236}">
                <a16:creationId xmlns:a16="http://schemas.microsoft.com/office/drawing/2014/main" id="{8D001B0D-B3FB-6460-0FDA-1196864605CA}"/>
              </a:ext>
            </a:extLst>
          </p:cNvPr>
          <p:cNvGrpSpPr/>
          <p:nvPr/>
        </p:nvGrpSpPr>
        <p:grpSpPr>
          <a:xfrm>
            <a:off x="6740601" y="6608744"/>
            <a:ext cx="4107945" cy="980772"/>
            <a:chOff x="6740601" y="6608744"/>
            <a:chExt cx="4107945" cy="980772"/>
          </a:xfrm>
        </p:grpSpPr>
        <p:sp>
          <p:nvSpPr>
            <p:cNvPr id="6" name="Freeform 6"/>
            <p:cNvSpPr/>
            <p:nvPr/>
          </p:nvSpPr>
          <p:spPr>
            <a:xfrm>
              <a:off x="6740601" y="6608744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905465" y="6688739"/>
              <a:ext cx="2132277" cy="833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Đúng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grpSp>
        <p:nvGrpSpPr>
          <p:cNvPr id="22" name="Nhom 2">
            <a:extLst>
              <a:ext uri="{FF2B5EF4-FFF2-40B4-BE49-F238E27FC236}">
                <a16:creationId xmlns:a16="http://schemas.microsoft.com/office/drawing/2014/main" id="{73EFB6FC-DAC2-87B2-EC25-EEC845626E2A}"/>
              </a:ext>
            </a:extLst>
          </p:cNvPr>
          <p:cNvGrpSpPr/>
          <p:nvPr/>
        </p:nvGrpSpPr>
        <p:grpSpPr>
          <a:xfrm>
            <a:off x="11602298" y="5371696"/>
            <a:ext cx="4107945" cy="980772"/>
            <a:chOff x="11602298" y="5371696"/>
            <a:chExt cx="4107945" cy="980772"/>
          </a:xfrm>
        </p:grpSpPr>
        <p:sp>
          <p:nvSpPr>
            <p:cNvPr id="5" name="Freeform 5"/>
            <p:cNvSpPr/>
            <p:nvPr/>
          </p:nvSpPr>
          <p:spPr>
            <a:xfrm>
              <a:off x="11602298" y="5371696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931919" y="5371696"/>
              <a:ext cx="2132277" cy="82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Đáp</a:t>
              </a:r>
              <a:r>
                <a:rPr lang="en-US" sz="5400" dirty="0">
                  <a:solidFill>
                    <a:srgbClr val="000000"/>
                  </a:solidFill>
                  <a:latin typeface="UTM Dinh Tran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án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grpSp>
        <p:nvGrpSpPr>
          <p:cNvPr id="23" name="Nhom 3">
            <a:extLst>
              <a:ext uri="{FF2B5EF4-FFF2-40B4-BE49-F238E27FC236}">
                <a16:creationId xmlns:a16="http://schemas.microsoft.com/office/drawing/2014/main" id="{89CDA191-9AE7-3430-CF29-E4C5F1AED44C}"/>
              </a:ext>
            </a:extLst>
          </p:cNvPr>
          <p:cNvGrpSpPr/>
          <p:nvPr/>
        </p:nvGrpSpPr>
        <p:grpSpPr>
          <a:xfrm>
            <a:off x="11602298" y="6608744"/>
            <a:ext cx="4107945" cy="980772"/>
            <a:chOff x="11602298" y="6608744"/>
            <a:chExt cx="4107945" cy="980772"/>
          </a:xfrm>
        </p:grpSpPr>
        <p:sp>
          <p:nvSpPr>
            <p:cNvPr id="7" name="Freeform 7"/>
            <p:cNvSpPr/>
            <p:nvPr/>
          </p:nvSpPr>
          <p:spPr>
            <a:xfrm>
              <a:off x="11602298" y="6608744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931919" y="6608744"/>
              <a:ext cx="2132277" cy="82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Đáp</a:t>
              </a:r>
              <a:r>
                <a:rPr lang="en-US" sz="5400" dirty="0">
                  <a:solidFill>
                    <a:srgbClr val="000000"/>
                  </a:solidFill>
                  <a:latin typeface="UTM Dinh Tran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án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80015" y="1028700"/>
            <a:ext cx="2132277" cy="820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UTM Dinh Tran"/>
              </a:rPr>
              <a:t>Đồng hồ</a:t>
            </a:r>
          </a:p>
        </p:txBody>
      </p:sp>
      <p:pic>
        <p:nvPicPr>
          <p:cNvPr id="19" name="nhac-tinh-gio-rung-chuong-vang-www.tiengdong.com">
            <a:hlinkClick r:id="" action="ppaction://media"/>
            <a:extLst>
              <a:ext uri="{FF2B5EF4-FFF2-40B4-BE49-F238E27FC236}">
                <a16:creationId xmlns:a16="http://schemas.microsoft.com/office/drawing/2014/main" id="{340E82E0-4DDC-E2AD-757E-13975FDD8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6093" y="-853646"/>
            <a:ext cx="609600" cy="609600"/>
          </a:xfrm>
          <a:prstGeom prst="rect">
            <a:avLst/>
          </a:prstGeom>
        </p:spPr>
      </p:pic>
      <p:pic>
        <p:nvPicPr>
          <p:cNvPr id="2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6A67C40-3EE9-619A-5840-10D2BC85EA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58920" y="2154981"/>
            <a:ext cx="2603588" cy="14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9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3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7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11" r="-4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4270" y="-128716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40601" y="2103694"/>
            <a:ext cx="8969643" cy="2892710"/>
          </a:xfrm>
          <a:custGeom>
            <a:avLst/>
            <a:gdLst/>
            <a:ahLst/>
            <a:cxnLst/>
            <a:rect l="l" t="t" r="r" b="b"/>
            <a:pathLst>
              <a:path w="8969643" h="2892710">
                <a:moveTo>
                  <a:pt x="0" y="0"/>
                </a:moveTo>
                <a:lnTo>
                  <a:pt x="8969642" y="0"/>
                </a:lnTo>
                <a:lnTo>
                  <a:pt x="8969642" y="2892710"/>
                </a:lnTo>
                <a:lnTo>
                  <a:pt x="0" y="2892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34862" y="303770"/>
            <a:ext cx="3243502" cy="2915098"/>
          </a:xfrm>
          <a:custGeom>
            <a:avLst/>
            <a:gdLst/>
            <a:ahLst/>
            <a:cxnLst/>
            <a:rect l="l" t="t" r="r" b="b"/>
            <a:pathLst>
              <a:path w="3243502" h="2915098">
                <a:moveTo>
                  <a:pt x="0" y="0"/>
                </a:moveTo>
                <a:lnTo>
                  <a:pt x="3243502" y="0"/>
                </a:lnTo>
                <a:lnTo>
                  <a:pt x="3243502" y="2915098"/>
                </a:lnTo>
                <a:lnTo>
                  <a:pt x="0" y="29150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hlinkClick r:id="rId13" action="ppaction://hlinksldjump"/>
          </p:cNvPr>
          <p:cNvSpPr/>
          <p:nvPr/>
        </p:nvSpPr>
        <p:spPr>
          <a:xfrm>
            <a:off x="16131000" y="8423595"/>
            <a:ext cx="1394489" cy="1369135"/>
          </a:xfrm>
          <a:custGeom>
            <a:avLst/>
            <a:gdLst/>
            <a:ahLst/>
            <a:cxnLst/>
            <a:rect l="l" t="t" r="r" b="b"/>
            <a:pathLst>
              <a:path w="1394489" h="1369135">
                <a:moveTo>
                  <a:pt x="0" y="0"/>
                </a:moveTo>
                <a:lnTo>
                  <a:pt x="1394490" y="0"/>
                </a:lnTo>
                <a:lnTo>
                  <a:pt x="1394490" y="1369135"/>
                </a:lnTo>
                <a:lnTo>
                  <a:pt x="0" y="13691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966444" y="4790458"/>
            <a:ext cx="2374465" cy="5161880"/>
          </a:xfrm>
          <a:custGeom>
            <a:avLst/>
            <a:gdLst/>
            <a:ahLst/>
            <a:cxnLst/>
            <a:rect l="l" t="t" r="r" b="b"/>
            <a:pathLst>
              <a:path w="2374465" h="5161880">
                <a:moveTo>
                  <a:pt x="2374465" y="0"/>
                </a:moveTo>
                <a:lnTo>
                  <a:pt x="0" y="0"/>
                </a:lnTo>
                <a:lnTo>
                  <a:pt x="0" y="5161880"/>
                </a:lnTo>
                <a:lnTo>
                  <a:pt x="2374465" y="5161880"/>
                </a:lnTo>
                <a:lnTo>
                  <a:pt x="237446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Star"/>
          <p:cNvSpPr/>
          <p:nvPr/>
        </p:nvSpPr>
        <p:spPr>
          <a:xfrm>
            <a:off x="4490646" y="880419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121561" y="2500352"/>
            <a:ext cx="2132277" cy="820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UTM Dinh Tran"/>
              </a:rPr>
              <a:t>Câu hỏi</a:t>
            </a:r>
          </a:p>
        </p:txBody>
      </p:sp>
      <p:grpSp>
        <p:nvGrpSpPr>
          <p:cNvPr id="21" name="Nhom 1">
            <a:extLst>
              <a:ext uri="{FF2B5EF4-FFF2-40B4-BE49-F238E27FC236}">
                <a16:creationId xmlns:a16="http://schemas.microsoft.com/office/drawing/2014/main" id="{05AEB976-AA75-91B5-391F-3C18521C432D}"/>
              </a:ext>
            </a:extLst>
          </p:cNvPr>
          <p:cNvGrpSpPr/>
          <p:nvPr/>
        </p:nvGrpSpPr>
        <p:grpSpPr>
          <a:xfrm>
            <a:off x="6740601" y="5371696"/>
            <a:ext cx="4107945" cy="980772"/>
            <a:chOff x="6740601" y="5371696"/>
            <a:chExt cx="4107945" cy="980772"/>
          </a:xfrm>
        </p:grpSpPr>
        <p:sp>
          <p:nvSpPr>
            <p:cNvPr id="4" name="Freeform 4"/>
            <p:cNvSpPr/>
            <p:nvPr/>
          </p:nvSpPr>
          <p:spPr>
            <a:xfrm>
              <a:off x="6740601" y="5371696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905465" y="5371696"/>
              <a:ext cx="2132277" cy="82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Đáp</a:t>
              </a:r>
              <a:r>
                <a:rPr lang="en-US" sz="5400" dirty="0">
                  <a:solidFill>
                    <a:srgbClr val="000000"/>
                  </a:solidFill>
                  <a:latin typeface="UTM Dinh Tran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án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grpSp>
        <p:nvGrpSpPr>
          <p:cNvPr id="24" name="Nhóm 4">
            <a:extLst>
              <a:ext uri="{FF2B5EF4-FFF2-40B4-BE49-F238E27FC236}">
                <a16:creationId xmlns:a16="http://schemas.microsoft.com/office/drawing/2014/main" id="{8D001B0D-B3FB-6460-0FDA-1196864605CA}"/>
              </a:ext>
            </a:extLst>
          </p:cNvPr>
          <p:cNvGrpSpPr/>
          <p:nvPr/>
        </p:nvGrpSpPr>
        <p:grpSpPr>
          <a:xfrm>
            <a:off x="6740601" y="6608744"/>
            <a:ext cx="4107945" cy="980772"/>
            <a:chOff x="6740601" y="6608744"/>
            <a:chExt cx="4107945" cy="980772"/>
          </a:xfrm>
        </p:grpSpPr>
        <p:sp>
          <p:nvSpPr>
            <p:cNvPr id="6" name="Freeform 6"/>
            <p:cNvSpPr/>
            <p:nvPr/>
          </p:nvSpPr>
          <p:spPr>
            <a:xfrm>
              <a:off x="6740601" y="6608744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905465" y="6688739"/>
              <a:ext cx="2132277" cy="833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Đúng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grpSp>
        <p:nvGrpSpPr>
          <p:cNvPr id="22" name="Nhom 2">
            <a:extLst>
              <a:ext uri="{FF2B5EF4-FFF2-40B4-BE49-F238E27FC236}">
                <a16:creationId xmlns:a16="http://schemas.microsoft.com/office/drawing/2014/main" id="{73EFB6FC-DAC2-87B2-EC25-EEC845626E2A}"/>
              </a:ext>
            </a:extLst>
          </p:cNvPr>
          <p:cNvGrpSpPr/>
          <p:nvPr/>
        </p:nvGrpSpPr>
        <p:grpSpPr>
          <a:xfrm>
            <a:off x="11602298" y="5371696"/>
            <a:ext cx="4107945" cy="980772"/>
            <a:chOff x="11602298" y="5371696"/>
            <a:chExt cx="4107945" cy="980772"/>
          </a:xfrm>
        </p:grpSpPr>
        <p:sp>
          <p:nvSpPr>
            <p:cNvPr id="5" name="Freeform 5"/>
            <p:cNvSpPr/>
            <p:nvPr/>
          </p:nvSpPr>
          <p:spPr>
            <a:xfrm>
              <a:off x="11602298" y="5371696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931919" y="5371696"/>
              <a:ext cx="2132277" cy="82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Đáp</a:t>
              </a:r>
              <a:r>
                <a:rPr lang="en-US" sz="5400" dirty="0">
                  <a:solidFill>
                    <a:srgbClr val="000000"/>
                  </a:solidFill>
                  <a:latin typeface="UTM Dinh Tran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án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grpSp>
        <p:nvGrpSpPr>
          <p:cNvPr id="23" name="Nhom 3">
            <a:extLst>
              <a:ext uri="{FF2B5EF4-FFF2-40B4-BE49-F238E27FC236}">
                <a16:creationId xmlns:a16="http://schemas.microsoft.com/office/drawing/2014/main" id="{89CDA191-9AE7-3430-CF29-E4C5F1AED44C}"/>
              </a:ext>
            </a:extLst>
          </p:cNvPr>
          <p:cNvGrpSpPr/>
          <p:nvPr/>
        </p:nvGrpSpPr>
        <p:grpSpPr>
          <a:xfrm>
            <a:off x="11602298" y="6608744"/>
            <a:ext cx="4107945" cy="980772"/>
            <a:chOff x="11602298" y="6608744"/>
            <a:chExt cx="4107945" cy="980772"/>
          </a:xfrm>
        </p:grpSpPr>
        <p:sp>
          <p:nvSpPr>
            <p:cNvPr id="7" name="Freeform 7"/>
            <p:cNvSpPr/>
            <p:nvPr/>
          </p:nvSpPr>
          <p:spPr>
            <a:xfrm>
              <a:off x="11602298" y="6608744"/>
              <a:ext cx="4107945" cy="980772"/>
            </a:xfrm>
            <a:custGeom>
              <a:avLst/>
              <a:gdLst/>
              <a:ahLst/>
              <a:cxnLst/>
              <a:rect l="l" t="t" r="r" b="b"/>
              <a:pathLst>
                <a:path w="4107945" h="980772">
                  <a:moveTo>
                    <a:pt x="0" y="0"/>
                  </a:moveTo>
                  <a:lnTo>
                    <a:pt x="4107945" y="0"/>
                  </a:lnTo>
                  <a:lnTo>
                    <a:pt x="4107945" y="980772"/>
                  </a:lnTo>
                  <a:lnTo>
                    <a:pt x="0" y="98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931919" y="6608744"/>
              <a:ext cx="2132277" cy="82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Đáp</a:t>
              </a:r>
              <a:r>
                <a:rPr lang="en-US" sz="5400" dirty="0">
                  <a:solidFill>
                    <a:srgbClr val="000000"/>
                  </a:solidFill>
                  <a:latin typeface="UTM Dinh Tran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UTM Dinh Tran"/>
                </a:rPr>
                <a:t>án</a:t>
              </a:r>
              <a:endParaRPr lang="en-US" sz="5400" dirty="0">
                <a:solidFill>
                  <a:srgbClr val="000000"/>
                </a:solidFill>
                <a:latin typeface="UTM Dinh Tran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80015" y="1028700"/>
            <a:ext cx="2132277" cy="820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UTM Dinh Tran"/>
              </a:rPr>
              <a:t>Đồng hồ</a:t>
            </a:r>
          </a:p>
        </p:txBody>
      </p:sp>
      <p:pic>
        <p:nvPicPr>
          <p:cNvPr id="19" name="nhac-tinh-gio-rung-chuong-vang-www.tiengdong.com">
            <a:hlinkClick r:id="" action="ppaction://media"/>
            <a:extLst>
              <a:ext uri="{FF2B5EF4-FFF2-40B4-BE49-F238E27FC236}">
                <a16:creationId xmlns:a16="http://schemas.microsoft.com/office/drawing/2014/main" id="{340E82E0-4DDC-E2AD-757E-13975FDD8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6093" y="-853646"/>
            <a:ext cx="609600" cy="609600"/>
          </a:xfrm>
          <a:prstGeom prst="rect">
            <a:avLst/>
          </a:prstGeom>
        </p:spPr>
      </p:pic>
      <p:pic>
        <p:nvPicPr>
          <p:cNvPr id="2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6A67C40-3EE9-619A-5840-10D2BC85EA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58920" y="2154981"/>
            <a:ext cx="2603588" cy="14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3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7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CF5CC7D-9022-4773-B753-FAF5A1521FAF}"/>
  <p:tag name="ISPRING_RESOURCE_FOLDER" val="D:\Mr.GIOI\PPT thiet ke\RUNG CHUÔNG VÀNG\"/>
  <p:tag name="ISPRING_PRESENTATION_PATH" val="D:\Mr.GIOI\PPT thiet ke\RUNG CHUÔNG VÀNG.pptx"/>
  <p:tag name="ISPRING_PROJECT_VERSION" val="9.3"/>
  <p:tag name="ISPRING_PROJECT_FOLDER_UPDATED" val="1"/>
  <p:tag name="ISPRING_SCREEN_RECS_UPDATED" val="D:\Mr.GIOI\PPT thiet ke\RUNG CHUÔNG VÀNG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55</Words>
  <Application>Microsoft Office PowerPoint</Application>
  <PresentationFormat>Custom</PresentationFormat>
  <Paragraphs>26</Paragraphs>
  <Slides>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UTM Dinh Tran</vt:lpstr>
      <vt:lpstr>UTM American Sans</vt:lpstr>
      <vt:lpstr>Fz Fantomen Press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RUNG CHUÔNG VÀNG</dc:title>
  <dc:creator>Gioi</dc:creator>
  <cp:lastModifiedBy>hong thi trang to</cp:lastModifiedBy>
  <cp:revision>3</cp:revision>
  <dcterms:created xsi:type="dcterms:W3CDTF">2006-08-16T00:00:00Z</dcterms:created>
  <dcterms:modified xsi:type="dcterms:W3CDTF">2024-06-15T01:30:18Z</dcterms:modified>
  <dc:identifier>DAGHVy4fHr8</dc:identifier>
</cp:coreProperties>
</file>